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9" r:id="rId14"/>
    <p:sldId id="270" r:id="rId15"/>
    <p:sldId id="271" r:id="rId16"/>
    <p:sldId id="275" r:id="rId17"/>
    <p:sldId id="274" r:id="rId18"/>
    <p:sldId id="276" r:id="rId19"/>
    <p:sldId id="273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5404E-F3AB-43C4-8591-3FB85979E94E}" type="datetimeFigureOut">
              <a:rPr lang="en-US" smtClean="0"/>
              <a:t>1/13/2014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E862F-2F55-4F92-A7DC-85D7608306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3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E862F-2F55-4F92-A7DC-85D7608306D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A471-17E9-4FBD-8C11-F560151685E8}" type="datetimeFigureOut">
              <a:rPr lang="en-US" smtClean="0"/>
              <a:t>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DF0-81ED-4942-9CF0-B3516670E1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A471-17E9-4FBD-8C11-F560151685E8}" type="datetimeFigureOut">
              <a:rPr lang="en-US" smtClean="0"/>
              <a:t>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DF0-81ED-4942-9CF0-B3516670E1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A471-17E9-4FBD-8C11-F560151685E8}" type="datetimeFigureOut">
              <a:rPr lang="en-US" smtClean="0"/>
              <a:t>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DF0-81ED-4942-9CF0-B3516670E14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A471-17E9-4FBD-8C11-F560151685E8}" type="datetimeFigureOut">
              <a:rPr lang="en-US" smtClean="0"/>
              <a:t>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DF0-81ED-4942-9CF0-B3516670E1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A471-17E9-4FBD-8C11-F560151685E8}" type="datetimeFigureOut">
              <a:rPr lang="en-US" smtClean="0"/>
              <a:t>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DF0-81ED-4942-9CF0-B3516670E1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A471-17E9-4FBD-8C11-F560151685E8}" type="datetimeFigureOut">
              <a:rPr lang="en-US" smtClean="0"/>
              <a:t>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DF0-81ED-4942-9CF0-B3516670E1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A471-17E9-4FBD-8C11-F560151685E8}" type="datetimeFigureOut">
              <a:rPr lang="en-US" smtClean="0"/>
              <a:t>1/13/2014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DF0-81ED-4942-9CF0-B3516670E1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A471-17E9-4FBD-8C11-F560151685E8}" type="datetimeFigureOut">
              <a:rPr lang="en-US" smtClean="0"/>
              <a:t>1/13/2014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DF0-81ED-4942-9CF0-B3516670E1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A471-17E9-4FBD-8C11-F560151685E8}" type="datetimeFigureOut">
              <a:rPr lang="en-US" smtClean="0"/>
              <a:t>1/13/2014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DF0-81ED-4942-9CF0-B3516670E1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A471-17E9-4FBD-8C11-F560151685E8}" type="datetimeFigureOut">
              <a:rPr lang="en-US" smtClean="0"/>
              <a:t>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DF0-81ED-4942-9CF0-B3516670E1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A471-17E9-4FBD-8C11-F560151685E8}" type="datetimeFigureOut">
              <a:rPr lang="en-US" smtClean="0"/>
              <a:t>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DF0-81ED-4942-9CF0-B3516670E1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6AAA471-17E9-4FBD-8C11-F560151685E8}" type="datetimeFigureOut">
              <a:rPr lang="en-US" smtClean="0"/>
              <a:t>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34AFDF0-81ED-4942-9CF0-B3516670E1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wm.org/xapi-capture?BLUID=20140107111630300552649&amp;sl.pos=9&amp;sl.ck=11363410&amp;sl.dk=8857210&amp;sl.dh=174090&amp;sl.sc=ONLINESERVICE&amp;sl.cat=5149&amp;sl.qb=8&amp;sl.qs=1.573209525&amp;&amp;cookiesEnabled=1" TargetMode="External"/><Relationship Id="rId2" Type="http://schemas.openxmlformats.org/officeDocument/2006/relationships/hyperlink" Target="http://www.rwm.org/hqedu/school_form.php?school=strayer-university&amp;BLUID=2014010711163030017479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wm.org/xapi-capture?BLUID=201401071116303002076113&amp;sl.pos=13&amp;sl.ck=11729410&amp;sl.dk=9031910&amp;sl.dh=161450&amp;sl.sc=ONLINESERVICE&amp;sl.cat=5149&amp;sl.qb=8&amp;sl.qs=1.480178169&amp;&amp;cookiesEnabled=1" TargetMode="External"/><Relationship Id="rId2" Type="http://schemas.openxmlformats.org/officeDocument/2006/relationships/hyperlink" Target="http://www.rwm.org/hqedu/school_form.php?school=kaplan-university&amp;BLUID=20140107111630300434551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a.edu/" TargetMode="External"/><Relationship Id="rId2" Type="http://schemas.openxmlformats.org/officeDocument/2006/relationships/hyperlink" Target="http://www.rwm.org/hqedu/school_form.php?school=empire-beauty-schools&amp;BLUID=20140107111630300557952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hyperlink" Target="http://www.empire.ed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t-tech.edu/" TargetMode="External"/><Relationship Id="rId2" Type="http://schemas.openxmlformats.org/officeDocument/2006/relationships/hyperlink" Target="http://www.rwm.org/hqedu/school_form.php?school=itt-technical-institute&amp;BLUID=20140108094909979581453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ccollege.edu/" TargetMode="External"/><Relationship Id="rId2" Type="http://schemas.openxmlformats.org/officeDocument/2006/relationships/hyperlink" Target="http://www.rwm.org/hqedu/school_form.php?school=florida-technical-college&amp;BLUID=20140108094909979484525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nh.com/" TargetMode="External"/><Relationship Id="rId2" Type="http://schemas.openxmlformats.org/officeDocument/2006/relationships/hyperlink" Target="http://www.rwm.org/hqedu/school_form.php?school=florida-college-of-natural-health&amp;BLUID=20140108094909979310505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hyperlink" Target="buildingtradeeducation.com/state-exam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floridaschoolofrealestate.com/" TargetMode="External"/><Relationship Id="rId2" Type="http://schemas.openxmlformats.org/officeDocument/2006/relationships/hyperlink" Target="http://www.ncsf.org/?gclid=CO294YLb8bsCFSdp7AodiksAK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rfreecareertest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wm.org/xapi-capture?BLUID=201401080949099791350030&amp;sl.pos=30&amp;sl.ck=13537410&amp;sl.dk=10115710&amp;sl.dh=6437010&amp;sl.sc=ONLINESERVICE&amp;sl.cat=5149&amp;sl.qb=8&amp;sl.qs=1.226731464&amp;&amp;cookiesEnabled=1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rwm.org/rwm/state/flo/city/miami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fs.edu/Miami%E2%80%8E" TargetMode="External"/><Relationship Id="rId2" Type="http://schemas.openxmlformats.org/officeDocument/2006/relationships/hyperlink" Target="http://www.jwu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brownmackie.ed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wm.org/hqedu/school_form.php?school=florida-career-college&amp;BLUID=2014010711163030042730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www.anthem.ed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wm.org/xapi-capture?BLUID=20140107111630300138222&amp;sl.pos=2&amp;sl.ck=13119410&amp;sl.dk=9029710&amp;sl.dh=174020&amp;sl.sc=ONLINESERVICE&amp;sl.cat=5149&amp;sl.qb=9&amp;sl.qs=1.348388078&amp;&amp;cookiesEnabled=1" TargetMode="External"/><Relationship Id="rId2" Type="http://schemas.openxmlformats.org/officeDocument/2006/relationships/hyperlink" Target="http://www.rwm.org/hqedu/school_form.php?school=everest-university-online&amp;BLUID=2014010711163030031774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wm.org/hqedu/school_form.php?school=keiser-university-campus&amp;BLUID=2014010711163030031417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rwm.org/hqedu/school_form.php?school=devry-university&amp;BLUID=2014010711163030041212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wm.org/xapi-capture?BLUID=20140107111630300237007&amp;sl.pos=7&amp;sl.ck=10768410&amp;sl.dk=8389810&amp;sl.dh=5889010&amp;sl.sc=ONLINESERVICE&amp;sl.cat=5149&amp;sl.qb=8&amp;sl.qs=0.857558958&amp;&amp;cookiesEnabled=1" TargetMode="External"/><Relationship Id="rId2" Type="http://schemas.openxmlformats.org/officeDocument/2006/relationships/hyperlink" Target="http://www.rwm.org/hqedu/school_form.php?school=the-art-institutes&amp;BLUID=2014010711163030052960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Alternative Education</a:t>
            </a:r>
            <a:r>
              <a:rPr lang="en-US" altLang="en-US" dirty="0" smtClean="0"/>
              <a:t>: </a:t>
            </a:r>
            <a:r>
              <a:rPr lang="en-US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‘s Out there for you!</a:t>
            </a:r>
            <a:br>
              <a:rPr lang="en-US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 multitude of schools/programs are available if a </a:t>
            </a:r>
            <a:r>
              <a:rPr lang="en-US" i="1" u="sng" dirty="0" smtClean="0">
                <a:solidFill>
                  <a:srgbClr val="0000FF"/>
                </a:solidFill>
              </a:rPr>
              <a:t>four year college </a:t>
            </a:r>
            <a:r>
              <a:rPr lang="en-US" dirty="0" smtClean="0">
                <a:solidFill>
                  <a:srgbClr val="0000FF"/>
                </a:solidFill>
              </a:rPr>
              <a:t>or </a:t>
            </a:r>
            <a:r>
              <a:rPr lang="en-US" i="1" u="sng" dirty="0" smtClean="0">
                <a:solidFill>
                  <a:srgbClr val="0000FF"/>
                </a:solidFill>
              </a:rPr>
              <a:t>university</a:t>
            </a:r>
            <a:r>
              <a:rPr lang="en-US" dirty="0" smtClean="0">
                <a:solidFill>
                  <a:srgbClr val="0000FF"/>
                </a:solidFill>
              </a:rPr>
              <a:t> is not the right fit for you. </a:t>
            </a:r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Check them out: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2" name="Picture 4" descr="C:\Users\229726\AppData\Local\Microsoft\Windows\Temporary Internet Files\Content.IE5\SNUMWHXD\MP90043876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4495800"/>
            <a:ext cx="609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194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effectLst/>
                <a:hlinkClick r:id="rId2"/>
              </a:rPr>
              <a:t>Strayer University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Continue your education with Strayer University.</a:t>
            </a:r>
            <a:br>
              <a:rPr lang="en-US" dirty="0" smtClean="0">
                <a:effectLst/>
              </a:rPr>
            </a:br>
            <a:r>
              <a:rPr lang="en-US" i="1" dirty="0" smtClean="0">
                <a:effectLst/>
              </a:rPr>
              <a:t>MBA: Acquisition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Undergrad Cert: Bus Admin: Entrepreneurship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Undergrad Cert: Bus Admin: Management</a:t>
            </a:r>
            <a:r>
              <a:rPr lang="en-US" dirty="0" smtClean="0">
                <a:effectLst/>
              </a:rPr>
              <a:t>, and more. </a:t>
            </a:r>
            <a:r>
              <a:rPr lang="en-US" dirty="0" smtClean="0">
                <a:effectLst/>
                <a:hlinkClick r:id="rId3"/>
              </a:rPr>
              <a:t>Visit www.strayer.edu</a:t>
            </a:r>
            <a:endParaRPr lang="en-US" dirty="0" smtClean="0">
              <a:effectLst/>
            </a:endParaRPr>
          </a:p>
          <a:p>
            <a:r>
              <a:rPr lang="en-US" b="1" dirty="0" smtClean="0">
                <a:effectLst/>
              </a:rPr>
              <a:t>Miami</a:t>
            </a:r>
            <a:r>
              <a:rPr lang="en-US" dirty="0" smtClean="0">
                <a:effectLst/>
              </a:rPr>
              <a:t>: 11430 NW 20th Street Suite 150 Miami, FL 33172</a:t>
            </a:r>
          </a:p>
          <a:p>
            <a:r>
              <a:rPr lang="en-US" b="1" dirty="0" smtClean="0">
                <a:effectLst/>
              </a:rPr>
              <a:t>Hollywood</a:t>
            </a:r>
            <a:r>
              <a:rPr lang="en-US" dirty="0" smtClean="0">
                <a:effectLst/>
              </a:rPr>
              <a:t>: 15620 S.W. 29th Street Hollywood, FL 33027</a:t>
            </a:r>
          </a:p>
          <a:p>
            <a:r>
              <a:rPr lang="en-US" b="1" dirty="0" smtClean="0">
                <a:effectLst/>
              </a:rPr>
              <a:t>Fort Lauderdale</a:t>
            </a:r>
            <a:r>
              <a:rPr lang="en-US" dirty="0" smtClean="0">
                <a:effectLst/>
              </a:rPr>
              <a:t>: 2307 W. Broward Boulevard Suite 100 Fort Lauderdale, FL 33312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Alternative Education Institutions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18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effectLst/>
                <a:hlinkClick r:id="rId2"/>
              </a:rPr>
              <a:t>Kaplan University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Kaplan University is focused on recognizing the achievements of military and veteran students and offers the flexibility of an online education.</a:t>
            </a:r>
            <a:br>
              <a:rPr lang="en-US" dirty="0" smtClean="0">
                <a:effectLst/>
              </a:rPr>
            </a:br>
            <a:r>
              <a:rPr lang="en-US" i="1" dirty="0" smtClean="0">
                <a:effectLst/>
              </a:rPr>
              <a:t>BS in Early Childhood Development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AS in Health Science - Dental Laboratory Advanced (Military Only)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MS in Psychology - Addictions</a:t>
            </a:r>
            <a:r>
              <a:rPr lang="en-US" dirty="0" smtClean="0">
                <a:effectLst/>
              </a:rPr>
              <a:t>, and more. </a:t>
            </a:r>
            <a:r>
              <a:rPr lang="en-US" dirty="0" smtClean="0">
                <a:effectLst/>
                <a:hlinkClick r:id="rId3"/>
              </a:rPr>
              <a:t>Visit www.kaplan.edu</a:t>
            </a:r>
            <a:endParaRPr lang="en-US" dirty="0" smtClean="0">
              <a:effectLst/>
            </a:endParaRPr>
          </a:p>
          <a:p>
            <a:r>
              <a:rPr lang="en-US" b="1" dirty="0" smtClean="0">
                <a:effectLst/>
              </a:rPr>
              <a:t>Online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Alternative Education Institutions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43200"/>
            <a:ext cx="7408333" cy="282194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effectLst/>
                <a:hlinkClick r:id="rId2"/>
              </a:rPr>
              <a:t>Empire Beauty Schools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Prepare for an exciting cosmetology career today at Empire Beauty Schools.</a:t>
            </a:r>
            <a:br>
              <a:rPr lang="en-US" dirty="0" smtClean="0">
                <a:effectLst/>
              </a:rPr>
            </a:br>
            <a:r>
              <a:rPr lang="en-US" i="1" dirty="0" smtClean="0">
                <a:effectLst/>
              </a:rPr>
              <a:t>Cosmetology</a:t>
            </a:r>
            <a:r>
              <a:rPr lang="en-US" dirty="0" smtClean="0">
                <a:effectLst/>
              </a:rPr>
              <a:t>, and more. </a:t>
            </a:r>
            <a:r>
              <a:rPr lang="en-US" b="1" dirty="0" smtClean="0">
                <a:effectLst/>
              </a:rPr>
              <a:t>Fort Lauderdale</a:t>
            </a:r>
            <a:r>
              <a:rPr lang="en-US" dirty="0" smtClean="0">
                <a:effectLst/>
              </a:rPr>
              <a:t>: Boulevard Shoppes, 4806 N. University Drive Fort Lauderdale, FL </a:t>
            </a:r>
            <a:r>
              <a:rPr lang="en-US" dirty="0" smtClean="0">
                <a:effectLst/>
              </a:rPr>
              <a:t>33351</a:t>
            </a:r>
          </a:p>
          <a:p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Beauty Schools of America</a:t>
            </a:r>
          </a:p>
          <a:p>
            <a:pPr marL="0" indent="0">
              <a:buNone/>
            </a:pPr>
            <a:r>
              <a:rPr lang="en-US" dirty="0"/>
              <a:t>1011 5th St, Miami Beach, FL 33139</a:t>
            </a:r>
            <a:br>
              <a:rPr lang="en-US" dirty="0"/>
            </a:br>
            <a:r>
              <a:rPr lang="en-US" dirty="0"/>
              <a:t>(305) 824-2500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www.bsa.edu</a:t>
            </a:r>
            <a:endParaRPr lang="en-US" dirty="0"/>
          </a:p>
          <a:p>
            <a:pPr marL="0" indent="0">
              <a:buNone/>
            </a:pPr>
            <a:r>
              <a:rPr lang="en-US" u="sng" dirty="0" smtClean="0">
                <a:hlinkClick r:id="rId4"/>
              </a:rPr>
              <a:t>www.empire.edu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Alternative Education Institutions</a:t>
            </a:r>
            <a:br>
              <a:rPr lang="en-US" dirty="0"/>
            </a:br>
            <a:r>
              <a:rPr lang="en-US" dirty="0" smtClean="0"/>
              <a:t>(Cosmetology)</a:t>
            </a:r>
            <a:endParaRPr lang="en-US" dirty="0"/>
          </a:p>
        </p:txBody>
      </p:sp>
      <p:pic>
        <p:nvPicPr>
          <p:cNvPr id="13314" name="Picture 2" descr="C:\Users\229726\AppData\Local\Microsoft\Windows\Temporary Internet Files\Content.IE5\TKZU7EOK\MC90032478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1371600"/>
            <a:ext cx="183991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229726\AppData\Local\Microsoft\Windows\Temporary Internet Files\Content.IE5\UH0W1650\MC90003651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4668839"/>
            <a:ext cx="1149350" cy="150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3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hlinkClick r:id="rId2"/>
              </a:rPr>
              <a:t>ITT Technical Institute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Are you interested in pursuing a high-tech career? Getting an education from ITT Tech is a great place to start!</a:t>
            </a:r>
            <a:br>
              <a:rPr lang="en-US" dirty="0"/>
            </a:br>
            <a:r>
              <a:rPr lang="en-US" i="1" dirty="0"/>
              <a:t>School of Health Sciences</a:t>
            </a:r>
            <a:r>
              <a:rPr lang="en-US" dirty="0"/>
              <a:t>, </a:t>
            </a:r>
            <a:r>
              <a:rPr lang="en-US" i="1" dirty="0"/>
              <a:t>School of Electronics Technology</a:t>
            </a:r>
            <a:r>
              <a:rPr lang="en-US" dirty="0"/>
              <a:t>, </a:t>
            </a:r>
            <a:r>
              <a:rPr lang="en-US" i="1" dirty="0"/>
              <a:t>School of Information Technology</a:t>
            </a:r>
            <a:r>
              <a:rPr lang="en-US" dirty="0"/>
              <a:t>, and more. </a:t>
            </a:r>
            <a:r>
              <a:rPr lang="en-US" b="1" dirty="0"/>
              <a:t>Fort Lauderdale</a:t>
            </a:r>
            <a:r>
              <a:rPr lang="en-US" dirty="0"/>
              <a:t>: 3401 South University Drive Fort Lauderdale, FL 33328</a:t>
            </a:r>
          </a:p>
          <a:p>
            <a:r>
              <a:rPr lang="en-US" b="1" dirty="0"/>
              <a:t>Miami</a:t>
            </a:r>
            <a:r>
              <a:rPr lang="en-US" dirty="0"/>
              <a:t>: 7955 NW 12th Street Miami, FL 33126</a:t>
            </a:r>
          </a:p>
          <a:p>
            <a:r>
              <a:rPr lang="en-US" u="sng" dirty="0" smtClean="0">
                <a:solidFill>
                  <a:srgbClr val="0000FF"/>
                </a:solidFill>
                <a:hlinkClick r:id="rId3"/>
              </a:rPr>
              <a:t>www.itt-tech.edu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Alternative Education Institutions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5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hlinkClick r:id="rId2"/>
              </a:rPr>
              <a:t>Florida Technical College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Your rewarding career in Health Care, Technology, or Programming begins at Florida Technical College.</a:t>
            </a:r>
            <a:br>
              <a:rPr lang="en-US" dirty="0"/>
            </a:br>
            <a:r>
              <a:rPr lang="en-US" i="1" dirty="0"/>
              <a:t>Interdisciplinary Studies - Associate Degree</a:t>
            </a:r>
            <a:r>
              <a:rPr lang="en-US" dirty="0"/>
              <a:t>, </a:t>
            </a:r>
            <a:r>
              <a:rPr lang="en-US" i="1" dirty="0"/>
              <a:t>Medical Assistant - Associate Degree</a:t>
            </a:r>
            <a:r>
              <a:rPr lang="en-US" dirty="0"/>
              <a:t>, </a:t>
            </a:r>
            <a:r>
              <a:rPr lang="en-US" i="1" dirty="0"/>
              <a:t>Information Technology Networking, Web Design and Programming - Bachelor Degree</a:t>
            </a:r>
            <a:r>
              <a:rPr lang="en-US" dirty="0"/>
              <a:t>, and more. </a:t>
            </a:r>
            <a:r>
              <a:rPr lang="en-US" b="1" dirty="0"/>
              <a:t>Hollywood</a:t>
            </a:r>
            <a:r>
              <a:rPr lang="en-US" dirty="0"/>
              <a:t>: 10740 Lenox Road Hollywood, FL </a:t>
            </a:r>
            <a:r>
              <a:rPr lang="en-US" dirty="0" smtClean="0"/>
              <a:t>33026</a:t>
            </a:r>
          </a:p>
          <a:p>
            <a:r>
              <a:rPr lang="en-US" u="sng" dirty="0">
                <a:solidFill>
                  <a:srgbClr val="0000FF"/>
                </a:solidFill>
                <a:hlinkClick r:id="rId3"/>
              </a:rPr>
              <a:t>www.ftccollege.edu</a:t>
            </a:r>
            <a:endParaRPr lang="en-US" u="sng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Alternative Education Institutions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2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hlinkClick r:id="rId2"/>
              </a:rPr>
              <a:t>Florida College of Natural Health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Prepare for a Massage Therapy or Skin Care Career That You Will Love!</a:t>
            </a:r>
            <a:br>
              <a:rPr lang="en-US" dirty="0"/>
            </a:br>
            <a:r>
              <a:rPr lang="en-US" i="1" dirty="0"/>
              <a:t>AS / Paramedical Skin Care</a:t>
            </a:r>
            <a:r>
              <a:rPr lang="en-US" dirty="0"/>
              <a:t>, </a:t>
            </a:r>
            <a:r>
              <a:rPr lang="en-US" i="1" dirty="0"/>
              <a:t>AS / Massage and Skin Care</a:t>
            </a:r>
            <a:r>
              <a:rPr lang="en-US" dirty="0"/>
              <a:t>, </a:t>
            </a:r>
            <a:r>
              <a:rPr lang="en-US" i="1" dirty="0"/>
              <a:t>Therapeutic Massage Training Program</a:t>
            </a:r>
            <a:r>
              <a:rPr lang="en-US" dirty="0"/>
              <a:t>, and more. </a:t>
            </a:r>
            <a:r>
              <a:rPr lang="en-US" b="1" dirty="0"/>
              <a:t>Miami</a:t>
            </a:r>
            <a:r>
              <a:rPr lang="en-US" dirty="0"/>
              <a:t>: 7925 NW 12th Street Suite 201 Miami, FL 33126</a:t>
            </a:r>
          </a:p>
          <a:p>
            <a:r>
              <a:rPr lang="en-US" b="1" dirty="0"/>
              <a:t>Pompano Beach</a:t>
            </a:r>
            <a:r>
              <a:rPr lang="en-US" dirty="0"/>
              <a:t>: 2001 West Sample Road Suite 100 Pompano Beach, FL </a:t>
            </a:r>
            <a:r>
              <a:rPr lang="en-US" dirty="0" smtClean="0"/>
              <a:t>33064 </a:t>
            </a:r>
          </a:p>
          <a:p>
            <a:r>
              <a:rPr lang="en-US" u="sng" dirty="0">
                <a:solidFill>
                  <a:srgbClr val="0000FF"/>
                </a:solidFill>
                <a:hlinkClick r:id="rId3"/>
              </a:rPr>
              <a:t>www.fcnh.com</a:t>
            </a:r>
            <a:r>
              <a:rPr lang="en-US" u="sng" dirty="0">
                <a:solidFill>
                  <a:srgbClr val="0000FF"/>
                </a:solidFill>
              </a:rPr>
              <a:t>/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Alternative Education Institutions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0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900" dirty="0" smtClean="0"/>
              <a:t>Electrician</a:t>
            </a:r>
          </a:p>
          <a:p>
            <a:r>
              <a:rPr lang="en-US" sz="1900" dirty="0" smtClean="0"/>
              <a:t>Plumber</a:t>
            </a:r>
          </a:p>
          <a:p>
            <a:r>
              <a:rPr lang="en-US" sz="1900" dirty="0" smtClean="0"/>
              <a:t>Air Conditioning</a:t>
            </a:r>
          </a:p>
          <a:p>
            <a:r>
              <a:rPr lang="en-US" sz="1900" dirty="0" smtClean="0"/>
              <a:t>Carpenter</a:t>
            </a:r>
          </a:p>
          <a:p>
            <a:r>
              <a:rPr lang="en-US" sz="1900" dirty="0" smtClean="0"/>
              <a:t>Cable technician</a:t>
            </a:r>
          </a:p>
          <a:p>
            <a:r>
              <a:rPr lang="en-US" sz="1900" dirty="0" smtClean="0"/>
              <a:t>Roofing </a:t>
            </a:r>
          </a:p>
          <a:p>
            <a:r>
              <a:rPr lang="en-US" sz="1900" dirty="0" smtClean="0"/>
              <a:t>Solar Contractor</a:t>
            </a:r>
          </a:p>
          <a:p>
            <a:r>
              <a:rPr lang="en-US" sz="1900" dirty="0" smtClean="0"/>
              <a:t>Pool contractor</a:t>
            </a:r>
          </a:p>
          <a:p>
            <a:pPr marL="0" indent="0">
              <a:buNone/>
            </a:pPr>
            <a:r>
              <a:rPr lang="en-US" sz="1900" b="1" dirty="0" smtClean="0">
                <a:solidFill>
                  <a:schemeClr val="tx1"/>
                </a:solidFill>
              </a:rPr>
              <a:t>Utilize the links below to obtain details about licensing, certification, and salaries based upon these specific opportunities and more:</a:t>
            </a:r>
          </a:p>
          <a:p>
            <a:endParaRPr lang="en-US" sz="1900" dirty="0" smtClean="0"/>
          </a:p>
          <a:p>
            <a:pPr marL="0" indent="0" algn="ctr">
              <a:buNone/>
            </a:pPr>
            <a:r>
              <a:rPr lang="en-US" u="sng" dirty="0">
                <a:solidFill>
                  <a:srgbClr val="0000FF"/>
                </a:solidFill>
              </a:rPr>
              <a:t>http://</a:t>
            </a:r>
            <a:r>
              <a:rPr lang="en-US" u="sng" dirty="0">
                <a:solidFill>
                  <a:srgbClr val="0000FF"/>
                </a:solidFill>
                <a:hlinkClick r:id="rId2" action="ppaction://hlinkfile"/>
              </a:rPr>
              <a:t>buildingtradeeducation.com/state-exams</a:t>
            </a:r>
            <a:r>
              <a:rPr lang="en-US" dirty="0">
                <a:solidFill>
                  <a:srgbClr val="0000FF"/>
                </a:solidFill>
              </a:rPr>
              <a:t>/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Trades	</a:t>
            </a:r>
            <a:endParaRPr lang="en-US" dirty="0"/>
          </a:p>
        </p:txBody>
      </p:sp>
      <p:pic>
        <p:nvPicPr>
          <p:cNvPr id="11266" name="Picture 2" descr="C:\Users\229726\AppData\Local\Microsoft\Windows\Temporary Internet Files\Content.IE5\EH883LKD\MC9001577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52600"/>
            <a:ext cx="4419600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7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PARENTAL TRAINERS: </a:t>
            </a:r>
            <a:r>
              <a:rPr lang="en-US" dirty="0" smtClean="0"/>
              <a:t>Contact </a:t>
            </a:r>
            <a:r>
              <a:rPr lang="en-US" b="1" u="sng" dirty="0" smtClean="0">
                <a:solidFill>
                  <a:srgbClr val="00B050"/>
                </a:solidFill>
              </a:rPr>
              <a:t>National Council on Strength and Fitness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Take the certification exam, pass, and begin working</a:t>
            </a:r>
          </a:p>
          <a:p>
            <a:r>
              <a:rPr lang="en-US" u="sng" dirty="0" smtClean="0">
                <a:solidFill>
                  <a:srgbClr val="0000FF"/>
                </a:solidFill>
                <a:hlinkClick r:id="rId2"/>
              </a:rPr>
              <a:t>http</a:t>
            </a:r>
            <a:r>
              <a:rPr lang="en-US" u="sng" dirty="0">
                <a:solidFill>
                  <a:srgbClr val="0000FF"/>
                </a:solidFill>
                <a:hlinkClick r:id="rId2"/>
              </a:rPr>
              <a:t>://www.ncsf.org/?</a:t>
            </a:r>
            <a:r>
              <a:rPr lang="en-US" u="sng" dirty="0" smtClean="0">
                <a:solidFill>
                  <a:srgbClr val="0000FF"/>
                </a:solidFill>
                <a:hlinkClick r:id="rId2"/>
              </a:rPr>
              <a:t>gclid=CO294YLb8bsCFSdp7AodiksAKQ</a:t>
            </a:r>
            <a:endParaRPr lang="en-US" u="sng" dirty="0">
              <a:solidFill>
                <a:srgbClr val="0000FF"/>
              </a:solidFill>
            </a:endParaRPr>
          </a:p>
          <a:p>
            <a:r>
              <a:rPr lang="en-US" b="1" u="sng" dirty="0" smtClean="0">
                <a:solidFill>
                  <a:srgbClr val="0000FF"/>
                </a:solidFill>
              </a:rPr>
              <a:t>REAL ESTATE: </a:t>
            </a:r>
            <a:r>
              <a:rPr lang="en-US" dirty="0" smtClean="0">
                <a:solidFill>
                  <a:schemeClr val="tx1"/>
                </a:solidFill>
              </a:rPr>
              <a:t>Several schools are available to acquire your real estate license. Click the website below or complete a general search.  </a:t>
            </a:r>
          </a:p>
          <a:p>
            <a:r>
              <a:rPr lang="en-US" u="sng" dirty="0">
                <a:solidFill>
                  <a:srgbClr val="0000FF"/>
                </a:solidFill>
              </a:rPr>
              <a:t>http://</a:t>
            </a:r>
            <a:r>
              <a:rPr lang="en-US" u="sng" dirty="0">
                <a:solidFill>
                  <a:srgbClr val="0000FF"/>
                </a:solidFill>
                <a:hlinkClick r:id="rId3"/>
              </a:rPr>
              <a:t>www.southfloridaschoolofrealestate.com</a:t>
            </a:r>
            <a:r>
              <a:rPr lang="en-US" u="sng" dirty="0">
                <a:solidFill>
                  <a:srgbClr val="0000FF"/>
                </a:solidFill>
              </a:rPr>
              <a:t>/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PERSONAL TRAINING and </a:t>
            </a:r>
            <a:br>
              <a:rPr lang="en-US" dirty="0" smtClean="0"/>
            </a:br>
            <a:r>
              <a:rPr lang="en-US" dirty="0" smtClean="0">
                <a:solidFill>
                  <a:srgbClr val="002060"/>
                </a:solidFill>
              </a:rPr>
              <a:t>REAL ESTATE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8194" name="Picture 2" descr="C:\Users\229726\AppData\Local\Microsoft\Windows\Temporary Internet Files\Content.IE5\5VCBOEYU\MP90040541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68471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1490663"/>
            <a:ext cx="922338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98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lindsey.dadeschools.net/images/Industrial/LHTEcov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55314"/>
            <a:ext cx="8715536" cy="582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381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Click on the link below to take the </a:t>
            </a:r>
            <a:r>
              <a:rPr lang="en-US" b="1" dirty="0" smtClean="0"/>
              <a:t>career placement quiz</a:t>
            </a:r>
            <a:r>
              <a:rPr lang="en-US" dirty="0" smtClean="0"/>
              <a:t>.  You can do this individually at your leisure as well. Submit your responses to identify what careers/interests/skills/majors of study that might work for you – many of the listed </a:t>
            </a:r>
            <a:r>
              <a:rPr lang="en-US" b="1" dirty="0" smtClean="0">
                <a:solidFill>
                  <a:srgbClr val="C00000"/>
                </a:solidFill>
              </a:rPr>
              <a:t>Alternative Education </a:t>
            </a:r>
            <a:r>
              <a:rPr lang="en-US" dirty="0" smtClean="0"/>
              <a:t>schools previously mentioned will satisfy your strengths.</a:t>
            </a:r>
          </a:p>
          <a:p>
            <a:r>
              <a:rPr lang="en-US" b="1" i="1" u="sng" dirty="0" smtClean="0">
                <a:solidFill>
                  <a:srgbClr val="00B050"/>
                </a:solidFill>
              </a:rPr>
              <a:t>Beach Outreach leaders</a:t>
            </a:r>
            <a:r>
              <a:rPr lang="en-US" dirty="0" smtClean="0"/>
              <a:t>: you may take the quiz or solicit other students to take the quiz under your direction.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            </a:t>
            </a:r>
            <a:r>
              <a:rPr lang="en-US" u="sng" dirty="0" smtClean="0">
                <a:solidFill>
                  <a:srgbClr val="0000FF"/>
                </a:solidFill>
              </a:rPr>
              <a:t>http</a:t>
            </a:r>
            <a:r>
              <a:rPr lang="en-US" u="sng" dirty="0">
                <a:solidFill>
                  <a:srgbClr val="0000FF"/>
                </a:solidFill>
              </a:rPr>
              <a:t>://</a:t>
            </a:r>
            <a:r>
              <a:rPr lang="en-US" u="sng" dirty="0" smtClean="0">
                <a:solidFill>
                  <a:srgbClr val="0000FF"/>
                </a:solidFill>
                <a:hlinkClick r:id="rId2"/>
              </a:rPr>
              <a:t>www.yourfreecareertest.com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Career Placement Quiz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(Try this out!!)</a:t>
            </a:r>
            <a:endParaRPr lang="en-US" dirty="0"/>
          </a:p>
        </p:txBody>
      </p:sp>
      <p:pic>
        <p:nvPicPr>
          <p:cNvPr id="9218" name="Picture 2" descr="C:\Users\229726\AppData\Local\Microsoft\Windows\Temporary Internet Files\Content.IE5\SNUMWHXD\MP90044237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80962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4868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Full Sail University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Learning at Full Sail University has always centered around interaction and the exchange of ideas. Our online curriculum fully embraces this philosophy.</a:t>
            </a:r>
            <a:br>
              <a:rPr lang="en-US" dirty="0"/>
            </a:br>
            <a:r>
              <a:rPr lang="en-US" i="1" dirty="0"/>
              <a:t>Creative Writing, Master of Fine Arts (Online)</a:t>
            </a:r>
            <a:r>
              <a:rPr lang="en-US" dirty="0"/>
              <a:t>, </a:t>
            </a:r>
            <a:r>
              <a:rPr lang="en-US" i="1" dirty="0"/>
              <a:t>Entertainment Business, Master of Science (Online)</a:t>
            </a:r>
            <a:r>
              <a:rPr lang="en-US" dirty="0"/>
              <a:t>, </a:t>
            </a:r>
            <a:r>
              <a:rPr lang="en-US" i="1" dirty="0"/>
              <a:t>Music Business, Bachelor of Science (Online)</a:t>
            </a:r>
            <a:r>
              <a:rPr lang="en-US" dirty="0"/>
              <a:t>, and more. </a:t>
            </a:r>
            <a:r>
              <a:rPr lang="en-US" dirty="0">
                <a:hlinkClick r:id="rId3" action="ppaction://hlinkfile"/>
              </a:rPr>
              <a:t>Visit www.fullsail.edu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uhaus 93" panose="04030905020B02020C02" pitchFamily="82" charset="0"/>
              </a:rPr>
              <a:t>F</a:t>
            </a:r>
            <a:r>
              <a:rPr lang="en-US" dirty="0" smtClean="0">
                <a:latin typeface="Bauhaus 93" panose="04030905020B02020C02" pitchFamily="82" charset="0"/>
              </a:rPr>
              <a:t>ilm, Arts, Technology </a:t>
            </a:r>
            <a:endParaRPr lang="en-US" dirty="0">
              <a:latin typeface="Bauhaus 93" panose="04030905020B02020C02" pitchFamily="82" charset="0"/>
            </a:endParaRPr>
          </a:p>
        </p:txBody>
      </p:sp>
      <p:pic>
        <p:nvPicPr>
          <p:cNvPr id="1026" name="Picture 2" descr="C:\Users\229726\AppData\Local\Microsoft\Windows\Temporary Internet Files\Content.IE5\9R1U7QGS\MC9000276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1619250"/>
            <a:ext cx="919162" cy="9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229726\AppData\Local\Microsoft\Windows\Temporary Internet Files\Content.IE5\94UEKBSR\MC90032264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5562599"/>
            <a:ext cx="3941762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71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6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Check out this site for further information on these programs and more….</a:t>
            </a:r>
          </a:p>
          <a:p>
            <a:pPr marL="0" indent="0">
              <a:buNone/>
            </a:pPr>
            <a:r>
              <a:rPr lang="en-US" sz="2800" u="sng" dirty="0">
                <a:solidFill>
                  <a:srgbClr val="0000FF"/>
                </a:solidFill>
              </a:rPr>
              <a:t>http://</a:t>
            </a:r>
            <a:r>
              <a:rPr lang="en-US" sz="2800" u="sng" dirty="0">
                <a:solidFill>
                  <a:srgbClr val="0000FF"/>
                </a:solidFill>
                <a:hlinkClick r:id="rId2"/>
              </a:rPr>
              <a:t>www.rwm.org/rwm/state/flo/city/miami.html</a:t>
            </a:r>
            <a:endParaRPr lang="en-US" sz="2800" u="sng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Resources:	</a:t>
            </a:r>
            <a:endParaRPr lang="en-US" dirty="0"/>
          </a:p>
        </p:txBody>
      </p:sp>
      <p:pic>
        <p:nvPicPr>
          <p:cNvPr id="10242" name="Picture 2" descr="C:\Users\229726\AppData\Local\Microsoft\Windows\Temporary Internet Files\Content.IE5\TKZU7EOK\MP90044236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8096251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85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JOHNSON &amp; WALES UNIVERSITY</a:t>
            </a:r>
          </a:p>
          <a:p>
            <a:pPr marL="0" indent="0">
              <a:buNone/>
            </a:pPr>
            <a:r>
              <a:rPr lang="en-US" sz="2800" dirty="0" smtClean="0">
                <a:effectLst/>
              </a:rPr>
              <a:t>1701 NE 127 St, North Miami, FL 33181</a:t>
            </a:r>
            <a:endParaRPr lang="en-US" sz="2800" i="1" dirty="0" smtClean="0">
              <a:effectLst/>
            </a:endParaRPr>
          </a:p>
          <a:p>
            <a:pPr marL="0" indent="0">
              <a:buNone/>
            </a:pPr>
            <a:r>
              <a:rPr lang="en-US" sz="2800" i="1" dirty="0" smtClean="0">
                <a:effectLst/>
                <a:hlinkClick r:id="rId2"/>
              </a:rPr>
              <a:t>www.jwu.edu</a:t>
            </a:r>
            <a:endParaRPr lang="en-US" sz="2800" i="1" dirty="0" smtClean="0">
              <a:effectLst/>
            </a:endParaRPr>
          </a:p>
          <a:p>
            <a:r>
              <a:rPr lang="en-US" b="1" dirty="0" smtClean="0"/>
              <a:t>Le Cordon Bleu </a:t>
            </a:r>
          </a:p>
          <a:p>
            <a:pPr marL="0" indent="0">
              <a:buNone/>
            </a:pPr>
            <a:r>
              <a:rPr lang="en-US" sz="2800" dirty="0"/>
              <a:t>3221 Enterprise Way, Miramar, FL 33025</a:t>
            </a:r>
            <a:br>
              <a:rPr lang="en-US" sz="2800" dirty="0"/>
            </a:br>
            <a:r>
              <a:rPr lang="en-US" sz="2800" dirty="0"/>
              <a:t>(866) </a:t>
            </a:r>
            <a:r>
              <a:rPr lang="en-US" sz="2800" dirty="0" smtClean="0"/>
              <a:t>930-5222</a:t>
            </a:r>
          </a:p>
          <a:p>
            <a:pPr marL="0" indent="0">
              <a:buNone/>
            </a:pPr>
            <a:r>
              <a:rPr lang="en-US" sz="2800" u="sng" dirty="0">
                <a:hlinkClick r:id="rId3"/>
              </a:rPr>
              <a:t>www.chefs.edu/Miami</a:t>
            </a:r>
            <a:r>
              <a:rPr lang="en-US" sz="2800" dirty="0"/>
              <a:t>‎</a:t>
            </a:r>
          </a:p>
          <a:p>
            <a:pPr marL="0" indent="0">
              <a:buNone/>
            </a:pPr>
            <a:endParaRPr lang="en-US" sz="2800" dirty="0" smtClean="0">
              <a:effectLst/>
            </a:endParaRP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i="1" dirty="0" smtClean="0">
              <a:effectLst/>
            </a:endParaRPr>
          </a:p>
          <a:p>
            <a:pPr marL="0" indent="0">
              <a:buNone/>
            </a:pPr>
            <a:endParaRPr lang="en-US" sz="2800" dirty="0" smtClean="0">
              <a:effectLst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917" y="381000"/>
            <a:ext cx="8229600" cy="1967293"/>
          </a:xfrm>
        </p:spPr>
        <p:txBody>
          <a:bodyPr>
            <a:normAutofit/>
          </a:bodyPr>
          <a:lstStyle/>
          <a:p>
            <a:r>
              <a:rPr lang="en-US" dirty="0" smtClean="0"/>
              <a:t>CULINARY OPPORTUNITIES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 descr="C:\Users\229726\AppData\Local\Microsoft\Windows\Temporary Internet Files\Content.IE5\VGQ4PBW7\MC90036353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4395788"/>
            <a:ext cx="1360487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229726\AppData\Local\Microsoft\Windows\Temporary Internet Files\Content.IE5\UH0W1650\MC90038335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7" y="1371601"/>
            <a:ext cx="16129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000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Brown Mackie College</a:t>
            </a:r>
          </a:p>
          <a:p>
            <a:pPr marL="0" indent="0">
              <a:buNone/>
            </a:pPr>
            <a:r>
              <a:rPr lang="en-US" dirty="0" smtClean="0"/>
              <a:t>1501 </a:t>
            </a:r>
            <a:r>
              <a:rPr lang="en-US" dirty="0"/>
              <a:t>Biscayne Blvd #100, Miami, FL 33132</a:t>
            </a:r>
            <a:br>
              <a:rPr lang="en-US" dirty="0"/>
            </a:br>
            <a:r>
              <a:rPr lang="en-US" dirty="0"/>
              <a:t>(305) </a:t>
            </a:r>
            <a:r>
              <a:rPr lang="en-US" dirty="0" smtClean="0"/>
              <a:t>341-6600</a:t>
            </a:r>
          </a:p>
          <a:p>
            <a:pPr marL="0" indent="0">
              <a:buNone/>
            </a:pPr>
            <a:r>
              <a:rPr lang="en-US" b="1" u="sng" dirty="0">
                <a:hlinkClick r:id="rId2"/>
              </a:rPr>
              <a:t>www.brownmackie.edu</a:t>
            </a:r>
            <a:endParaRPr lang="en-US" b="1" u="sng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*Various programs offered from Nursing to Paralegal work. 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Paralegal/Forensics/Computer Science</a:t>
            </a:r>
            <a:endParaRPr lang="en-US" dirty="0"/>
          </a:p>
        </p:txBody>
      </p:sp>
      <p:pic>
        <p:nvPicPr>
          <p:cNvPr id="4098" name="Picture 2" descr="C:\Users\229726\AppData\Local\Microsoft\Windows\Temporary Internet Files\Content.IE5\L9WALE7J\MC91021638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895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9585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/>
                <a:hlinkClick r:id="rId3"/>
              </a:rPr>
              <a:t>Florida Career College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Train for the real-world skills that help you launch a successful technology or healthcare career with a degree, or diploma from Florida Career College.</a:t>
            </a:r>
            <a:br>
              <a:rPr lang="en-US" dirty="0" smtClean="0">
                <a:effectLst/>
              </a:rPr>
            </a:br>
            <a:r>
              <a:rPr lang="en-US" b="1" dirty="0" smtClean="0">
                <a:effectLst/>
              </a:rPr>
              <a:t>Miami</a:t>
            </a:r>
            <a:r>
              <a:rPr lang="en-US" dirty="0" smtClean="0">
                <a:effectLst/>
              </a:rPr>
              <a:t>: 1321 SW 107 Ave, Suite 201B Miami, FL 33174</a:t>
            </a:r>
          </a:p>
          <a:p>
            <a:r>
              <a:rPr lang="en-US" b="1" dirty="0" smtClean="0">
                <a:effectLst/>
              </a:rPr>
              <a:t>Hialeah</a:t>
            </a:r>
            <a:r>
              <a:rPr lang="en-US" dirty="0" smtClean="0">
                <a:effectLst/>
              </a:rPr>
              <a:t>: 3750 West 18th Avenue Hialeah, FL 33012</a:t>
            </a:r>
          </a:p>
          <a:p>
            <a:r>
              <a:rPr lang="en-US" i="1" u="sng" dirty="0">
                <a:hlinkClick r:id="rId4"/>
              </a:rPr>
              <a:t>www.anthem.edu</a:t>
            </a:r>
            <a:r>
              <a:rPr lang="en-US" i="1" u="sng" dirty="0"/>
              <a:t>/</a:t>
            </a:r>
            <a:endParaRPr lang="en-US" u="sng" dirty="0" smtClean="0">
              <a:effectLst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Ed. Institutions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 descr="C:\Users\229726\AppData\Local\Microsoft\Windows\Temporary Internet Files\Content.IE5\SNUMWHXD\MP900448455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1"/>
            <a:ext cx="6553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229726\AppData\Local\Microsoft\Windows\Temporary Internet Files\Content.IE5\UH0W1650\MP900442372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86400"/>
            <a:ext cx="41910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8673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/>
                <a:hlinkClick r:id="rId2"/>
              </a:rPr>
              <a:t>Everest University Online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Manage your career and your life while earning your degree online.</a:t>
            </a:r>
            <a:br>
              <a:rPr lang="en-US" dirty="0" smtClean="0">
                <a:effectLst/>
              </a:rPr>
            </a:br>
            <a:r>
              <a:rPr lang="en-US" i="1" dirty="0" smtClean="0">
                <a:effectLst/>
              </a:rPr>
              <a:t>Criminal Justice (Associate's)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Computer Information Science (Associate's)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Applied Management (Associate's)</a:t>
            </a:r>
            <a:r>
              <a:rPr lang="en-US" dirty="0" smtClean="0">
                <a:effectLst/>
              </a:rPr>
              <a:t>, and more. </a:t>
            </a:r>
            <a:r>
              <a:rPr lang="en-US" dirty="0" smtClean="0">
                <a:effectLst/>
                <a:hlinkClick r:id="rId3"/>
              </a:rPr>
              <a:t>Visit www.everest.edu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Ed. Institutions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 descr="C:\Users\229726\AppData\Local\Microsoft\Windows\Temporary Internet Files\Content.IE5\K2KIEWYX\MP90038727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05400"/>
            <a:ext cx="3657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20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effectLst/>
                <a:hlinkClick r:id="rId2"/>
              </a:rPr>
              <a:t>Keiser University Campus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Keiser University offers degrees in fields that are in demand and provides job placement assistance to all its students and alumni.</a:t>
            </a:r>
            <a:br>
              <a:rPr lang="en-US" dirty="0" smtClean="0">
                <a:effectLst/>
              </a:rPr>
            </a:br>
            <a:r>
              <a:rPr lang="en-US" i="1" dirty="0" smtClean="0">
                <a:effectLst/>
              </a:rPr>
              <a:t>Occupational Therapy Assistant, AS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Software Engineering, BS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Paralegal Studies, AA</a:t>
            </a:r>
            <a:r>
              <a:rPr lang="en-US" dirty="0" smtClean="0">
                <a:effectLst/>
              </a:rPr>
              <a:t>, and more. </a:t>
            </a:r>
            <a:r>
              <a:rPr lang="en-US" b="1" dirty="0" smtClean="0">
                <a:effectLst/>
              </a:rPr>
              <a:t>Hollywood</a:t>
            </a:r>
            <a:r>
              <a:rPr lang="en-US" dirty="0" smtClean="0">
                <a:effectLst/>
              </a:rPr>
              <a:t>: 1640 SW 145 Avenue Hollywood, FL 33027</a:t>
            </a:r>
          </a:p>
          <a:p>
            <a:r>
              <a:rPr lang="en-US" b="1" dirty="0" smtClean="0">
                <a:effectLst/>
              </a:rPr>
              <a:t>Miami</a:t>
            </a:r>
            <a:r>
              <a:rPr lang="en-US" dirty="0" smtClean="0">
                <a:effectLst/>
              </a:rPr>
              <a:t>: 2101 NW 117th Avenue Miami, FL 33172</a:t>
            </a:r>
          </a:p>
          <a:p>
            <a:r>
              <a:rPr lang="en-US" i="1" u="sng" dirty="0">
                <a:solidFill>
                  <a:srgbClr val="0000FF"/>
                </a:solidFill>
              </a:rPr>
              <a:t>www.</a:t>
            </a:r>
            <a:r>
              <a:rPr lang="en-US" b="1" i="1" u="sng" dirty="0">
                <a:solidFill>
                  <a:srgbClr val="0000FF"/>
                </a:solidFill>
              </a:rPr>
              <a:t>keiseruniversity</a:t>
            </a:r>
            <a:r>
              <a:rPr lang="en-US" i="1" u="sng" dirty="0">
                <a:solidFill>
                  <a:srgbClr val="0000FF"/>
                </a:solidFill>
              </a:rPr>
              <a:t>.edu/</a:t>
            </a:r>
            <a:r>
              <a:rPr lang="en-US" dirty="0">
                <a:solidFill>
                  <a:srgbClr val="0000FF"/>
                </a:solidFill>
              </a:rPr>
              <a:t>‎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Education Institutions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48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2045825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/>
                <a:hlinkClick r:id="rId2"/>
              </a:rPr>
              <a:t>DeVry University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Five colleges of study.  You can earn a degree on campus, online, or both. </a:t>
            </a:r>
            <a:br>
              <a:rPr lang="en-US" dirty="0" smtClean="0">
                <a:effectLst/>
              </a:rPr>
            </a:br>
            <a:r>
              <a:rPr lang="en-US" b="1" i="1" dirty="0" smtClean="0">
                <a:effectLst/>
              </a:rPr>
              <a:t>Associate</a:t>
            </a:r>
            <a:r>
              <a:rPr lang="en-US" i="1" dirty="0" smtClean="0">
                <a:effectLst/>
              </a:rPr>
              <a:t> - Web Graphic Design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Bachelor's-Accounting</a:t>
            </a:r>
            <a:r>
              <a:rPr lang="en-US" dirty="0" smtClean="0">
                <a:effectLst/>
              </a:rPr>
              <a:t>, </a:t>
            </a:r>
            <a:r>
              <a:rPr lang="en-US" b="1" i="1" dirty="0" smtClean="0">
                <a:effectLst/>
              </a:rPr>
              <a:t>Master's</a:t>
            </a:r>
            <a:r>
              <a:rPr lang="en-US" i="1" dirty="0" smtClean="0">
                <a:effectLst/>
              </a:rPr>
              <a:t>-Business Administration</a:t>
            </a:r>
            <a:r>
              <a:rPr lang="en-US" dirty="0" smtClean="0">
                <a:effectLst/>
              </a:rPr>
              <a:t>, and more. </a:t>
            </a:r>
          </a:p>
          <a:p>
            <a:r>
              <a:rPr lang="en-US" b="1" dirty="0" smtClean="0">
                <a:effectLst/>
              </a:rPr>
              <a:t>Miami</a:t>
            </a:r>
            <a:r>
              <a:rPr lang="en-US" dirty="0" smtClean="0">
                <a:effectLst/>
              </a:rPr>
              <a:t>: 8700 W. Flagler St. Suite 100 Miami, FL 33174</a:t>
            </a:r>
          </a:p>
          <a:p>
            <a:r>
              <a:rPr lang="en-US" b="1" dirty="0" smtClean="0">
                <a:effectLst/>
              </a:rPr>
              <a:t>Hollywood</a:t>
            </a:r>
            <a:r>
              <a:rPr lang="en-US" dirty="0" smtClean="0">
                <a:effectLst/>
              </a:rPr>
              <a:t>: 2300 Southwest 145th Ave. Hollywood, FL 33027</a:t>
            </a:r>
          </a:p>
          <a:p>
            <a:r>
              <a:rPr lang="en-US" u="sng" dirty="0">
                <a:solidFill>
                  <a:srgbClr val="0000FF"/>
                </a:solidFill>
              </a:rPr>
              <a:t>www.keiseruniversity.edu/‎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Education Institutions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2290" name="Picture 2" descr="C:\Users\229726\AppData\Local\Microsoft\Windows\Temporary Internet Files\Content.IE5\L9WALE7J\MP90044240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4676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7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effectLst/>
                <a:hlinkClick r:id="rId2"/>
              </a:rPr>
              <a:t>The Art Institutes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 With an Art Institutes education, imagine what you could create.</a:t>
            </a:r>
            <a:br>
              <a:rPr lang="en-US" dirty="0" smtClean="0">
                <a:effectLst/>
              </a:rPr>
            </a:br>
            <a:r>
              <a:rPr lang="en-US" i="1" dirty="0" smtClean="0">
                <a:effectLst/>
              </a:rPr>
              <a:t>Baking &amp; Pastry (AS)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Interior Design (MFA)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Web Design &amp; Interactive Media (AS)</a:t>
            </a:r>
            <a:r>
              <a:rPr lang="en-US" dirty="0" smtClean="0">
                <a:effectLst/>
              </a:rPr>
              <a:t>, and more. </a:t>
            </a:r>
            <a:r>
              <a:rPr lang="en-US" dirty="0" smtClean="0">
                <a:effectLst/>
                <a:hlinkClick r:id="rId3"/>
              </a:rPr>
              <a:t>Visit www.artinstitutes.edu</a:t>
            </a:r>
            <a:endParaRPr lang="en-US" dirty="0" smtClean="0">
              <a:effectLst/>
            </a:endParaRPr>
          </a:p>
          <a:p>
            <a:r>
              <a:rPr lang="en-US" b="1" dirty="0" smtClean="0">
                <a:effectLst/>
              </a:rPr>
              <a:t>Fort Lauderdale</a:t>
            </a:r>
            <a:r>
              <a:rPr lang="en-US" dirty="0" smtClean="0">
                <a:effectLst/>
              </a:rPr>
              <a:t>: 1799 S.E. 17th Street Fort Lauderdale, FL 33316</a:t>
            </a:r>
          </a:p>
          <a:p>
            <a:r>
              <a:rPr lang="en-US" b="1" dirty="0" smtClean="0">
                <a:effectLst/>
              </a:rPr>
              <a:t>Miami</a:t>
            </a:r>
            <a:r>
              <a:rPr lang="en-US" dirty="0" smtClean="0">
                <a:effectLst/>
              </a:rPr>
              <a:t>: 1501 Biscayne Boulevard, Suite 100 Miami, FL 33132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Alternative Education Institutions</a:t>
            </a:r>
            <a:br>
              <a:rPr lang="en-US" dirty="0"/>
            </a:br>
            <a:endParaRPr lang="en-US" dirty="0"/>
          </a:p>
        </p:txBody>
      </p:sp>
      <p:pic>
        <p:nvPicPr>
          <p:cNvPr id="7171" name="Picture 3" descr="C:\Users\229726\AppData\Local\Microsoft\Windows\Temporary Internet Files\Content.IE5\3SNRIFJB\MP90034152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0"/>
            <a:ext cx="450373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3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1602</TotalTime>
  <Words>350</Words>
  <Application>Microsoft Office PowerPoint</Application>
  <PresentationFormat>On-screen Show (4:3)</PresentationFormat>
  <Paragraphs>91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Waveform</vt:lpstr>
      <vt:lpstr>Alternative Education: What ‘s Out there for you! </vt:lpstr>
      <vt:lpstr>Film, Arts, Technology </vt:lpstr>
      <vt:lpstr>CULINARY OPPORTUNITIES </vt:lpstr>
      <vt:lpstr>Paralegal/Forensics/Computer Science</vt:lpstr>
      <vt:lpstr>Alternative Ed. Institutions </vt:lpstr>
      <vt:lpstr>Alternative Ed. Institutions </vt:lpstr>
      <vt:lpstr>Alternative Education Institutions </vt:lpstr>
      <vt:lpstr>Alternative Education Institutions </vt:lpstr>
      <vt:lpstr>Alternative Education Institutions </vt:lpstr>
      <vt:lpstr>Alternative Education Institutions </vt:lpstr>
      <vt:lpstr>Alternative Education Institutions </vt:lpstr>
      <vt:lpstr>Alternative Education Institutions (Cosmetology)</vt:lpstr>
      <vt:lpstr>Alternative Education Institutions </vt:lpstr>
      <vt:lpstr>Alternative Education Institutions </vt:lpstr>
      <vt:lpstr>Alternative Education Institutions </vt:lpstr>
      <vt:lpstr>Building Trades </vt:lpstr>
      <vt:lpstr>PERSONAL TRAINING and  REAL ESTATE </vt:lpstr>
      <vt:lpstr>PowerPoint Presentation</vt:lpstr>
      <vt:lpstr>Career Placement Quiz (Try this out!!)</vt:lpstr>
      <vt:lpstr>Resources: </vt:lpstr>
    </vt:vector>
  </TitlesOfParts>
  <Company>M-DCPS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School Diplomas and the Ability-to-Benefit Alternative</dc:title>
  <dc:creator>Boldon, Travis J.</dc:creator>
  <cp:lastModifiedBy>Bowen, Gussie A.</cp:lastModifiedBy>
  <cp:revision>22</cp:revision>
  <dcterms:created xsi:type="dcterms:W3CDTF">2014-01-07T18:48:54Z</dcterms:created>
  <dcterms:modified xsi:type="dcterms:W3CDTF">2014-01-13T20:10:13Z</dcterms:modified>
</cp:coreProperties>
</file>