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0" r:id="rId8"/>
    <p:sldId id="268" r:id="rId9"/>
    <p:sldId id="269" r:id="rId10"/>
    <p:sldId id="261" r:id="rId11"/>
    <p:sldId id="270" r:id="rId12"/>
    <p:sldId id="262" r:id="rId13"/>
    <p:sldId id="263" r:id="rId14"/>
    <p:sldId id="264" r:id="rId15"/>
    <p:sldId id="271" r:id="rId16"/>
    <p:sldId id="272" r:id="rId17"/>
    <p:sldId id="265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E14597-1131-46C4-9393-3E9ABE898702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DDEF0D7-713C-4B2A-8F9C-0AE155B192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21030" y="976806"/>
            <a:ext cx="5648623" cy="1551707"/>
          </a:xfrm>
        </p:spPr>
        <p:txBody>
          <a:bodyPr/>
          <a:lstStyle/>
          <a:p>
            <a:r>
              <a:rPr lang="en-US" dirty="0" smtClean="0"/>
              <a:t>The 1950</a:t>
            </a:r>
            <a:r>
              <a:rPr lang="en-US" sz="2000" dirty="0" smtClean="0"/>
              <a:t>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An American Economic Miracle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86508" y="1867079"/>
            <a:ext cx="6511131" cy="1017517"/>
          </a:xfrm>
        </p:spPr>
        <p:txBody>
          <a:bodyPr>
            <a:normAutofit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Ermer</a:t>
            </a:r>
            <a:endParaRPr lang="en-US" dirty="0" smtClean="0"/>
          </a:p>
          <a:p>
            <a:r>
              <a:rPr lang="en-US" dirty="0" smtClean="0"/>
              <a:t>U.S. History Honors</a:t>
            </a:r>
          </a:p>
          <a:p>
            <a:r>
              <a:rPr lang="en-US" dirty="0" smtClean="0"/>
              <a:t>Miami Beach Senior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7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r>
              <a:rPr lang="en-US" dirty="0" smtClean="0"/>
              <a:t>The counter-Culture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4343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Beat Generation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Poets, writers, and artists critical of middle class, bureaucratic society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Jack Kerouac’s </a:t>
            </a:r>
            <a:r>
              <a:rPr lang="en-US" sz="2000" i="1" dirty="0" smtClean="0"/>
              <a:t>On The Road</a:t>
            </a:r>
            <a:r>
              <a:rPr lang="en-US" sz="2000" dirty="0" smtClean="0"/>
              <a:t> (1957)</a:t>
            </a:r>
            <a:r>
              <a:rPr lang="en-US" sz="2000" i="1" dirty="0" smtClean="0"/>
              <a:t>, </a:t>
            </a:r>
            <a:r>
              <a:rPr lang="en-US" sz="2000" dirty="0" smtClean="0"/>
              <a:t>Alan Ginsberg’s </a:t>
            </a:r>
            <a:r>
              <a:rPr lang="en-US" sz="2000" i="1" dirty="0" smtClean="0"/>
              <a:t>Howl </a:t>
            </a:r>
            <a:r>
              <a:rPr lang="en-US" sz="2000" dirty="0" smtClean="0"/>
              <a:t>(1955)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Fear of “juvenile delinquency” and loss of traditional values of thrift, restraint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Films depict teens rebelling against parents, in sexual situations, racing cars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Rock n’ Roll, draws on black rhythm and blues, mixes “white” and “black” music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Elvis Presley’s style of dress and suggestive dancing scandalizes white adults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Black musicians gain acceptance among white, teenage audiences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Dick Clark’s </a:t>
            </a:r>
            <a:r>
              <a:rPr lang="en-US" sz="2000" i="1" dirty="0" smtClean="0"/>
              <a:t>American Bandstand</a:t>
            </a:r>
            <a:r>
              <a:rPr lang="en-US" sz="2000" dirty="0" smtClean="0"/>
              <a:t> brings Rock n’ Roll to television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Music executives caught paying DJs and advertisers to play certain songs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Payola Scandal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36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914900" cy="36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78489"/>
            <a:ext cx="2819400" cy="374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959172"/>
            <a:ext cx="3631483" cy="25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3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r>
              <a:rPr lang="en-US" dirty="0" smtClean="0"/>
              <a:t>The Other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4343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Prosperity does not rid the country of poverty, Harrington’s </a:t>
            </a:r>
            <a:r>
              <a:rPr lang="en-US" sz="2000" i="1" dirty="0" smtClean="0"/>
              <a:t>The Other America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Persistent poverty affects 20% of lower level job market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Mostly elderly, African-Americans, Hispanics, and Native-Americans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Declining agricultural prices drive many farmers to margins of poverty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Surpluses in staple crops, decrease in demand for cotton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/>
              <a:t>Migrant workers, mainly Asian and Mexican, live in dire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Inner cities become “ghettoized” as white families move to suburbs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African Americans move from southern countryside to northern cities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3 million move to Detroit, NYC, Chicago, Cleveland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Hispanics from Puerto Rico, Mexico also migrate to 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Urban renewal projects destroy 400,000+ buildings, build public housing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51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r>
              <a:rPr lang="en-US" dirty="0" smtClean="0"/>
              <a:t>Eisenhower Republicanism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4343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Business approach to politics, government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“what was good for the country, was good for General Motors, and vise versa”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Ike appoints business executives and corporate lawyers to government posts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Ike’s policies attempt to limit federal activities and encourage private business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Creates $1 billion budget surplus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Eisenhower White House maintains the New Deal safety net, expands Social Security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Federal Highway Act of 1956 funded by fuel, automobile, tire taxes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33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"/>
            <a:ext cx="8115300" cy="548640"/>
          </a:xfrm>
        </p:spPr>
        <p:txBody>
          <a:bodyPr/>
          <a:lstStyle/>
          <a:p>
            <a:r>
              <a:rPr lang="en-US" dirty="0" smtClean="0"/>
              <a:t>Eisenhower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4038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May 14, 1948: State of Israel declares independence, with UN help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Truman administration recognizes Israel, creates greater conflict in Middle East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Iranian Prime Minister Muhammad </a:t>
            </a:r>
            <a:r>
              <a:rPr lang="en-US" sz="1800" dirty="0" err="1" smtClean="0"/>
              <a:t>Mossedegh</a:t>
            </a:r>
            <a:r>
              <a:rPr lang="en-US" sz="1800" dirty="0" smtClean="0"/>
              <a:t> attempts to limit western oil companies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CIA stages coup, elevates constitutional monarch, Shah Reza </a:t>
            </a:r>
            <a:r>
              <a:rPr lang="en-US" sz="1800" dirty="0" err="1" smtClean="0"/>
              <a:t>Pahlevi</a:t>
            </a:r>
            <a:r>
              <a:rPr lang="en-US" sz="1800" dirty="0" smtClean="0"/>
              <a:t>, to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Egypt’s Gen. </a:t>
            </a:r>
            <a:r>
              <a:rPr lang="en-US" sz="1800" dirty="0" err="1" smtClean="0"/>
              <a:t>Gamal</a:t>
            </a:r>
            <a:r>
              <a:rPr lang="en-US" sz="1800" dirty="0" smtClean="0"/>
              <a:t> Abdel Nasser is unaligned in Cold War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Nasser moves to nationalize the Suez Canal (belongs to British)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Britain and France invade Egypt, USA sides with Egyptians/UN and negotiates a peace deal between Egypt and Israel, ending years of conflict in the Sinai Peninsula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Dulles believes Guatemala’s new president, </a:t>
            </a:r>
            <a:r>
              <a:rPr lang="en-US" sz="1800" dirty="0" err="1" smtClean="0"/>
              <a:t>Jacobo</a:t>
            </a:r>
            <a:r>
              <a:rPr lang="en-US" sz="1800" dirty="0" smtClean="0"/>
              <a:t> </a:t>
            </a:r>
            <a:r>
              <a:rPr lang="en-US" sz="1800" dirty="0" err="1" smtClean="0"/>
              <a:t>Arbenz</a:t>
            </a:r>
            <a:r>
              <a:rPr lang="en-US" sz="1800" dirty="0" smtClean="0"/>
              <a:t> Guzman to be communist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CIA topples </a:t>
            </a:r>
            <a:r>
              <a:rPr lang="en-US" sz="1800" dirty="0" err="1" smtClean="0"/>
              <a:t>Arbenz</a:t>
            </a:r>
            <a:r>
              <a:rPr lang="en-US" sz="1800" dirty="0" smtClean="0"/>
              <a:t> Guzman government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1959: Cuban Revolution brings communist Fidel Castro to power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Eisenhower cuts ties with Castro’s Cuba, Castro cozies up to USSR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064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3924300" cy="30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7100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857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77" y="2998932"/>
            <a:ext cx="312014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26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7067"/>
            <a:ext cx="39624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33" y="94672"/>
            <a:ext cx="4845067" cy="371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36" y="3810000"/>
            <a:ext cx="4451927" cy="296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3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Eisenhower’s Policy toward the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0628"/>
            <a:ext cx="8839200" cy="39285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1955: Eisenhower meets with Soviet premier Nikolai Bulganin in Geneva, Switzerland, NATO leaders also attend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When Foreign ministers meet, mood sours and relations 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1956: Soviet tanks intervene in Hungarian Revolution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Berlin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U-2 Crisis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Khrushchev and Nixon’s “Kitchen Debate”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Farewell Address: Beware “unwarranted influence” of the “military-industrial conference”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9827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381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14" y="133927"/>
            <a:ext cx="4776711" cy="322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360016"/>
            <a:ext cx="4264602" cy="33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60016"/>
            <a:ext cx="4495800" cy="326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7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2"/>
            <a:ext cx="7520940" cy="548640"/>
          </a:xfrm>
        </p:spPr>
        <p:txBody>
          <a:bodyPr/>
          <a:lstStyle/>
          <a:p>
            <a:r>
              <a:rPr lang="en-US" dirty="0" smtClean="0"/>
              <a:t>The Economic Miracle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343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1945-1960: GNP grows 250%, $200 billion to $500 billion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1950-1963: Unemployment 5% or below, inflation 3% or below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Government  spending fuels economic success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Construction of new schools, interstate highway program, veterans’ benefits, military spending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1950-60: Baby Boom increases population by 20%, from 150 to 179 million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Shift in population from cities to suburbs, suburban growth rate 47%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Construction and automobile industry boom with suburbs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1960 Americans have more than 20% the purchasing power of 1940, and twice as much as in the 1920s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Americans enjoyed the highest standard of living in the world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Western United States grows in population and economically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Petroleum industry, dry climate, wartime factories draw population from East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511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76200"/>
            <a:ext cx="46863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12" y="2895600"/>
            <a:ext cx="493178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22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r>
              <a:rPr lang="en-US" dirty="0" smtClean="0"/>
              <a:t>The New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42672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Confidence in power of American economy overshadows fear of communism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Doubt in capitalism disappears, faith in Keynesian Economics is the norm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John Maynard </a:t>
            </a:r>
            <a:r>
              <a:rPr lang="en-US" sz="2000" dirty="0" err="1" smtClean="0"/>
              <a:t>Kaynes</a:t>
            </a:r>
            <a:r>
              <a:rPr lang="en-US" sz="2000" dirty="0" smtClean="0"/>
              <a:t>, British economist, offers economic “middle road”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Government can control economy without intruding in private sector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Manage monetary supply, cut or increase spending/taxation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Many argue that to end poverty, the country only needs to produce more abundance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Corporate consolidation creates ever bigger businesses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Rise of agribusiness, small farmers unable to compete with larger agribusinesses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“Postwar Contract,” businesses increase wages and benefits, unions agree not to strike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/>
              <a:t>Two largest unions, AFL and CIO, merge to create AFL-CIO</a:t>
            </a:r>
          </a:p>
          <a:p>
            <a:pPr marL="0" lvl="1" indent="0">
              <a:buNone/>
            </a:pPr>
            <a:endParaRPr lang="en-US" sz="1800" dirty="0" smtClean="0"/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230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r>
              <a:rPr lang="en-US" dirty="0" smtClean="0"/>
              <a:t>Science &amp;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15400" cy="4267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Use of antibiotics, penicillin allow extremely successful combat of bacterial infections, vaccinations fight pervasive viral infections—greatly increase health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Polio vaccine eliminates polio in the United States,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Increased use of chemical pesticides (DDT) raises crop yields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DDT later found to be toxic to humans, contaminate water supplies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Invention of television revolutionizes communication and entertainment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UNIVAC is first computer to recognize numerical and alphabetical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International Business Machines Co. (IBM) follows with newer, faster comp.</a:t>
            </a:r>
          </a:p>
        </p:txBody>
      </p:sp>
    </p:spTree>
    <p:extLst>
      <p:ext uri="{BB962C8B-B14F-4D97-AF65-F5344CB8AC3E}">
        <p14:creationId xmlns:p14="http://schemas.microsoft.com/office/powerpoint/2010/main" val="276872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38"/>
            <a:ext cx="3799866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1438"/>
            <a:ext cx="3209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9528"/>
            <a:ext cx="2520928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200400"/>
            <a:ext cx="435880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37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457200"/>
          </a:xfrm>
        </p:spPr>
        <p:txBody>
          <a:bodyPr/>
          <a:lstStyle/>
          <a:p>
            <a:r>
              <a:rPr lang="en-US" dirty="0" smtClean="0"/>
              <a:t>A People of Plenty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43434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1950s Middle Class culture based on consumerism, 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High product availability, sophisticated advertising, cheap credit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Consumer crazes popularize automobile models, Disney, hula hoops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Increase in automobile ownership requires better highways—Interstate Highway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Highways allow for people to liver further from work, suburbs explode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Home garages, roadside motels, fast food proliferate the suburbs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Levittown, Long Island, NY was nations first suburb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Suburban life centered on the family and “traditional” gender roles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Men expected to work, women expected to stay home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Dr. Benjamin Spock’s </a:t>
            </a:r>
            <a:r>
              <a:rPr lang="en-US" sz="1800" i="1" dirty="0" smtClean="0"/>
              <a:t>Baby and Child Care</a:t>
            </a: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Television makes immediate, pervasive, and profound impact on American society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Television networks come from radio, and like radio depend on advertising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800" dirty="0" smtClean="0"/>
              <a:t>Advertising sponsors have great influence on program, message homogenized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800" dirty="0" smtClean="0"/>
              <a:t>TV shows spread Middle class values and lifestyles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458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419600" cy="35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32" y="47489"/>
            <a:ext cx="4043567" cy="26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9048"/>
            <a:ext cx="4419599" cy="34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60131"/>
            <a:ext cx="2438400" cy="313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03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7" y="152400"/>
            <a:ext cx="224694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3368964"/>
            <a:ext cx="453614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62909"/>
            <a:ext cx="3933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91" y="167409"/>
            <a:ext cx="3492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279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567</TotalTime>
  <Words>1030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The 1950s: An American Economic Miracle </vt:lpstr>
      <vt:lpstr>The Economic Miracle</vt:lpstr>
      <vt:lpstr>PowerPoint Presentation</vt:lpstr>
      <vt:lpstr>The New Economy</vt:lpstr>
      <vt:lpstr>Science &amp; Technology</vt:lpstr>
      <vt:lpstr>PowerPoint Presentation</vt:lpstr>
      <vt:lpstr>A People of Plenty</vt:lpstr>
      <vt:lpstr>PowerPoint Presentation</vt:lpstr>
      <vt:lpstr>PowerPoint Presentation</vt:lpstr>
      <vt:lpstr>The counter-Culture</vt:lpstr>
      <vt:lpstr>PowerPoint Presentation</vt:lpstr>
      <vt:lpstr>The Other America</vt:lpstr>
      <vt:lpstr>Eisenhower Republicanism</vt:lpstr>
      <vt:lpstr>Eisenhower Foreign Policy</vt:lpstr>
      <vt:lpstr>PowerPoint Presentation</vt:lpstr>
      <vt:lpstr>PowerPoint Presentation</vt:lpstr>
      <vt:lpstr>Eisenhower’s Policy toward the USSR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1950s: An American Economic Miracle</dc:title>
  <dc:creator>Ermer, John T.</dc:creator>
  <cp:lastModifiedBy>Ermer, John T.</cp:lastModifiedBy>
  <cp:revision>24</cp:revision>
  <dcterms:created xsi:type="dcterms:W3CDTF">2014-03-05T13:52:07Z</dcterms:created>
  <dcterms:modified xsi:type="dcterms:W3CDTF">2014-03-07T16:09:54Z</dcterms:modified>
</cp:coreProperties>
</file>