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2" r:id="rId6"/>
    <p:sldId id="264" r:id="rId7"/>
    <p:sldId id="261" r:id="rId8"/>
    <p:sldId id="265" r:id="rId9"/>
    <p:sldId id="266" r:id="rId10"/>
    <p:sldId id="260" r:id="rId11"/>
    <p:sldId id="267" r:id="rId12"/>
    <p:sldId id="275" r:id="rId13"/>
    <p:sldId id="268" r:id="rId14"/>
    <p:sldId id="280" r:id="rId15"/>
    <p:sldId id="269" r:id="rId16"/>
    <p:sldId id="274" r:id="rId17"/>
    <p:sldId id="270" r:id="rId18"/>
    <p:sldId id="278" r:id="rId19"/>
    <p:sldId id="277" r:id="rId20"/>
    <p:sldId id="271" r:id="rId21"/>
    <p:sldId id="279" r:id="rId22"/>
    <p:sldId id="272" r:id="rId23"/>
    <p:sldId id="276" r:id="rId24"/>
    <p:sldId id="281" r:id="rId25"/>
    <p:sldId id="27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p:cViewPr varScale="1">
        <p:scale>
          <a:sx n="104" d="100"/>
          <a:sy n="104" d="100"/>
        </p:scale>
        <p:origin x="-1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FEC348-CE7B-4EBE-A851-4552CA83ACF0}" type="datetimeFigureOut">
              <a:rPr lang="en-US" smtClean="0"/>
              <a:pPr/>
              <a:t>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C75EE-F1A0-413A-B3F6-83C9705C55CC}" type="slidenum">
              <a:rPr lang="en-US" smtClean="0"/>
              <a:pPr/>
              <a:t>‹#›</a:t>
            </a:fld>
            <a:endParaRPr lang="en-US"/>
          </a:p>
        </p:txBody>
      </p:sp>
    </p:spTree>
    <p:extLst>
      <p:ext uri="{BB962C8B-B14F-4D97-AF65-F5344CB8AC3E}">
        <p14:creationId xmlns:p14="http://schemas.microsoft.com/office/powerpoint/2010/main" val="633507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C75EE-F1A0-413A-B3F6-83C9705C55C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46534F-8EC4-47C6-AC9D-64BB04838C38}"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B07A8-B938-4712-9272-3CD8305FDA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6534F-8EC4-47C6-AC9D-64BB04838C38}"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B07A8-B938-4712-9272-3CD8305FDA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6534F-8EC4-47C6-AC9D-64BB04838C38}"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B07A8-B938-4712-9272-3CD8305FDA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6534F-8EC4-47C6-AC9D-64BB04838C38}"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B07A8-B938-4712-9272-3CD8305FDA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46534F-8EC4-47C6-AC9D-64BB04838C38}"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B07A8-B938-4712-9272-3CD8305FDA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46534F-8EC4-47C6-AC9D-64BB04838C38}" type="datetimeFigureOut">
              <a:rPr lang="en-US" smtClean="0"/>
              <a:pPr/>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B07A8-B938-4712-9272-3CD8305FDA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46534F-8EC4-47C6-AC9D-64BB04838C38}" type="datetimeFigureOut">
              <a:rPr lang="en-US" smtClean="0"/>
              <a:pPr/>
              <a:t>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6B07A8-B938-4712-9272-3CD8305FDA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46534F-8EC4-47C6-AC9D-64BB04838C38}" type="datetimeFigureOut">
              <a:rPr lang="en-US" smtClean="0"/>
              <a:pPr/>
              <a:t>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6B07A8-B938-4712-9272-3CD8305FDA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6534F-8EC4-47C6-AC9D-64BB04838C38}" type="datetimeFigureOut">
              <a:rPr lang="en-US" smtClean="0"/>
              <a:pPr/>
              <a:t>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6B07A8-B938-4712-9272-3CD8305FDA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6534F-8EC4-47C6-AC9D-64BB04838C38}" type="datetimeFigureOut">
              <a:rPr lang="en-US" smtClean="0"/>
              <a:pPr/>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B07A8-B938-4712-9272-3CD8305FDA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6534F-8EC4-47C6-AC9D-64BB04838C38}" type="datetimeFigureOut">
              <a:rPr lang="en-US" smtClean="0"/>
              <a:pPr/>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B07A8-B938-4712-9272-3CD8305FDA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6534F-8EC4-47C6-AC9D-64BB04838C38}" type="datetimeFigureOut">
              <a:rPr lang="en-US" smtClean="0"/>
              <a:pPr/>
              <a:t>1/17/2013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B07A8-B938-4712-9272-3CD8305FDA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C00000"/>
                </a:solidFill>
              </a:rPr>
              <a:t>Ch.24 Africa, India, and the New British Empire</a:t>
            </a:r>
            <a:endParaRPr lang="en-US" dirty="0">
              <a:solidFill>
                <a:srgbClr val="C00000"/>
              </a:solidFill>
            </a:endParaRPr>
          </a:p>
        </p:txBody>
      </p:sp>
      <p:pic>
        <p:nvPicPr>
          <p:cNvPr id="6" name="Content Placeholder 5" descr="British_empire_color.jpg"/>
          <p:cNvPicPr>
            <a:picLocks noGrp="1" noChangeAspect="1"/>
          </p:cNvPicPr>
          <p:nvPr>
            <p:ph idx="1"/>
          </p:nvPr>
        </p:nvPicPr>
        <p:blipFill>
          <a:blip r:embed="rId3" cstate="print"/>
          <a:stretch>
            <a:fillRect/>
          </a:stretch>
        </p:blipFill>
        <p:spPr>
          <a:xfrm>
            <a:off x="304800" y="1447800"/>
            <a:ext cx="8610600" cy="52578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Stanley</a:t>
            </a:r>
            <a:endParaRPr lang="en-US" dirty="0"/>
          </a:p>
        </p:txBody>
      </p:sp>
      <p:pic>
        <p:nvPicPr>
          <p:cNvPr id="4" name="Content Placeholder 3" descr="Henry_Morton_Stanley_1.jpg"/>
          <p:cNvPicPr>
            <a:picLocks noGrp="1" noChangeAspect="1"/>
          </p:cNvPicPr>
          <p:nvPr>
            <p:ph idx="1"/>
          </p:nvPr>
        </p:nvPicPr>
        <p:blipFill>
          <a:blip r:embed="rId2" cstate="print"/>
          <a:stretch>
            <a:fillRect/>
          </a:stretch>
        </p:blipFill>
        <p:spPr>
          <a:xfrm>
            <a:off x="3135699" y="1600200"/>
            <a:ext cx="2872601"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0" y="0"/>
          <a:ext cx="9143999" cy="7358811"/>
        </p:xfrm>
        <a:graphic>
          <a:graphicData uri="http://schemas.openxmlformats.org/drawingml/2006/table">
            <a:tbl>
              <a:tblPr firstRow="1" bandRow="1">
                <a:tableStyleId>{5C22544A-7EE6-4342-B048-85BDC9FD1C3A}</a:tableStyleId>
              </a:tblPr>
              <a:tblGrid>
                <a:gridCol w="2226365"/>
                <a:gridCol w="4373217"/>
                <a:gridCol w="2544417"/>
              </a:tblGrid>
              <a:tr h="683691">
                <a:tc>
                  <a:txBody>
                    <a:bodyPr/>
                    <a:lstStyle/>
                    <a:p>
                      <a:r>
                        <a:rPr lang="en-US" dirty="0" smtClean="0">
                          <a:solidFill>
                            <a:srgbClr val="C00000"/>
                          </a:solidFill>
                        </a:rPr>
                        <a:t>Main Idea</a:t>
                      </a:r>
                      <a:endParaRPr lang="en-US" dirty="0">
                        <a:solidFill>
                          <a:srgbClr val="C00000"/>
                        </a:solidFill>
                      </a:endParaRPr>
                    </a:p>
                  </a:txBody>
                  <a:tcPr>
                    <a:solidFill>
                      <a:schemeClr val="tx2">
                        <a:lumMod val="20000"/>
                        <a:lumOff val="80000"/>
                      </a:schemeClr>
                    </a:solidFill>
                  </a:tcPr>
                </a:tc>
                <a:tc>
                  <a:txBody>
                    <a:bodyPr/>
                    <a:lstStyle/>
                    <a:p>
                      <a:r>
                        <a:rPr lang="en-US" dirty="0" smtClean="0">
                          <a:solidFill>
                            <a:srgbClr val="C00000"/>
                          </a:solidFill>
                        </a:rPr>
                        <a:t>Details</a:t>
                      </a:r>
                      <a:endParaRPr lang="en-US" dirty="0">
                        <a:solidFill>
                          <a:srgbClr val="C00000"/>
                        </a:solidFill>
                      </a:endParaRPr>
                    </a:p>
                  </a:txBody>
                  <a:tcPr>
                    <a:solidFill>
                      <a:schemeClr val="tx2">
                        <a:lumMod val="20000"/>
                        <a:lumOff val="80000"/>
                      </a:schemeClr>
                    </a:solidFill>
                  </a:tcPr>
                </a:tc>
                <a:tc>
                  <a:txBody>
                    <a:bodyPr/>
                    <a:lstStyle/>
                    <a:p>
                      <a:r>
                        <a:rPr lang="en-US" dirty="0" err="1" smtClean="0">
                          <a:solidFill>
                            <a:srgbClr val="C00000"/>
                          </a:solidFill>
                        </a:rPr>
                        <a:t>Notemaking</a:t>
                      </a:r>
                      <a:endParaRPr lang="en-US" dirty="0">
                        <a:solidFill>
                          <a:srgbClr val="C00000"/>
                        </a:solidFill>
                      </a:endParaRPr>
                    </a:p>
                  </a:txBody>
                  <a:tcPr>
                    <a:solidFill>
                      <a:schemeClr val="tx2">
                        <a:lumMod val="20000"/>
                        <a:lumOff val="80000"/>
                      </a:schemeClr>
                    </a:solidFill>
                  </a:tcPr>
                </a:tc>
              </a:tr>
              <a:tr h="6174309">
                <a:tc>
                  <a:txBody>
                    <a:bodyPr/>
                    <a:lstStyle/>
                    <a:p>
                      <a:r>
                        <a:rPr lang="en-US" dirty="0" smtClean="0"/>
                        <a:t>Abolition</a:t>
                      </a:r>
                      <a:r>
                        <a:rPr lang="en-US" baseline="0" dirty="0" smtClean="0"/>
                        <a:t> and Legitimate Trade</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East African Slave</a:t>
                      </a:r>
                      <a:r>
                        <a:rPr lang="en-US" baseline="0" dirty="0" smtClean="0"/>
                        <a:t> Trade</a:t>
                      </a:r>
                      <a:endParaRPr lang="en-US" dirty="0"/>
                    </a:p>
                  </a:txBody>
                  <a:tcPr>
                    <a:solidFill>
                      <a:schemeClr val="accent1">
                        <a:lumMod val="20000"/>
                        <a:lumOff val="80000"/>
                      </a:schemeClr>
                    </a:solidFill>
                  </a:tcPr>
                </a:tc>
                <a:tc>
                  <a:txBody>
                    <a:bodyPr/>
                    <a:lstStyle/>
                    <a:p>
                      <a:pPr>
                        <a:buFont typeface="Arial" pitchFamily="34" charset="0"/>
                        <a:buChar char="•"/>
                      </a:pPr>
                      <a:r>
                        <a:rPr lang="en-US" dirty="0" smtClean="0"/>
                        <a:t>1808 both Britain and the US banned</a:t>
                      </a:r>
                      <a:r>
                        <a:rPr lang="en-US" baseline="0" dirty="0" smtClean="0"/>
                        <a:t> the slave trade with Britain taking the lead in the abolition of slavery because of slave revolts and humanitarian reasons.</a:t>
                      </a:r>
                    </a:p>
                    <a:p>
                      <a:pPr>
                        <a:buFont typeface="Arial" pitchFamily="34" charset="0"/>
                        <a:buChar char="•"/>
                      </a:pPr>
                      <a:r>
                        <a:rPr lang="en-US" baseline="0" dirty="0" smtClean="0"/>
                        <a:t>Cuba and Brazil continued to import huge amounts of slaves and African kings wanted to keep the slave trade going. The trans-Atlantic slave trade did not end until 1867.</a:t>
                      </a:r>
                      <a:endParaRPr lang="en-US" dirty="0" smtClean="0"/>
                    </a:p>
                    <a:p>
                      <a:pPr>
                        <a:buFont typeface="Arial" pitchFamily="34" charset="0"/>
                        <a:buChar char="•"/>
                      </a:pPr>
                      <a:r>
                        <a:rPr lang="en-US" dirty="0" smtClean="0"/>
                        <a:t>After</a:t>
                      </a:r>
                      <a:r>
                        <a:rPr lang="en-US" baseline="0" dirty="0" smtClean="0"/>
                        <a:t> 1825, West Africa’s main exports to the Atlantic were palm oil (most important), ivory, and gold.</a:t>
                      </a:r>
                    </a:p>
                    <a:p>
                      <a:pPr>
                        <a:buFont typeface="Arial" pitchFamily="34" charset="0"/>
                        <a:buChar char="•"/>
                      </a:pPr>
                      <a:r>
                        <a:rPr lang="en-US" baseline="0" dirty="0" smtClean="0"/>
                        <a:t>The British took over Sierra Leone in 1808 to serve as a base for their anti-slave trade activities and as a place to return captured slaves. Missionaries resettled the “</a:t>
                      </a:r>
                      <a:r>
                        <a:rPr lang="en-US" baseline="0" dirty="0" err="1" smtClean="0"/>
                        <a:t>recaptives</a:t>
                      </a:r>
                      <a:r>
                        <a:rPr lang="en-US" baseline="0" dirty="0" smtClean="0"/>
                        <a:t>” and spread western culture.</a:t>
                      </a:r>
                    </a:p>
                    <a:p>
                      <a:pPr>
                        <a:buFont typeface="Arial" pitchFamily="34" charset="0"/>
                        <a:buChar char="•"/>
                      </a:pPr>
                      <a:r>
                        <a:rPr lang="en-US" baseline="0" dirty="0" smtClean="0"/>
                        <a:t>1821 Liberia was founded as a home for freed black Americans and after emancipation in 1865  many moved there.</a:t>
                      </a:r>
                    </a:p>
                    <a:p>
                      <a:pPr>
                        <a:buFont typeface="Arial" pitchFamily="34" charset="0"/>
                        <a:buChar char="•"/>
                      </a:pPr>
                      <a:r>
                        <a:rPr lang="en-US" baseline="0" dirty="0" smtClean="0"/>
                        <a:t>As the slave trade decreased in West Africa it increased in East Africa. Many slaves were taken to Zanzibar to work on clove plantations. Swahili slave trader </a:t>
                      </a:r>
                      <a:r>
                        <a:rPr lang="en-US" baseline="0" dirty="0" err="1" smtClean="0"/>
                        <a:t>Tippu</a:t>
                      </a:r>
                      <a:r>
                        <a:rPr lang="en-US" baseline="0" dirty="0" smtClean="0"/>
                        <a:t> Tip  carved out an empire in central Africa.</a:t>
                      </a:r>
                      <a:endParaRPr lang="en-US"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 under British Raj</a:t>
            </a:r>
            <a:endParaRPr lang="en-US" dirty="0"/>
          </a:p>
        </p:txBody>
      </p:sp>
      <p:pic>
        <p:nvPicPr>
          <p:cNvPr id="8" name="Content Placeholder 7" descr="india brit map.png"/>
          <p:cNvPicPr>
            <a:picLocks noGrp="1" noChangeAspect="1"/>
          </p:cNvPicPr>
          <p:nvPr>
            <p:ph idx="1"/>
          </p:nvPr>
        </p:nvPicPr>
        <p:blipFill>
          <a:blip r:embed="rId2" cstate="print"/>
          <a:stretch>
            <a:fillRect/>
          </a:stretch>
        </p:blipFill>
        <p:spPr>
          <a:xfrm>
            <a:off x="304800" y="1295400"/>
            <a:ext cx="8153400" cy="51054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0" y="0"/>
          <a:ext cx="9143999" cy="6858000"/>
        </p:xfrm>
        <a:graphic>
          <a:graphicData uri="http://schemas.openxmlformats.org/drawingml/2006/table">
            <a:tbl>
              <a:tblPr firstRow="1" bandRow="1">
                <a:tableStyleId>{5C22544A-7EE6-4342-B048-85BDC9FD1C3A}</a:tableStyleId>
              </a:tblPr>
              <a:tblGrid>
                <a:gridCol w="2226365"/>
                <a:gridCol w="4373217"/>
                <a:gridCol w="2544417"/>
              </a:tblGrid>
              <a:tr h="683691">
                <a:tc>
                  <a:txBody>
                    <a:bodyPr/>
                    <a:lstStyle/>
                    <a:p>
                      <a:r>
                        <a:rPr lang="en-US" dirty="0" smtClean="0">
                          <a:solidFill>
                            <a:srgbClr val="C00000"/>
                          </a:solidFill>
                        </a:rPr>
                        <a:t>Main Idea</a:t>
                      </a:r>
                      <a:endParaRPr lang="en-US" dirty="0">
                        <a:solidFill>
                          <a:srgbClr val="C00000"/>
                        </a:solidFill>
                      </a:endParaRPr>
                    </a:p>
                  </a:txBody>
                  <a:tcPr>
                    <a:solidFill>
                      <a:schemeClr val="tx2">
                        <a:lumMod val="20000"/>
                        <a:lumOff val="80000"/>
                      </a:schemeClr>
                    </a:solidFill>
                  </a:tcPr>
                </a:tc>
                <a:tc>
                  <a:txBody>
                    <a:bodyPr/>
                    <a:lstStyle/>
                    <a:p>
                      <a:r>
                        <a:rPr lang="en-US" dirty="0" smtClean="0">
                          <a:solidFill>
                            <a:srgbClr val="C00000"/>
                          </a:solidFill>
                        </a:rPr>
                        <a:t>Details</a:t>
                      </a:r>
                      <a:endParaRPr lang="en-US" dirty="0">
                        <a:solidFill>
                          <a:srgbClr val="C00000"/>
                        </a:solidFill>
                      </a:endParaRPr>
                    </a:p>
                  </a:txBody>
                  <a:tcPr>
                    <a:solidFill>
                      <a:schemeClr val="tx2">
                        <a:lumMod val="20000"/>
                        <a:lumOff val="80000"/>
                      </a:schemeClr>
                    </a:solidFill>
                  </a:tcPr>
                </a:tc>
                <a:tc>
                  <a:txBody>
                    <a:bodyPr/>
                    <a:lstStyle/>
                    <a:p>
                      <a:r>
                        <a:rPr lang="en-US" dirty="0" err="1" smtClean="0">
                          <a:solidFill>
                            <a:srgbClr val="C00000"/>
                          </a:solidFill>
                        </a:rPr>
                        <a:t>Notemaking</a:t>
                      </a:r>
                      <a:endParaRPr lang="en-US" dirty="0">
                        <a:solidFill>
                          <a:srgbClr val="C00000"/>
                        </a:solidFill>
                      </a:endParaRPr>
                    </a:p>
                  </a:txBody>
                  <a:tcPr>
                    <a:solidFill>
                      <a:schemeClr val="tx2">
                        <a:lumMod val="20000"/>
                        <a:lumOff val="80000"/>
                      </a:schemeClr>
                    </a:solidFill>
                  </a:tcPr>
                </a:tc>
              </a:tr>
              <a:tr h="6174309">
                <a:tc>
                  <a:txBody>
                    <a:bodyPr/>
                    <a:lstStyle/>
                    <a:p>
                      <a:r>
                        <a:rPr lang="en-US" dirty="0" smtClean="0"/>
                        <a:t>India Under British Rule</a:t>
                      </a:r>
                    </a:p>
                    <a:p>
                      <a:r>
                        <a:rPr lang="en-US" dirty="0" smtClean="0"/>
                        <a:t>1765-1885</a:t>
                      </a:r>
                      <a:endParaRPr lang="en-US" dirty="0"/>
                    </a:p>
                  </a:txBody>
                  <a:tcPr>
                    <a:solidFill>
                      <a:schemeClr val="accent1">
                        <a:lumMod val="20000"/>
                        <a:lumOff val="80000"/>
                      </a:schemeClr>
                    </a:solidFill>
                  </a:tcPr>
                </a:tc>
                <a:tc>
                  <a:txBody>
                    <a:bodyPr/>
                    <a:lstStyle/>
                    <a:p>
                      <a:pPr>
                        <a:buFont typeface="Arial" pitchFamily="34" charset="0"/>
                        <a:buChar char="•"/>
                      </a:pPr>
                      <a:r>
                        <a:rPr lang="en-US" dirty="0" smtClean="0"/>
                        <a:t>As </a:t>
                      </a:r>
                      <a:r>
                        <a:rPr lang="en-US" dirty="0" err="1" smtClean="0"/>
                        <a:t>Mughal</a:t>
                      </a:r>
                      <a:r>
                        <a:rPr lang="en-US" dirty="0" smtClean="0"/>
                        <a:t> power weakened in the 18</a:t>
                      </a:r>
                      <a:r>
                        <a:rPr lang="en-US" baseline="30000" dirty="0" smtClean="0"/>
                        <a:t>th</a:t>
                      </a:r>
                      <a:r>
                        <a:rPr lang="en-US" dirty="0" smtClean="0"/>
                        <a:t> century, foreign</a:t>
                      </a:r>
                      <a:r>
                        <a:rPr lang="en-US" baseline="0" dirty="0" smtClean="0"/>
                        <a:t> powers invaded India (Iran, France, the Dutch, most importantly Britain).</a:t>
                      </a:r>
                    </a:p>
                    <a:p>
                      <a:pPr>
                        <a:buFont typeface="Arial" pitchFamily="34" charset="0"/>
                        <a:buChar char="•"/>
                      </a:pPr>
                      <a:r>
                        <a:rPr lang="en-US" baseline="0" dirty="0" smtClean="0"/>
                        <a:t>To protect trading posts, European companies hired Indian soldiers called </a:t>
                      </a:r>
                      <a:r>
                        <a:rPr lang="en-US" b="1" i="1" baseline="0" dirty="0" err="1" smtClean="0"/>
                        <a:t>sepoys</a:t>
                      </a:r>
                      <a:r>
                        <a:rPr lang="en-US" b="1" i="1" baseline="0" dirty="0" smtClean="0"/>
                        <a:t>.</a:t>
                      </a:r>
                    </a:p>
                    <a:p>
                      <a:pPr>
                        <a:buFont typeface="Arial" pitchFamily="34" charset="0"/>
                        <a:buChar char="•"/>
                      </a:pPr>
                      <a:r>
                        <a:rPr lang="en-US" i="0" baseline="0" dirty="0" smtClean="0"/>
                        <a:t>The British East India Company began ruling Bengal in 1765. By 1818 the British East India Company ruled over more people in India than in all of western Europe. The </a:t>
                      </a:r>
                      <a:r>
                        <a:rPr lang="en-US" b="1" i="0" baseline="0" dirty="0" smtClean="0"/>
                        <a:t>British raj </a:t>
                      </a:r>
                      <a:r>
                        <a:rPr lang="en-US" i="0" baseline="0" dirty="0" smtClean="0"/>
                        <a:t>(reign) wanted to remodel India after the British and instituted social, economic, and technological reforms. </a:t>
                      </a:r>
                    </a:p>
                    <a:p>
                      <a:pPr>
                        <a:buFont typeface="Arial" pitchFamily="34" charset="0"/>
                        <a:buChar char="•"/>
                      </a:pPr>
                      <a:r>
                        <a:rPr lang="en-US" i="0" baseline="0" dirty="0" smtClean="0"/>
                        <a:t>The Indian elite conspired with the British to rule over the unfortunate masses who’s suffering increased. </a:t>
                      </a:r>
                    </a:p>
                    <a:p>
                      <a:pPr>
                        <a:buFont typeface="Arial" pitchFamily="34" charset="0"/>
                        <a:buChar char="•"/>
                      </a:pPr>
                      <a:r>
                        <a:rPr lang="en-US" i="0" baseline="0" dirty="0" smtClean="0"/>
                        <a:t>Britain created jobs in the opium, coffee and tea trade but ruined India’s textile industry with cheap imports. </a:t>
                      </a:r>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tr>
            </a:tbl>
          </a:graphicData>
        </a:graphic>
      </p:graphicFrame>
      <p:grpSp>
        <p:nvGrpSpPr>
          <p:cNvPr id="22" name="Group 21"/>
          <p:cNvGrpSpPr/>
          <p:nvPr/>
        </p:nvGrpSpPr>
        <p:grpSpPr>
          <a:xfrm>
            <a:off x="7258052" y="1850318"/>
            <a:ext cx="1128711" cy="1478670"/>
            <a:chOff x="7258052" y="1850318"/>
            <a:chExt cx="1128711" cy="1478670"/>
          </a:xfrm>
        </p:grpSpPr>
        <p:sp>
          <p:nvSpPr>
            <p:cNvPr id="7" name="SMARTPenAnnotation738"/>
            <p:cNvSpPr/>
            <p:nvPr/>
          </p:nvSpPr>
          <p:spPr>
            <a:xfrm>
              <a:off x="7408420" y="2115572"/>
              <a:ext cx="555422" cy="491857"/>
            </a:xfrm>
            <a:custGeom>
              <a:avLst/>
              <a:gdLst/>
              <a:ahLst/>
              <a:cxnLst/>
              <a:rect l="0" t="0" r="0" b="0"/>
              <a:pathLst>
                <a:path w="555422" h="491857">
                  <a:moveTo>
                    <a:pt x="242536" y="27553"/>
                  </a:moveTo>
                  <a:lnTo>
                    <a:pt x="242536" y="13439"/>
                  </a:lnTo>
                  <a:lnTo>
                    <a:pt x="225543" y="13266"/>
                  </a:lnTo>
                  <a:lnTo>
                    <a:pt x="212456" y="13265"/>
                  </a:lnTo>
                  <a:lnTo>
                    <a:pt x="209783" y="14059"/>
                  </a:lnTo>
                  <a:lnTo>
                    <a:pt x="204695" y="17057"/>
                  </a:lnTo>
                  <a:lnTo>
                    <a:pt x="190447" y="27739"/>
                  </a:lnTo>
                  <a:lnTo>
                    <a:pt x="177626" y="34751"/>
                  </a:lnTo>
                  <a:lnTo>
                    <a:pt x="165888" y="41856"/>
                  </a:lnTo>
                  <a:lnTo>
                    <a:pt x="151020" y="55161"/>
                  </a:lnTo>
                  <a:lnTo>
                    <a:pt x="113908" y="91901"/>
                  </a:lnTo>
                  <a:lnTo>
                    <a:pt x="94890" y="110907"/>
                  </a:lnTo>
                  <a:lnTo>
                    <a:pt x="84401" y="125187"/>
                  </a:lnTo>
                  <a:lnTo>
                    <a:pt x="74623" y="136827"/>
                  </a:lnTo>
                  <a:lnTo>
                    <a:pt x="63926" y="149938"/>
                  </a:lnTo>
                  <a:lnTo>
                    <a:pt x="56526" y="163702"/>
                  </a:lnTo>
                  <a:lnTo>
                    <a:pt x="48476" y="177757"/>
                  </a:lnTo>
                  <a:lnTo>
                    <a:pt x="39606" y="191941"/>
                  </a:lnTo>
                  <a:lnTo>
                    <a:pt x="30371" y="206183"/>
                  </a:lnTo>
                  <a:lnTo>
                    <a:pt x="27274" y="214108"/>
                  </a:lnTo>
                  <a:lnTo>
                    <a:pt x="25209" y="222567"/>
                  </a:lnTo>
                  <a:lnTo>
                    <a:pt x="23833" y="231381"/>
                  </a:lnTo>
                  <a:lnTo>
                    <a:pt x="21328" y="239638"/>
                  </a:lnTo>
                  <a:lnTo>
                    <a:pt x="18070" y="247524"/>
                  </a:lnTo>
                  <a:lnTo>
                    <a:pt x="11804" y="262637"/>
                  </a:lnTo>
                  <a:lnTo>
                    <a:pt x="7483" y="284532"/>
                  </a:lnTo>
                  <a:lnTo>
                    <a:pt x="3660" y="298928"/>
                  </a:lnTo>
                  <a:lnTo>
                    <a:pt x="1432" y="313264"/>
                  </a:lnTo>
                  <a:lnTo>
                    <a:pt x="441" y="327573"/>
                  </a:lnTo>
                  <a:lnTo>
                    <a:pt x="0" y="341870"/>
                  </a:lnTo>
                  <a:lnTo>
                    <a:pt x="1922" y="356162"/>
                  </a:lnTo>
                  <a:lnTo>
                    <a:pt x="4628" y="370451"/>
                  </a:lnTo>
                  <a:lnTo>
                    <a:pt x="5830" y="384739"/>
                  </a:lnTo>
                  <a:lnTo>
                    <a:pt x="7738" y="391090"/>
                  </a:lnTo>
                  <a:lnTo>
                    <a:pt x="14092" y="402379"/>
                  </a:lnTo>
                  <a:lnTo>
                    <a:pt x="20090" y="414804"/>
                  </a:lnTo>
                  <a:lnTo>
                    <a:pt x="26197" y="427471"/>
                  </a:lnTo>
                  <a:lnTo>
                    <a:pt x="34202" y="438392"/>
                  </a:lnTo>
                  <a:lnTo>
                    <a:pt x="47633" y="453465"/>
                  </a:lnTo>
                  <a:lnTo>
                    <a:pt x="59075" y="463174"/>
                  </a:lnTo>
                  <a:lnTo>
                    <a:pt x="71304" y="471987"/>
                  </a:lnTo>
                  <a:lnTo>
                    <a:pt x="87907" y="481411"/>
                  </a:lnTo>
                  <a:lnTo>
                    <a:pt x="100788" y="486707"/>
                  </a:lnTo>
                  <a:lnTo>
                    <a:pt x="114449" y="489590"/>
                  </a:lnTo>
                  <a:lnTo>
                    <a:pt x="128458" y="490871"/>
                  </a:lnTo>
                  <a:lnTo>
                    <a:pt x="142622" y="491441"/>
                  </a:lnTo>
                  <a:lnTo>
                    <a:pt x="167776" y="491761"/>
                  </a:lnTo>
                  <a:lnTo>
                    <a:pt x="195337" y="491856"/>
                  </a:lnTo>
                  <a:lnTo>
                    <a:pt x="212034" y="489762"/>
                  </a:lnTo>
                  <a:lnTo>
                    <a:pt x="228185" y="486185"/>
                  </a:lnTo>
                  <a:lnTo>
                    <a:pt x="273797" y="475103"/>
                  </a:lnTo>
                  <a:lnTo>
                    <a:pt x="290562" y="468293"/>
                  </a:lnTo>
                  <a:lnTo>
                    <a:pt x="352376" y="437000"/>
                  </a:lnTo>
                  <a:lnTo>
                    <a:pt x="369141" y="427546"/>
                  </a:lnTo>
                  <a:lnTo>
                    <a:pt x="385324" y="418052"/>
                  </a:lnTo>
                  <a:lnTo>
                    <a:pt x="403100" y="408541"/>
                  </a:lnTo>
                  <a:lnTo>
                    <a:pt x="419467" y="399023"/>
                  </a:lnTo>
                  <a:lnTo>
                    <a:pt x="434678" y="388707"/>
                  </a:lnTo>
                  <a:lnTo>
                    <a:pt x="449376" y="376184"/>
                  </a:lnTo>
                  <a:lnTo>
                    <a:pt x="463846" y="362681"/>
                  </a:lnTo>
                  <a:lnTo>
                    <a:pt x="477421" y="348742"/>
                  </a:lnTo>
                  <a:lnTo>
                    <a:pt x="488746" y="334610"/>
                  </a:lnTo>
                  <a:lnTo>
                    <a:pt x="499070" y="320391"/>
                  </a:lnTo>
                  <a:lnTo>
                    <a:pt x="508158" y="306134"/>
                  </a:lnTo>
                  <a:lnTo>
                    <a:pt x="514842" y="291860"/>
                  </a:lnTo>
                  <a:lnTo>
                    <a:pt x="522576" y="279696"/>
                  </a:lnTo>
                  <a:lnTo>
                    <a:pt x="526860" y="274229"/>
                  </a:lnTo>
                  <a:lnTo>
                    <a:pt x="533738" y="259689"/>
                  </a:lnTo>
                  <a:lnTo>
                    <a:pt x="536683" y="251366"/>
                  </a:lnTo>
                  <a:lnTo>
                    <a:pt x="542072" y="237886"/>
                  </a:lnTo>
                  <a:lnTo>
                    <a:pt x="547113" y="225809"/>
                  </a:lnTo>
                  <a:lnTo>
                    <a:pt x="551999" y="212504"/>
                  </a:lnTo>
                  <a:lnTo>
                    <a:pt x="554700" y="198653"/>
                  </a:lnTo>
                  <a:lnTo>
                    <a:pt x="555421" y="191626"/>
                  </a:lnTo>
                  <a:lnTo>
                    <a:pt x="554104" y="179584"/>
                  </a:lnTo>
                  <a:lnTo>
                    <a:pt x="551667" y="168147"/>
                  </a:lnTo>
                  <a:lnTo>
                    <a:pt x="550584" y="155127"/>
                  </a:lnTo>
                  <a:lnTo>
                    <a:pt x="545868" y="141402"/>
                  </a:lnTo>
                  <a:lnTo>
                    <a:pt x="526097" y="101763"/>
                  </a:lnTo>
                  <a:lnTo>
                    <a:pt x="516995" y="92020"/>
                  </a:lnTo>
                  <a:lnTo>
                    <a:pt x="506599" y="82399"/>
                  </a:lnTo>
                  <a:lnTo>
                    <a:pt x="495490" y="68057"/>
                  </a:lnTo>
                  <a:lnTo>
                    <a:pt x="486987" y="58519"/>
                  </a:lnTo>
                  <a:lnTo>
                    <a:pt x="475799" y="51105"/>
                  </a:lnTo>
                  <a:lnTo>
                    <a:pt x="463683" y="44370"/>
                  </a:lnTo>
                  <a:lnTo>
                    <a:pt x="447938" y="32448"/>
                  </a:lnTo>
                  <a:lnTo>
                    <a:pt x="432424" y="23535"/>
                  </a:lnTo>
                  <a:lnTo>
                    <a:pt x="419799" y="18358"/>
                  </a:lnTo>
                  <a:lnTo>
                    <a:pt x="406251" y="15529"/>
                  </a:lnTo>
                  <a:lnTo>
                    <a:pt x="393085" y="13477"/>
                  </a:lnTo>
                  <a:lnTo>
                    <a:pt x="375956" y="8654"/>
                  </a:lnTo>
                  <a:lnTo>
                    <a:pt x="362952" y="7247"/>
                  </a:lnTo>
                  <a:lnTo>
                    <a:pt x="346036" y="6455"/>
                  </a:lnTo>
                  <a:lnTo>
                    <a:pt x="333780" y="4153"/>
                  </a:lnTo>
                  <a:lnTo>
                    <a:pt x="321188" y="1278"/>
                  </a:lnTo>
                  <a:lnTo>
                    <a:pt x="310301" y="0"/>
                  </a:lnTo>
                  <a:lnTo>
                    <a:pt x="298054" y="1548"/>
                  </a:lnTo>
                  <a:lnTo>
                    <a:pt x="285467" y="4089"/>
                  </a:lnTo>
                  <a:lnTo>
                    <a:pt x="269456" y="5519"/>
                  </a:lnTo>
                  <a:lnTo>
                    <a:pt x="254657" y="5943"/>
                  </a:lnTo>
                  <a:lnTo>
                    <a:pt x="245012" y="6042"/>
                  </a:lnTo>
                  <a:lnTo>
                    <a:pt x="241013" y="6862"/>
                  </a:lnTo>
                  <a:lnTo>
                    <a:pt x="228889" y="11765"/>
                  </a:lnTo>
                  <a:lnTo>
                    <a:pt x="218850" y="12969"/>
                  </a:lnTo>
                  <a:lnTo>
                    <a:pt x="208239" y="13239"/>
                  </a:lnTo>
                  <a:lnTo>
                    <a:pt x="207765" y="14042"/>
                  </a:lnTo>
                  <a:lnTo>
                    <a:pt x="206817" y="2040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PenAnnotation739"/>
            <p:cNvSpPr/>
            <p:nvPr/>
          </p:nvSpPr>
          <p:spPr>
            <a:xfrm>
              <a:off x="7258052" y="1850318"/>
              <a:ext cx="835789" cy="621419"/>
            </a:xfrm>
            <a:custGeom>
              <a:avLst/>
              <a:gdLst/>
              <a:ahLst/>
              <a:cxnLst/>
              <a:rect l="0" t="0" r="0" b="0"/>
              <a:pathLst>
                <a:path w="835789" h="621419">
                  <a:moveTo>
                    <a:pt x="128585" y="585700"/>
                  </a:moveTo>
                  <a:lnTo>
                    <a:pt x="124792" y="578116"/>
                  </a:lnTo>
                  <a:lnTo>
                    <a:pt x="123675" y="576675"/>
                  </a:lnTo>
                  <a:lnTo>
                    <a:pt x="122931" y="576509"/>
                  </a:lnTo>
                  <a:lnTo>
                    <a:pt x="122434" y="577191"/>
                  </a:lnTo>
                  <a:lnTo>
                    <a:pt x="121882" y="580066"/>
                  </a:lnTo>
                  <a:lnTo>
                    <a:pt x="121528" y="584587"/>
                  </a:lnTo>
                  <a:lnTo>
                    <a:pt x="115297" y="597904"/>
                  </a:lnTo>
                  <a:lnTo>
                    <a:pt x="114171" y="598599"/>
                  </a:lnTo>
                  <a:lnTo>
                    <a:pt x="110802" y="599370"/>
                  </a:lnTo>
                  <a:lnTo>
                    <a:pt x="106658" y="601830"/>
                  </a:lnTo>
                  <a:lnTo>
                    <a:pt x="100399" y="606821"/>
                  </a:lnTo>
                  <a:lnTo>
                    <a:pt x="89378" y="607123"/>
                  </a:lnTo>
                  <a:lnTo>
                    <a:pt x="87367" y="607920"/>
                  </a:lnTo>
                  <a:lnTo>
                    <a:pt x="79893" y="613282"/>
                  </a:lnTo>
                  <a:lnTo>
                    <a:pt x="75176" y="617773"/>
                  </a:lnTo>
                  <a:lnTo>
                    <a:pt x="73136" y="618988"/>
                  </a:lnTo>
                  <a:lnTo>
                    <a:pt x="65612" y="621099"/>
                  </a:lnTo>
                  <a:lnTo>
                    <a:pt x="46535" y="621418"/>
                  </a:lnTo>
                  <a:lnTo>
                    <a:pt x="44516" y="620625"/>
                  </a:lnTo>
                  <a:lnTo>
                    <a:pt x="37032" y="615268"/>
                  </a:lnTo>
                  <a:lnTo>
                    <a:pt x="34185" y="614717"/>
                  </a:lnTo>
                  <a:lnTo>
                    <a:pt x="24877" y="614283"/>
                  </a:lnTo>
                  <a:lnTo>
                    <a:pt x="23728" y="613487"/>
                  </a:lnTo>
                  <a:lnTo>
                    <a:pt x="22962" y="612162"/>
                  </a:lnTo>
                  <a:lnTo>
                    <a:pt x="21732" y="608125"/>
                  </a:lnTo>
                  <a:lnTo>
                    <a:pt x="21519" y="603634"/>
                  </a:lnTo>
                  <a:lnTo>
                    <a:pt x="20695" y="601624"/>
                  </a:lnTo>
                  <a:lnTo>
                    <a:pt x="15286" y="594157"/>
                  </a:lnTo>
                  <a:lnTo>
                    <a:pt x="14730" y="591311"/>
                  </a:lnTo>
                  <a:lnTo>
                    <a:pt x="14581" y="589441"/>
                  </a:lnTo>
                  <a:lnTo>
                    <a:pt x="13689" y="587400"/>
                  </a:lnTo>
                  <a:lnTo>
                    <a:pt x="8161" y="579878"/>
                  </a:lnTo>
                  <a:lnTo>
                    <a:pt x="7594" y="577027"/>
                  </a:lnTo>
                  <a:lnTo>
                    <a:pt x="7168" y="561798"/>
                  </a:lnTo>
                  <a:lnTo>
                    <a:pt x="6365" y="559447"/>
                  </a:lnTo>
                  <a:lnTo>
                    <a:pt x="993" y="551385"/>
                  </a:lnTo>
                  <a:lnTo>
                    <a:pt x="440" y="548489"/>
                  </a:lnTo>
                  <a:lnTo>
                    <a:pt x="15" y="530873"/>
                  </a:lnTo>
                  <a:lnTo>
                    <a:pt x="0" y="515225"/>
                  </a:lnTo>
                  <a:lnTo>
                    <a:pt x="794" y="511730"/>
                  </a:lnTo>
                  <a:lnTo>
                    <a:pt x="5652" y="500416"/>
                  </a:lnTo>
                  <a:lnTo>
                    <a:pt x="6847" y="490537"/>
                  </a:lnTo>
                  <a:lnTo>
                    <a:pt x="7116" y="476170"/>
                  </a:lnTo>
                  <a:lnTo>
                    <a:pt x="7918" y="473787"/>
                  </a:lnTo>
                  <a:lnTo>
                    <a:pt x="10926" y="469021"/>
                  </a:lnTo>
                  <a:lnTo>
                    <a:pt x="12792" y="462141"/>
                  </a:lnTo>
                  <a:lnTo>
                    <a:pt x="13290" y="458084"/>
                  </a:lnTo>
                  <a:lnTo>
                    <a:pt x="14415" y="454585"/>
                  </a:lnTo>
                  <a:lnTo>
                    <a:pt x="18998" y="445869"/>
                  </a:lnTo>
                  <a:lnTo>
                    <a:pt x="21502" y="438259"/>
                  </a:lnTo>
                  <a:lnTo>
                    <a:pt x="26125" y="430977"/>
                  </a:lnTo>
                  <a:lnTo>
                    <a:pt x="27485" y="426182"/>
                  </a:lnTo>
                  <a:lnTo>
                    <a:pt x="29152" y="411727"/>
                  </a:lnTo>
                  <a:lnTo>
                    <a:pt x="32269" y="405721"/>
                  </a:lnTo>
                  <a:lnTo>
                    <a:pt x="34212" y="403801"/>
                  </a:lnTo>
                  <a:lnTo>
                    <a:pt x="36301" y="402522"/>
                  </a:lnTo>
                  <a:lnTo>
                    <a:pt x="38487" y="401669"/>
                  </a:lnTo>
                  <a:lnTo>
                    <a:pt x="39945" y="400306"/>
                  </a:lnTo>
                  <a:lnTo>
                    <a:pt x="40917" y="398604"/>
                  </a:lnTo>
                  <a:lnTo>
                    <a:pt x="41565" y="396676"/>
                  </a:lnTo>
                  <a:lnTo>
                    <a:pt x="44401" y="392417"/>
                  </a:lnTo>
                  <a:lnTo>
                    <a:pt x="46269" y="390170"/>
                  </a:lnTo>
                  <a:lnTo>
                    <a:pt x="47514" y="387878"/>
                  </a:lnTo>
                  <a:lnTo>
                    <a:pt x="50060" y="380860"/>
                  </a:lnTo>
                  <a:lnTo>
                    <a:pt x="55489" y="373753"/>
                  </a:lnTo>
                  <a:lnTo>
                    <a:pt x="59850" y="369000"/>
                  </a:lnTo>
                  <a:lnTo>
                    <a:pt x="61331" y="366621"/>
                  </a:lnTo>
                  <a:lnTo>
                    <a:pt x="68941" y="348222"/>
                  </a:lnTo>
                  <a:lnTo>
                    <a:pt x="70327" y="345217"/>
                  </a:lnTo>
                  <a:lnTo>
                    <a:pt x="84406" y="329875"/>
                  </a:lnTo>
                  <a:lnTo>
                    <a:pt x="89125" y="325133"/>
                  </a:lnTo>
                  <a:lnTo>
                    <a:pt x="90372" y="323089"/>
                  </a:lnTo>
                  <a:lnTo>
                    <a:pt x="92921" y="316419"/>
                  </a:lnTo>
                  <a:lnTo>
                    <a:pt x="97557" y="309416"/>
                  </a:lnTo>
                  <a:lnTo>
                    <a:pt x="98920" y="304687"/>
                  </a:lnTo>
                  <a:lnTo>
                    <a:pt x="100077" y="303108"/>
                  </a:lnTo>
                  <a:lnTo>
                    <a:pt x="101642" y="302055"/>
                  </a:lnTo>
                  <a:lnTo>
                    <a:pt x="103480" y="301354"/>
                  </a:lnTo>
                  <a:lnTo>
                    <a:pt x="104704" y="300092"/>
                  </a:lnTo>
                  <a:lnTo>
                    <a:pt x="105521" y="298457"/>
                  </a:lnTo>
                  <a:lnTo>
                    <a:pt x="106065" y="296574"/>
                  </a:lnTo>
                  <a:lnTo>
                    <a:pt x="107222" y="295318"/>
                  </a:lnTo>
                  <a:lnTo>
                    <a:pt x="108786" y="294481"/>
                  </a:lnTo>
                  <a:lnTo>
                    <a:pt x="110623" y="293923"/>
                  </a:lnTo>
                  <a:lnTo>
                    <a:pt x="114781" y="291186"/>
                  </a:lnTo>
                  <a:lnTo>
                    <a:pt x="117002" y="289345"/>
                  </a:lnTo>
                  <a:lnTo>
                    <a:pt x="118482" y="287324"/>
                  </a:lnTo>
                  <a:lnTo>
                    <a:pt x="121358" y="280687"/>
                  </a:lnTo>
                  <a:lnTo>
                    <a:pt x="126091" y="273693"/>
                  </a:lnTo>
                  <a:lnTo>
                    <a:pt x="127477" y="268966"/>
                  </a:lnTo>
                  <a:lnTo>
                    <a:pt x="128640" y="267388"/>
                  </a:lnTo>
                  <a:lnTo>
                    <a:pt x="130209" y="266336"/>
                  </a:lnTo>
                  <a:lnTo>
                    <a:pt x="132048" y="265634"/>
                  </a:lnTo>
                  <a:lnTo>
                    <a:pt x="133275" y="264373"/>
                  </a:lnTo>
                  <a:lnTo>
                    <a:pt x="134094" y="262738"/>
                  </a:lnTo>
                  <a:lnTo>
                    <a:pt x="135406" y="258204"/>
                  </a:lnTo>
                  <a:lnTo>
                    <a:pt x="136307" y="257832"/>
                  </a:lnTo>
                  <a:lnTo>
                    <a:pt x="139425" y="257419"/>
                  </a:lnTo>
                  <a:lnTo>
                    <a:pt x="140575" y="256515"/>
                  </a:lnTo>
                  <a:lnTo>
                    <a:pt x="141340" y="255118"/>
                  </a:lnTo>
                  <a:lnTo>
                    <a:pt x="141852" y="253393"/>
                  </a:lnTo>
                  <a:lnTo>
                    <a:pt x="144535" y="249360"/>
                  </a:lnTo>
                  <a:lnTo>
                    <a:pt x="148934" y="244096"/>
                  </a:lnTo>
                  <a:lnTo>
                    <a:pt x="149535" y="241260"/>
                  </a:lnTo>
                  <a:lnTo>
                    <a:pt x="149921" y="232971"/>
                  </a:lnTo>
                  <a:lnTo>
                    <a:pt x="150747" y="231485"/>
                  </a:lnTo>
                  <a:lnTo>
                    <a:pt x="152091" y="230494"/>
                  </a:lnTo>
                  <a:lnTo>
                    <a:pt x="156159" y="228904"/>
                  </a:lnTo>
                  <a:lnTo>
                    <a:pt x="156715" y="224453"/>
                  </a:lnTo>
                  <a:lnTo>
                    <a:pt x="156864" y="221044"/>
                  </a:lnTo>
                  <a:lnTo>
                    <a:pt x="157757" y="217977"/>
                  </a:lnTo>
                  <a:lnTo>
                    <a:pt x="163284" y="208673"/>
                  </a:lnTo>
                  <a:lnTo>
                    <a:pt x="170365" y="201071"/>
                  </a:lnTo>
                  <a:lnTo>
                    <a:pt x="170966" y="198324"/>
                  </a:lnTo>
                  <a:lnTo>
                    <a:pt x="171352" y="190094"/>
                  </a:lnTo>
                  <a:lnTo>
                    <a:pt x="172178" y="187819"/>
                  </a:lnTo>
                  <a:lnTo>
                    <a:pt x="176338" y="180825"/>
                  </a:lnTo>
                  <a:lnTo>
                    <a:pt x="177590" y="176097"/>
                  </a:lnTo>
                  <a:lnTo>
                    <a:pt x="178503" y="165628"/>
                  </a:lnTo>
                  <a:lnTo>
                    <a:pt x="184734" y="152041"/>
                  </a:lnTo>
                  <a:lnTo>
                    <a:pt x="190446" y="144645"/>
                  </a:lnTo>
                  <a:lnTo>
                    <a:pt x="192952" y="137870"/>
                  </a:lnTo>
                  <a:lnTo>
                    <a:pt x="197575" y="130836"/>
                  </a:lnTo>
                  <a:lnTo>
                    <a:pt x="200091" y="123724"/>
                  </a:lnTo>
                  <a:lnTo>
                    <a:pt x="204718" y="116590"/>
                  </a:lnTo>
                  <a:lnTo>
                    <a:pt x="207234" y="109449"/>
                  </a:lnTo>
                  <a:lnTo>
                    <a:pt x="212655" y="102306"/>
                  </a:lnTo>
                  <a:lnTo>
                    <a:pt x="217014" y="97544"/>
                  </a:lnTo>
                  <a:lnTo>
                    <a:pt x="218494" y="95163"/>
                  </a:lnTo>
                  <a:lnTo>
                    <a:pt x="226897" y="75966"/>
                  </a:lnTo>
                  <a:lnTo>
                    <a:pt x="238212" y="62119"/>
                  </a:lnTo>
                  <a:lnTo>
                    <a:pt x="245293" y="54769"/>
                  </a:lnTo>
                  <a:lnTo>
                    <a:pt x="246872" y="52358"/>
                  </a:lnTo>
                  <a:lnTo>
                    <a:pt x="248626" y="47564"/>
                  </a:lnTo>
                  <a:lnTo>
                    <a:pt x="249888" y="45967"/>
                  </a:lnTo>
                  <a:lnTo>
                    <a:pt x="251522" y="44903"/>
                  </a:lnTo>
                  <a:lnTo>
                    <a:pt x="253405" y="44194"/>
                  </a:lnTo>
                  <a:lnTo>
                    <a:pt x="257614" y="41289"/>
                  </a:lnTo>
                  <a:lnTo>
                    <a:pt x="259849" y="39403"/>
                  </a:lnTo>
                  <a:lnTo>
                    <a:pt x="261338" y="37352"/>
                  </a:lnTo>
                  <a:lnTo>
                    <a:pt x="264228" y="30673"/>
                  </a:lnTo>
                  <a:lnTo>
                    <a:pt x="267716" y="26020"/>
                  </a:lnTo>
                  <a:lnTo>
                    <a:pt x="269758" y="24461"/>
                  </a:lnTo>
                  <a:lnTo>
                    <a:pt x="271913" y="23422"/>
                  </a:lnTo>
                  <a:lnTo>
                    <a:pt x="277281" y="21754"/>
                  </a:lnTo>
                  <a:lnTo>
                    <a:pt x="284046" y="16516"/>
                  </a:lnTo>
                  <a:lnTo>
                    <a:pt x="288431" y="15229"/>
                  </a:lnTo>
                  <a:lnTo>
                    <a:pt x="295362" y="14505"/>
                  </a:lnTo>
                  <a:lnTo>
                    <a:pt x="297713" y="13610"/>
                  </a:lnTo>
                  <a:lnTo>
                    <a:pt x="304815" y="9351"/>
                  </a:lnTo>
                  <a:lnTo>
                    <a:pt x="312914" y="7359"/>
                  </a:lnTo>
                  <a:lnTo>
                    <a:pt x="324143" y="7083"/>
                  </a:lnTo>
                  <a:lnTo>
                    <a:pt x="326426" y="6280"/>
                  </a:lnTo>
                  <a:lnTo>
                    <a:pt x="333431" y="2152"/>
                  </a:lnTo>
                  <a:lnTo>
                    <a:pt x="338161" y="908"/>
                  </a:lnTo>
                  <a:lnTo>
                    <a:pt x="348633" y="0"/>
                  </a:lnTo>
                  <a:lnTo>
                    <a:pt x="351532" y="2068"/>
                  </a:lnTo>
                  <a:lnTo>
                    <a:pt x="353416" y="3731"/>
                  </a:lnTo>
                  <a:lnTo>
                    <a:pt x="354673" y="5633"/>
                  </a:lnTo>
                  <a:lnTo>
                    <a:pt x="356068" y="9864"/>
                  </a:lnTo>
                  <a:lnTo>
                    <a:pt x="357235" y="11309"/>
                  </a:lnTo>
                  <a:lnTo>
                    <a:pt x="358805" y="12273"/>
                  </a:lnTo>
                  <a:lnTo>
                    <a:pt x="362668" y="13344"/>
                  </a:lnTo>
                  <a:lnTo>
                    <a:pt x="367030" y="13820"/>
                  </a:lnTo>
                  <a:lnTo>
                    <a:pt x="369304" y="14740"/>
                  </a:lnTo>
                  <a:lnTo>
                    <a:pt x="377233" y="20318"/>
                  </a:lnTo>
                  <a:lnTo>
                    <a:pt x="384645" y="33555"/>
                  </a:lnTo>
                  <a:lnTo>
                    <a:pt x="385265" y="36826"/>
                  </a:lnTo>
                  <a:lnTo>
                    <a:pt x="385430" y="38809"/>
                  </a:lnTo>
                  <a:lnTo>
                    <a:pt x="386334" y="40925"/>
                  </a:lnTo>
                  <a:lnTo>
                    <a:pt x="389455" y="45393"/>
                  </a:lnTo>
                  <a:lnTo>
                    <a:pt x="391398" y="46901"/>
                  </a:lnTo>
                  <a:lnTo>
                    <a:pt x="393487" y="47907"/>
                  </a:lnTo>
                  <a:lnTo>
                    <a:pt x="395674" y="48578"/>
                  </a:lnTo>
                  <a:lnTo>
                    <a:pt x="400220" y="51440"/>
                  </a:lnTo>
                  <a:lnTo>
                    <a:pt x="402544" y="53314"/>
                  </a:lnTo>
                  <a:lnTo>
                    <a:pt x="404887" y="54564"/>
                  </a:lnTo>
                  <a:lnTo>
                    <a:pt x="409607" y="55952"/>
                  </a:lnTo>
                  <a:lnTo>
                    <a:pt x="416727" y="56734"/>
                  </a:lnTo>
                  <a:lnTo>
                    <a:pt x="418311" y="57637"/>
                  </a:lnTo>
                  <a:lnTo>
                    <a:pt x="419366" y="59033"/>
                  </a:lnTo>
                  <a:lnTo>
                    <a:pt x="420070" y="60757"/>
                  </a:lnTo>
                  <a:lnTo>
                    <a:pt x="421334" y="61907"/>
                  </a:lnTo>
                  <a:lnTo>
                    <a:pt x="422970" y="62674"/>
                  </a:lnTo>
                  <a:lnTo>
                    <a:pt x="427697" y="64319"/>
                  </a:lnTo>
                  <a:lnTo>
                    <a:pt x="438492" y="68914"/>
                  </a:lnTo>
                  <a:lnTo>
                    <a:pt x="444386" y="70268"/>
                  </a:lnTo>
                  <a:lnTo>
                    <a:pt x="447069" y="69835"/>
                  </a:lnTo>
                  <a:lnTo>
                    <a:pt x="457078" y="65553"/>
                  </a:lnTo>
                  <a:lnTo>
                    <a:pt x="466423" y="64606"/>
                  </a:lnTo>
                  <a:lnTo>
                    <a:pt x="480010" y="64285"/>
                  </a:lnTo>
                  <a:lnTo>
                    <a:pt x="482725" y="63465"/>
                  </a:lnTo>
                  <a:lnTo>
                    <a:pt x="491131" y="59313"/>
                  </a:lnTo>
                  <a:lnTo>
                    <a:pt x="507792" y="55391"/>
                  </a:lnTo>
                  <a:lnTo>
                    <a:pt x="519550" y="51540"/>
                  </a:lnTo>
                  <a:lnTo>
                    <a:pt x="526185" y="49846"/>
                  </a:lnTo>
                  <a:lnTo>
                    <a:pt x="547989" y="40071"/>
                  </a:lnTo>
                  <a:lnTo>
                    <a:pt x="566795" y="31599"/>
                  </a:lnTo>
                  <a:lnTo>
                    <a:pt x="581040" y="29409"/>
                  </a:lnTo>
                  <a:lnTo>
                    <a:pt x="590555" y="28897"/>
                  </a:lnTo>
                  <a:lnTo>
                    <a:pt x="594521" y="27967"/>
                  </a:lnTo>
                  <a:lnTo>
                    <a:pt x="605484" y="23659"/>
                  </a:lnTo>
                  <a:lnTo>
                    <a:pt x="628920" y="21649"/>
                  </a:lnTo>
                  <a:lnTo>
                    <a:pt x="650428" y="21384"/>
                  </a:lnTo>
                  <a:lnTo>
                    <a:pt x="697711" y="21345"/>
                  </a:lnTo>
                  <a:lnTo>
                    <a:pt x="707231" y="23461"/>
                  </a:lnTo>
                  <a:lnTo>
                    <a:pt x="719401" y="26998"/>
                  </a:lnTo>
                  <a:lnTo>
                    <a:pt x="726133" y="28620"/>
                  </a:lnTo>
                  <a:lnTo>
                    <a:pt x="738847" y="33201"/>
                  </a:lnTo>
                  <a:lnTo>
                    <a:pt x="751876" y="35705"/>
                  </a:lnTo>
                  <a:lnTo>
                    <a:pt x="773790" y="47753"/>
                  </a:lnTo>
                  <a:lnTo>
                    <a:pt x="791655" y="63265"/>
                  </a:lnTo>
                  <a:lnTo>
                    <a:pt x="804133" y="80366"/>
                  </a:lnTo>
                  <a:lnTo>
                    <a:pt x="816671" y="98575"/>
                  </a:lnTo>
                  <a:lnTo>
                    <a:pt x="823881" y="108345"/>
                  </a:lnTo>
                  <a:lnTo>
                    <a:pt x="825478" y="111888"/>
                  </a:lnTo>
                  <a:lnTo>
                    <a:pt x="828520" y="123666"/>
                  </a:lnTo>
                  <a:lnTo>
                    <a:pt x="833302" y="132536"/>
                  </a:lnTo>
                  <a:lnTo>
                    <a:pt x="834698" y="137702"/>
                  </a:lnTo>
                  <a:lnTo>
                    <a:pt x="835595" y="153190"/>
                  </a:lnTo>
                  <a:lnTo>
                    <a:pt x="835788" y="176241"/>
                  </a:lnTo>
                  <a:lnTo>
                    <a:pt x="835004" y="180171"/>
                  </a:lnTo>
                  <a:lnTo>
                    <a:pt x="830902" y="190289"/>
                  </a:lnTo>
                  <a:lnTo>
                    <a:pt x="828539" y="202194"/>
                  </a:lnTo>
                  <a:lnTo>
                    <a:pt x="818817" y="220069"/>
                  </a:lnTo>
                  <a:lnTo>
                    <a:pt x="816355" y="226877"/>
                  </a:lnTo>
                  <a:lnTo>
                    <a:pt x="815698" y="229803"/>
                  </a:lnTo>
                  <a:lnTo>
                    <a:pt x="812852" y="235172"/>
                  </a:lnTo>
                  <a:lnTo>
                    <a:pt x="802276" y="251615"/>
                  </a:lnTo>
                  <a:lnTo>
                    <a:pt x="799963" y="253439"/>
                  </a:lnTo>
                  <a:lnTo>
                    <a:pt x="780144" y="264538"/>
                  </a:lnTo>
                  <a:lnTo>
                    <a:pt x="777270" y="266817"/>
                  </a:lnTo>
                  <a:lnTo>
                    <a:pt x="771960" y="273583"/>
                  </a:lnTo>
                  <a:lnTo>
                    <a:pt x="769433" y="277609"/>
                  </a:lnTo>
                  <a:lnTo>
                    <a:pt x="762392" y="284200"/>
                  </a:lnTo>
                  <a:lnTo>
                    <a:pt x="743400" y="299822"/>
                  </a:lnTo>
                  <a:lnTo>
                    <a:pt x="737592" y="304656"/>
                  </a:lnTo>
                  <a:lnTo>
                    <a:pt x="717434" y="318202"/>
                  </a:lnTo>
                  <a:lnTo>
                    <a:pt x="709812" y="321233"/>
                  </a:lnTo>
                  <a:lnTo>
                    <a:pt x="701523" y="327408"/>
                  </a:lnTo>
                  <a:lnTo>
                    <a:pt x="698608" y="328029"/>
                  </a:lnTo>
                  <a:lnTo>
                    <a:pt x="687122" y="328496"/>
                  </a:lnTo>
                  <a:lnTo>
                    <a:pt x="684270" y="330629"/>
                  </a:lnTo>
                  <a:lnTo>
                    <a:pt x="682398" y="332309"/>
                  </a:lnTo>
                  <a:lnTo>
                    <a:pt x="680356" y="333429"/>
                  </a:lnTo>
                  <a:lnTo>
                    <a:pt x="675970" y="334674"/>
                  </a:lnTo>
                  <a:lnTo>
                    <a:pt x="674483" y="335799"/>
                  </a:lnTo>
                  <a:lnTo>
                    <a:pt x="673493" y="337343"/>
                  </a:lnTo>
                  <a:lnTo>
                    <a:pt x="671510" y="3428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PenAnnotation740"/>
            <p:cNvSpPr/>
            <p:nvPr/>
          </p:nvSpPr>
          <p:spPr>
            <a:xfrm>
              <a:off x="7643814" y="2346177"/>
              <a:ext cx="71437" cy="82603"/>
            </a:xfrm>
            <a:custGeom>
              <a:avLst/>
              <a:gdLst/>
              <a:ahLst/>
              <a:cxnLst/>
              <a:rect l="0" t="0" r="0" b="0"/>
              <a:pathLst>
                <a:path w="71437" h="82603">
                  <a:moveTo>
                    <a:pt x="35717" y="4116"/>
                  </a:moveTo>
                  <a:lnTo>
                    <a:pt x="31924" y="324"/>
                  </a:lnTo>
                  <a:lnTo>
                    <a:pt x="30807" y="0"/>
                  </a:lnTo>
                  <a:lnTo>
                    <a:pt x="30063" y="579"/>
                  </a:lnTo>
                  <a:lnTo>
                    <a:pt x="28868" y="3417"/>
                  </a:lnTo>
                  <a:lnTo>
                    <a:pt x="27975" y="3650"/>
                  </a:lnTo>
                  <a:lnTo>
                    <a:pt x="26587" y="3806"/>
                  </a:lnTo>
                  <a:lnTo>
                    <a:pt x="24868" y="3909"/>
                  </a:lnTo>
                  <a:lnTo>
                    <a:pt x="23722" y="4772"/>
                  </a:lnTo>
                  <a:lnTo>
                    <a:pt x="22958" y="6141"/>
                  </a:lnTo>
                  <a:lnTo>
                    <a:pt x="22449" y="7847"/>
                  </a:lnTo>
                  <a:lnTo>
                    <a:pt x="21315" y="10572"/>
                  </a:lnTo>
                  <a:lnTo>
                    <a:pt x="19766" y="13977"/>
                  </a:lnTo>
                  <a:lnTo>
                    <a:pt x="17940" y="17833"/>
                  </a:lnTo>
                  <a:lnTo>
                    <a:pt x="15927" y="21199"/>
                  </a:lnTo>
                  <a:lnTo>
                    <a:pt x="13793" y="24236"/>
                  </a:lnTo>
                  <a:lnTo>
                    <a:pt x="11576" y="27054"/>
                  </a:lnTo>
                  <a:lnTo>
                    <a:pt x="10098" y="29727"/>
                  </a:lnTo>
                  <a:lnTo>
                    <a:pt x="9112" y="32303"/>
                  </a:lnTo>
                  <a:lnTo>
                    <a:pt x="8455" y="34813"/>
                  </a:lnTo>
                  <a:lnTo>
                    <a:pt x="7224" y="37281"/>
                  </a:lnTo>
                  <a:lnTo>
                    <a:pt x="5609" y="39720"/>
                  </a:lnTo>
                  <a:lnTo>
                    <a:pt x="3739" y="42140"/>
                  </a:lnTo>
                  <a:lnTo>
                    <a:pt x="2492" y="44546"/>
                  </a:lnTo>
                  <a:lnTo>
                    <a:pt x="1661" y="46945"/>
                  </a:lnTo>
                  <a:lnTo>
                    <a:pt x="1106" y="49337"/>
                  </a:lnTo>
                  <a:lnTo>
                    <a:pt x="737" y="51726"/>
                  </a:lnTo>
                  <a:lnTo>
                    <a:pt x="491" y="54112"/>
                  </a:lnTo>
                  <a:lnTo>
                    <a:pt x="327" y="56497"/>
                  </a:lnTo>
                  <a:lnTo>
                    <a:pt x="217" y="58881"/>
                  </a:lnTo>
                  <a:lnTo>
                    <a:pt x="27" y="66998"/>
                  </a:lnTo>
                  <a:lnTo>
                    <a:pt x="0" y="74437"/>
                  </a:lnTo>
                  <a:lnTo>
                    <a:pt x="793" y="75603"/>
                  </a:lnTo>
                  <a:lnTo>
                    <a:pt x="2116" y="77174"/>
                  </a:lnTo>
                  <a:lnTo>
                    <a:pt x="6150" y="81606"/>
                  </a:lnTo>
                  <a:lnTo>
                    <a:pt x="7274" y="81970"/>
                  </a:lnTo>
                  <a:lnTo>
                    <a:pt x="8817" y="82213"/>
                  </a:lnTo>
                  <a:lnTo>
                    <a:pt x="10641" y="82374"/>
                  </a:lnTo>
                  <a:lnTo>
                    <a:pt x="12650" y="82482"/>
                  </a:lnTo>
                  <a:lnTo>
                    <a:pt x="16999" y="82602"/>
                  </a:lnTo>
                  <a:lnTo>
                    <a:pt x="18474" y="81840"/>
                  </a:lnTo>
                  <a:lnTo>
                    <a:pt x="19460" y="80538"/>
                  </a:lnTo>
                  <a:lnTo>
                    <a:pt x="20116" y="78877"/>
                  </a:lnTo>
                  <a:lnTo>
                    <a:pt x="21347" y="77769"/>
                  </a:lnTo>
                  <a:lnTo>
                    <a:pt x="22962" y="77031"/>
                  </a:lnTo>
                  <a:lnTo>
                    <a:pt x="24833" y="76538"/>
                  </a:lnTo>
                  <a:lnTo>
                    <a:pt x="26873" y="75416"/>
                  </a:lnTo>
                  <a:lnTo>
                    <a:pt x="29027" y="73875"/>
                  </a:lnTo>
                  <a:lnTo>
                    <a:pt x="31257" y="72053"/>
                  </a:lnTo>
                  <a:lnTo>
                    <a:pt x="33538" y="70839"/>
                  </a:lnTo>
                  <a:lnTo>
                    <a:pt x="35851" y="70029"/>
                  </a:lnTo>
                  <a:lnTo>
                    <a:pt x="38188" y="69490"/>
                  </a:lnTo>
                  <a:lnTo>
                    <a:pt x="40539" y="68336"/>
                  </a:lnTo>
                  <a:lnTo>
                    <a:pt x="42901" y="66773"/>
                  </a:lnTo>
                  <a:lnTo>
                    <a:pt x="45269" y="64938"/>
                  </a:lnTo>
                  <a:lnTo>
                    <a:pt x="47641" y="62920"/>
                  </a:lnTo>
                  <a:lnTo>
                    <a:pt x="50017" y="60781"/>
                  </a:lnTo>
                  <a:lnTo>
                    <a:pt x="54771" y="56288"/>
                  </a:lnTo>
                  <a:lnTo>
                    <a:pt x="67667" y="43596"/>
                  </a:lnTo>
                  <a:lnTo>
                    <a:pt x="71105" y="40165"/>
                  </a:lnTo>
                  <a:lnTo>
                    <a:pt x="71289" y="37865"/>
                  </a:lnTo>
                  <a:lnTo>
                    <a:pt x="71370" y="35785"/>
                  </a:lnTo>
                  <a:lnTo>
                    <a:pt x="71392" y="36341"/>
                  </a:lnTo>
                  <a:lnTo>
                    <a:pt x="71436" y="398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PenAnnotation741"/>
            <p:cNvSpPr/>
            <p:nvPr/>
          </p:nvSpPr>
          <p:spPr>
            <a:xfrm>
              <a:off x="7586662" y="2401292"/>
              <a:ext cx="221457" cy="138856"/>
            </a:xfrm>
            <a:custGeom>
              <a:avLst/>
              <a:gdLst/>
              <a:ahLst/>
              <a:cxnLst/>
              <a:rect l="0" t="0" r="0" b="0"/>
              <a:pathLst>
                <a:path w="221457" h="138856">
                  <a:moveTo>
                    <a:pt x="0" y="134739"/>
                  </a:moveTo>
                  <a:lnTo>
                    <a:pt x="3793" y="138531"/>
                  </a:lnTo>
                  <a:lnTo>
                    <a:pt x="4910" y="138855"/>
                  </a:lnTo>
                  <a:lnTo>
                    <a:pt x="5654" y="138276"/>
                  </a:lnTo>
                  <a:lnTo>
                    <a:pt x="6850" y="135438"/>
                  </a:lnTo>
                  <a:lnTo>
                    <a:pt x="9130" y="135049"/>
                  </a:lnTo>
                  <a:lnTo>
                    <a:pt x="10849" y="134946"/>
                  </a:lnTo>
                  <a:lnTo>
                    <a:pt x="12789" y="134083"/>
                  </a:lnTo>
                  <a:lnTo>
                    <a:pt x="19311" y="129870"/>
                  </a:lnTo>
                  <a:lnTo>
                    <a:pt x="23929" y="128606"/>
                  </a:lnTo>
                  <a:lnTo>
                    <a:pt x="28626" y="128045"/>
                  </a:lnTo>
                  <a:lnTo>
                    <a:pt x="30990" y="127895"/>
                  </a:lnTo>
                  <a:lnTo>
                    <a:pt x="33361" y="127001"/>
                  </a:lnTo>
                  <a:lnTo>
                    <a:pt x="39694" y="122745"/>
                  </a:lnTo>
                  <a:lnTo>
                    <a:pt x="44354" y="118788"/>
                  </a:lnTo>
                  <a:lnTo>
                    <a:pt x="57281" y="106018"/>
                  </a:lnTo>
                  <a:lnTo>
                    <a:pt x="59619" y="103685"/>
                  </a:lnTo>
                  <a:lnTo>
                    <a:pt x="61971" y="102130"/>
                  </a:lnTo>
                  <a:lnTo>
                    <a:pt x="66701" y="100402"/>
                  </a:lnTo>
                  <a:lnTo>
                    <a:pt x="71449" y="99634"/>
                  </a:lnTo>
                  <a:lnTo>
                    <a:pt x="73827" y="99430"/>
                  </a:lnTo>
                  <a:lnTo>
                    <a:pt x="76205" y="98499"/>
                  </a:lnTo>
                  <a:lnTo>
                    <a:pt x="80966" y="95349"/>
                  </a:lnTo>
                  <a:lnTo>
                    <a:pt x="85726" y="93420"/>
                  </a:lnTo>
                  <a:lnTo>
                    <a:pt x="88108" y="92905"/>
                  </a:lnTo>
                  <a:lnTo>
                    <a:pt x="89695" y="91769"/>
                  </a:lnTo>
                  <a:lnTo>
                    <a:pt x="90753" y="90217"/>
                  </a:lnTo>
                  <a:lnTo>
                    <a:pt x="91458" y="88389"/>
                  </a:lnTo>
                  <a:lnTo>
                    <a:pt x="94359" y="84241"/>
                  </a:lnTo>
                  <a:lnTo>
                    <a:pt x="96244" y="82024"/>
                  </a:lnTo>
                  <a:lnTo>
                    <a:pt x="98294" y="80545"/>
                  </a:lnTo>
                  <a:lnTo>
                    <a:pt x="104972" y="77671"/>
                  </a:lnTo>
                  <a:lnTo>
                    <a:pt x="109625" y="74186"/>
                  </a:lnTo>
                  <a:lnTo>
                    <a:pt x="112914" y="71553"/>
                  </a:lnTo>
                  <a:lnTo>
                    <a:pt x="113377" y="70390"/>
                  </a:lnTo>
                  <a:lnTo>
                    <a:pt x="113890" y="66981"/>
                  </a:lnTo>
                  <a:lnTo>
                    <a:pt x="114821" y="65755"/>
                  </a:lnTo>
                  <a:lnTo>
                    <a:pt x="116234" y="64937"/>
                  </a:lnTo>
                  <a:lnTo>
                    <a:pt x="117970" y="64392"/>
                  </a:lnTo>
                  <a:lnTo>
                    <a:pt x="119128" y="63235"/>
                  </a:lnTo>
                  <a:lnTo>
                    <a:pt x="119900" y="61669"/>
                  </a:lnTo>
                  <a:lnTo>
                    <a:pt x="121138" y="57246"/>
                  </a:lnTo>
                  <a:lnTo>
                    <a:pt x="121309" y="54525"/>
                  </a:lnTo>
                  <a:lnTo>
                    <a:pt x="121417" y="50102"/>
                  </a:lnTo>
                  <a:lnTo>
                    <a:pt x="121442" y="42958"/>
                  </a:lnTo>
                  <a:lnTo>
                    <a:pt x="121443" y="45985"/>
                  </a:lnTo>
                  <a:lnTo>
                    <a:pt x="122238" y="46994"/>
                  </a:lnTo>
                  <a:lnTo>
                    <a:pt x="123560" y="47668"/>
                  </a:lnTo>
                  <a:lnTo>
                    <a:pt x="125237" y="48116"/>
                  </a:lnTo>
                  <a:lnTo>
                    <a:pt x="126354" y="49209"/>
                  </a:lnTo>
                  <a:lnTo>
                    <a:pt x="127098" y="50732"/>
                  </a:lnTo>
                  <a:lnTo>
                    <a:pt x="128561" y="56064"/>
                  </a:lnTo>
                  <a:lnTo>
                    <a:pt x="128586" y="49999"/>
                  </a:lnTo>
                  <a:lnTo>
                    <a:pt x="128588" y="56078"/>
                  </a:lnTo>
                  <a:lnTo>
                    <a:pt x="134291" y="56142"/>
                  </a:lnTo>
                  <a:lnTo>
                    <a:pt x="141588" y="56156"/>
                  </a:lnTo>
                  <a:lnTo>
                    <a:pt x="144419" y="54040"/>
                  </a:lnTo>
                  <a:lnTo>
                    <a:pt x="146286" y="52365"/>
                  </a:lnTo>
                  <a:lnTo>
                    <a:pt x="148324" y="51248"/>
                  </a:lnTo>
                  <a:lnTo>
                    <a:pt x="155182" y="49455"/>
                  </a:lnTo>
                  <a:lnTo>
                    <a:pt x="157076" y="49210"/>
                  </a:lnTo>
                  <a:lnTo>
                    <a:pt x="160565" y="49101"/>
                  </a:lnTo>
                  <a:lnTo>
                    <a:pt x="162605" y="48278"/>
                  </a:lnTo>
                  <a:lnTo>
                    <a:pt x="166990" y="45247"/>
                  </a:lnTo>
                  <a:lnTo>
                    <a:pt x="168477" y="43328"/>
                  </a:lnTo>
                  <a:lnTo>
                    <a:pt x="169468" y="41254"/>
                  </a:lnTo>
                  <a:lnTo>
                    <a:pt x="170129" y="39078"/>
                  </a:lnTo>
                  <a:lnTo>
                    <a:pt x="171363" y="37628"/>
                  </a:lnTo>
                  <a:lnTo>
                    <a:pt x="172979" y="36660"/>
                  </a:lnTo>
                  <a:lnTo>
                    <a:pt x="174851" y="36016"/>
                  </a:lnTo>
                  <a:lnTo>
                    <a:pt x="179047" y="33183"/>
                  </a:lnTo>
                  <a:lnTo>
                    <a:pt x="183559" y="29278"/>
                  </a:lnTo>
                  <a:lnTo>
                    <a:pt x="191498" y="21760"/>
                  </a:lnTo>
                  <a:lnTo>
                    <a:pt x="196264" y="17038"/>
                  </a:lnTo>
                  <a:lnTo>
                    <a:pt x="198311" y="15790"/>
                  </a:lnTo>
                  <a:lnTo>
                    <a:pt x="202703" y="14404"/>
                  </a:lnTo>
                  <a:lnTo>
                    <a:pt x="204191" y="13241"/>
                  </a:lnTo>
                  <a:lnTo>
                    <a:pt x="205184" y="11671"/>
                  </a:lnTo>
                  <a:lnTo>
                    <a:pt x="205845" y="9831"/>
                  </a:lnTo>
                  <a:lnTo>
                    <a:pt x="207080" y="8605"/>
                  </a:lnTo>
                  <a:lnTo>
                    <a:pt x="208697" y="7787"/>
                  </a:lnTo>
                  <a:lnTo>
                    <a:pt x="213984" y="6247"/>
                  </a:lnTo>
                  <a:lnTo>
                    <a:pt x="220775" y="6157"/>
                  </a:lnTo>
                  <a:lnTo>
                    <a:pt x="221366" y="6152"/>
                  </a:lnTo>
                  <a:lnTo>
                    <a:pt x="221430" y="2359"/>
                  </a:lnTo>
                  <a:lnTo>
                    <a:pt x="221448" y="0"/>
                  </a:lnTo>
                  <a:lnTo>
                    <a:pt x="221456" y="61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PenAnnotation742"/>
            <p:cNvSpPr/>
            <p:nvPr/>
          </p:nvSpPr>
          <p:spPr>
            <a:xfrm>
              <a:off x="7693818" y="2493168"/>
              <a:ext cx="85726" cy="57151"/>
            </a:xfrm>
            <a:custGeom>
              <a:avLst/>
              <a:gdLst/>
              <a:ahLst/>
              <a:cxnLst/>
              <a:rect l="0" t="0" r="0" b="0"/>
              <a:pathLst>
                <a:path w="85726" h="57151">
                  <a:moveTo>
                    <a:pt x="0" y="57150"/>
                  </a:moveTo>
                  <a:lnTo>
                    <a:pt x="0" y="53358"/>
                  </a:lnTo>
                  <a:lnTo>
                    <a:pt x="794" y="51447"/>
                  </a:lnTo>
                  <a:lnTo>
                    <a:pt x="2116" y="49379"/>
                  </a:lnTo>
                  <a:lnTo>
                    <a:pt x="3793" y="47207"/>
                  </a:lnTo>
                  <a:lnTo>
                    <a:pt x="5704" y="44965"/>
                  </a:lnTo>
                  <a:lnTo>
                    <a:pt x="7771" y="42677"/>
                  </a:lnTo>
                  <a:lnTo>
                    <a:pt x="9943" y="40358"/>
                  </a:lnTo>
                  <a:lnTo>
                    <a:pt x="12186" y="38811"/>
                  </a:lnTo>
                  <a:lnTo>
                    <a:pt x="14474" y="37781"/>
                  </a:lnTo>
                  <a:lnTo>
                    <a:pt x="16793" y="37094"/>
                  </a:lnTo>
                  <a:lnTo>
                    <a:pt x="18339" y="35841"/>
                  </a:lnTo>
                  <a:lnTo>
                    <a:pt x="19370" y="34213"/>
                  </a:lnTo>
                  <a:lnTo>
                    <a:pt x="20057" y="32334"/>
                  </a:lnTo>
                  <a:lnTo>
                    <a:pt x="21309" y="30287"/>
                  </a:lnTo>
                  <a:lnTo>
                    <a:pt x="22938" y="28129"/>
                  </a:lnTo>
                  <a:lnTo>
                    <a:pt x="24817" y="25897"/>
                  </a:lnTo>
                  <a:lnTo>
                    <a:pt x="26864" y="23615"/>
                  </a:lnTo>
                  <a:lnTo>
                    <a:pt x="31254" y="18962"/>
                  </a:lnTo>
                  <a:lnTo>
                    <a:pt x="33536" y="17404"/>
                  </a:lnTo>
                  <a:lnTo>
                    <a:pt x="35852" y="16365"/>
                  </a:lnTo>
                  <a:lnTo>
                    <a:pt x="38189" y="15673"/>
                  </a:lnTo>
                  <a:lnTo>
                    <a:pt x="40540" y="15211"/>
                  </a:lnTo>
                  <a:lnTo>
                    <a:pt x="42902" y="14903"/>
                  </a:lnTo>
                  <a:lnTo>
                    <a:pt x="45270" y="14698"/>
                  </a:lnTo>
                  <a:lnTo>
                    <a:pt x="47643" y="13768"/>
                  </a:lnTo>
                  <a:lnTo>
                    <a:pt x="50019" y="12354"/>
                  </a:lnTo>
                  <a:lnTo>
                    <a:pt x="55742" y="8173"/>
                  </a:lnTo>
                  <a:lnTo>
                    <a:pt x="57799" y="7036"/>
                  </a:lnTo>
                  <a:lnTo>
                    <a:pt x="69329" y="1084"/>
                  </a:lnTo>
                  <a:lnTo>
                    <a:pt x="70825" y="722"/>
                  </a:lnTo>
                  <a:lnTo>
                    <a:pt x="72617" y="482"/>
                  </a:lnTo>
                  <a:lnTo>
                    <a:pt x="77403" y="95"/>
                  </a:lnTo>
                  <a:lnTo>
                    <a:pt x="80174" y="42"/>
                  </a:lnTo>
                  <a:lnTo>
                    <a:pt x="85717" y="0"/>
                  </a:lnTo>
                  <a:lnTo>
                    <a:pt x="8572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PenAnnotation743"/>
            <p:cNvSpPr/>
            <p:nvPr/>
          </p:nvSpPr>
          <p:spPr>
            <a:xfrm>
              <a:off x="7729624" y="2271799"/>
              <a:ext cx="14202" cy="18260"/>
            </a:xfrm>
            <a:custGeom>
              <a:avLst/>
              <a:gdLst/>
              <a:ahLst/>
              <a:cxnLst/>
              <a:rect l="0" t="0" r="0" b="0"/>
              <a:pathLst>
                <a:path w="14202" h="18260">
                  <a:moveTo>
                    <a:pt x="7057" y="14201"/>
                  </a:moveTo>
                  <a:lnTo>
                    <a:pt x="7057" y="10408"/>
                  </a:lnTo>
                  <a:lnTo>
                    <a:pt x="6263" y="9291"/>
                  </a:lnTo>
                  <a:lnTo>
                    <a:pt x="4941" y="8546"/>
                  </a:lnTo>
                  <a:lnTo>
                    <a:pt x="208" y="7144"/>
                  </a:lnTo>
                  <a:lnTo>
                    <a:pt x="109" y="7909"/>
                  </a:lnTo>
                  <a:lnTo>
                    <a:pt x="44" y="9212"/>
                  </a:lnTo>
                  <a:lnTo>
                    <a:pt x="0" y="10875"/>
                  </a:lnTo>
                  <a:lnTo>
                    <a:pt x="765" y="11984"/>
                  </a:lnTo>
                  <a:lnTo>
                    <a:pt x="2069" y="12723"/>
                  </a:lnTo>
                  <a:lnTo>
                    <a:pt x="6072" y="13909"/>
                  </a:lnTo>
                  <a:lnTo>
                    <a:pt x="6400" y="14800"/>
                  </a:lnTo>
                  <a:lnTo>
                    <a:pt x="6619" y="16187"/>
                  </a:lnTo>
                  <a:lnTo>
                    <a:pt x="6765" y="17906"/>
                  </a:lnTo>
                  <a:lnTo>
                    <a:pt x="6862" y="18259"/>
                  </a:lnTo>
                  <a:lnTo>
                    <a:pt x="6927" y="17700"/>
                  </a:lnTo>
                  <a:lnTo>
                    <a:pt x="7031" y="14892"/>
                  </a:lnTo>
                  <a:lnTo>
                    <a:pt x="7833" y="13868"/>
                  </a:lnTo>
                  <a:lnTo>
                    <a:pt x="9162" y="12391"/>
                  </a:lnTo>
                  <a:lnTo>
                    <a:pt x="14142" y="7118"/>
                  </a:lnTo>
                  <a:lnTo>
                    <a:pt x="14197" y="7060"/>
                  </a:lnTo>
                  <a:lnTo>
                    <a:pt x="14199" y="7059"/>
                  </a:lnTo>
                  <a:lnTo>
                    <a:pt x="14201" y="0"/>
                  </a:lnTo>
                  <a:lnTo>
                    <a:pt x="12084" y="2068"/>
                  </a:lnTo>
                  <a:lnTo>
                    <a:pt x="7057" y="70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PenAnnotation744"/>
            <p:cNvSpPr/>
            <p:nvPr/>
          </p:nvSpPr>
          <p:spPr>
            <a:xfrm>
              <a:off x="7550943" y="2386012"/>
              <a:ext cx="2117" cy="4117"/>
            </a:xfrm>
            <a:custGeom>
              <a:avLst/>
              <a:gdLst/>
              <a:ahLst/>
              <a:cxnLst/>
              <a:rect l="0" t="0" r="0" b="0"/>
              <a:pathLst>
                <a:path w="2117" h="4117">
                  <a:moveTo>
                    <a:pt x="0" y="0"/>
                  </a:moveTo>
                  <a:lnTo>
                    <a:pt x="0" y="4116"/>
                  </a:lnTo>
                  <a:lnTo>
                    <a:pt x="0" y="2"/>
                  </a:lnTo>
                  <a:lnTo>
                    <a:pt x="2116" y="1"/>
                  </a:lnTo>
                  <a:close/>
                </a:path>
              </a:pathLst>
            </a:custGeom>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ARTPenAnnotation745"/>
            <p:cNvSpPr/>
            <p:nvPr/>
          </p:nvSpPr>
          <p:spPr>
            <a:xfrm>
              <a:off x="7508081" y="2328862"/>
              <a:ext cx="64295" cy="13296"/>
            </a:xfrm>
            <a:custGeom>
              <a:avLst/>
              <a:gdLst/>
              <a:ahLst/>
              <a:cxnLst/>
              <a:rect l="0" t="0" r="0" b="0"/>
              <a:pathLst>
                <a:path w="64295" h="13296">
                  <a:moveTo>
                    <a:pt x="0" y="7144"/>
                  </a:moveTo>
                  <a:lnTo>
                    <a:pt x="17000" y="7144"/>
                  </a:lnTo>
                  <a:lnTo>
                    <a:pt x="19271" y="7938"/>
                  </a:lnTo>
                  <a:lnTo>
                    <a:pt x="21578" y="9260"/>
                  </a:lnTo>
                  <a:lnTo>
                    <a:pt x="27193" y="13295"/>
                  </a:lnTo>
                  <a:lnTo>
                    <a:pt x="28448" y="12832"/>
                  </a:lnTo>
                  <a:lnTo>
                    <a:pt x="30077" y="11730"/>
                  </a:lnTo>
                  <a:lnTo>
                    <a:pt x="31957" y="10201"/>
                  </a:lnTo>
                  <a:lnTo>
                    <a:pt x="34005" y="9182"/>
                  </a:lnTo>
                  <a:lnTo>
                    <a:pt x="36164" y="8503"/>
                  </a:lnTo>
                  <a:lnTo>
                    <a:pt x="38397" y="8050"/>
                  </a:lnTo>
                  <a:lnTo>
                    <a:pt x="40679" y="7748"/>
                  </a:lnTo>
                  <a:lnTo>
                    <a:pt x="42994" y="7546"/>
                  </a:lnTo>
                  <a:lnTo>
                    <a:pt x="48622" y="7223"/>
                  </a:lnTo>
                  <a:lnTo>
                    <a:pt x="51507" y="7179"/>
                  </a:lnTo>
                  <a:lnTo>
                    <a:pt x="53389" y="7168"/>
                  </a:lnTo>
                  <a:lnTo>
                    <a:pt x="54641" y="6366"/>
                  </a:lnTo>
                  <a:lnTo>
                    <a:pt x="55478" y="5037"/>
                  </a:lnTo>
                  <a:lnTo>
                    <a:pt x="56035" y="3359"/>
                  </a:lnTo>
                  <a:lnTo>
                    <a:pt x="57200" y="2239"/>
                  </a:lnTo>
                  <a:lnTo>
                    <a:pt x="58771" y="1493"/>
                  </a:lnTo>
                  <a:lnTo>
                    <a:pt x="6429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PenAnnotation746"/>
            <p:cNvSpPr/>
            <p:nvPr/>
          </p:nvSpPr>
          <p:spPr>
            <a:xfrm>
              <a:off x="7686675" y="2235993"/>
              <a:ext cx="28576" cy="42864"/>
            </a:xfrm>
            <a:custGeom>
              <a:avLst/>
              <a:gdLst/>
              <a:ahLst/>
              <a:cxnLst/>
              <a:rect l="0" t="0" r="0" b="0"/>
              <a:pathLst>
                <a:path w="28576" h="42864">
                  <a:moveTo>
                    <a:pt x="28575" y="0"/>
                  </a:moveTo>
                  <a:lnTo>
                    <a:pt x="22424" y="0"/>
                  </a:lnTo>
                  <a:lnTo>
                    <a:pt x="22093" y="794"/>
                  </a:lnTo>
                  <a:lnTo>
                    <a:pt x="21872" y="2117"/>
                  </a:lnTo>
                  <a:lnTo>
                    <a:pt x="21725" y="3793"/>
                  </a:lnTo>
                  <a:lnTo>
                    <a:pt x="21627" y="5704"/>
                  </a:lnTo>
                  <a:lnTo>
                    <a:pt x="21518" y="9943"/>
                  </a:lnTo>
                  <a:lnTo>
                    <a:pt x="20696" y="12185"/>
                  </a:lnTo>
                  <a:lnTo>
                    <a:pt x="19353" y="14474"/>
                  </a:lnTo>
                  <a:lnTo>
                    <a:pt x="17664" y="16793"/>
                  </a:lnTo>
                  <a:lnTo>
                    <a:pt x="15745" y="19133"/>
                  </a:lnTo>
                  <a:lnTo>
                    <a:pt x="13672" y="21487"/>
                  </a:lnTo>
                  <a:lnTo>
                    <a:pt x="11496" y="23849"/>
                  </a:lnTo>
                  <a:lnTo>
                    <a:pt x="10045" y="26219"/>
                  </a:lnTo>
                  <a:lnTo>
                    <a:pt x="9077" y="28592"/>
                  </a:lnTo>
                  <a:lnTo>
                    <a:pt x="8433" y="30968"/>
                  </a:lnTo>
                  <a:lnTo>
                    <a:pt x="7210" y="32551"/>
                  </a:lnTo>
                  <a:lnTo>
                    <a:pt x="5600" y="33607"/>
                  </a:lnTo>
                  <a:lnTo>
                    <a:pt x="3733" y="34311"/>
                  </a:lnTo>
                  <a:lnTo>
                    <a:pt x="2488" y="35574"/>
                  </a:lnTo>
                  <a:lnTo>
                    <a:pt x="1659" y="37210"/>
                  </a:lnTo>
                  <a:lnTo>
                    <a:pt x="0" y="4286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PenAnnotation747"/>
            <p:cNvSpPr/>
            <p:nvPr/>
          </p:nvSpPr>
          <p:spPr>
            <a:xfrm>
              <a:off x="7650957" y="2578893"/>
              <a:ext cx="271460" cy="471489"/>
            </a:xfrm>
            <a:custGeom>
              <a:avLst/>
              <a:gdLst/>
              <a:ahLst/>
              <a:cxnLst/>
              <a:rect l="0" t="0" r="0" b="0"/>
              <a:pathLst>
                <a:path w="271460" h="471489">
                  <a:moveTo>
                    <a:pt x="92868" y="0"/>
                  </a:moveTo>
                  <a:lnTo>
                    <a:pt x="92868" y="6151"/>
                  </a:lnTo>
                  <a:lnTo>
                    <a:pt x="92868" y="269"/>
                  </a:lnTo>
                  <a:lnTo>
                    <a:pt x="92868" y="21337"/>
                  </a:lnTo>
                  <a:lnTo>
                    <a:pt x="96660" y="25196"/>
                  </a:lnTo>
                  <a:lnTo>
                    <a:pt x="97777" y="27116"/>
                  </a:lnTo>
                  <a:lnTo>
                    <a:pt x="99717" y="34429"/>
                  </a:lnTo>
                  <a:lnTo>
                    <a:pt x="100006" y="48347"/>
                  </a:lnTo>
                  <a:lnTo>
                    <a:pt x="100011" y="192904"/>
                  </a:lnTo>
                  <a:lnTo>
                    <a:pt x="100805" y="196071"/>
                  </a:lnTo>
                  <a:lnTo>
                    <a:pt x="106163" y="205551"/>
                  </a:lnTo>
                  <a:lnTo>
                    <a:pt x="106714" y="208566"/>
                  </a:lnTo>
                  <a:lnTo>
                    <a:pt x="107116" y="221579"/>
                  </a:lnTo>
                  <a:lnTo>
                    <a:pt x="107153" y="234340"/>
                  </a:lnTo>
                  <a:lnTo>
                    <a:pt x="109270" y="237237"/>
                  </a:lnTo>
                  <a:lnTo>
                    <a:pt x="110948" y="239121"/>
                  </a:lnTo>
                  <a:lnTo>
                    <a:pt x="112065" y="241170"/>
                  </a:lnTo>
                  <a:lnTo>
                    <a:pt x="113306" y="245564"/>
                  </a:lnTo>
                  <a:lnTo>
                    <a:pt x="114005" y="252500"/>
                  </a:lnTo>
                  <a:lnTo>
                    <a:pt x="114896" y="254059"/>
                  </a:lnTo>
                  <a:lnTo>
                    <a:pt x="116285" y="255097"/>
                  </a:lnTo>
                  <a:lnTo>
                    <a:pt x="118004" y="255790"/>
                  </a:lnTo>
                  <a:lnTo>
                    <a:pt x="119150" y="257046"/>
                  </a:lnTo>
                  <a:lnTo>
                    <a:pt x="119915" y="258676"/>
                  </a:lnTo>
                  <a:lnTo>
                    <a:pt x="120763" y="262605"/>
                  </a:lnTo>
                  <a:lnTo>
                    <a:pt x="121353" y="270139"/>
                  </a:lnTo>
                  <a:lnTo>
                    <a:pt x="119286" y="272991"/>
                  </a:lnTo>
                  <a:lnTo>
                    <a:pt x="117624" y="274863"/>
                  </a:lnTo>
                  <a:lnTo>
                    <a:pt x="116516" y="276905"/>
                  </a:lnTo>
                  <a:lnTo>
                    <a:pt x="114955" y="281983"/>
                  </a:lnTo>
                  <a:lnTo>
                    <a:pt x="114737" y="281651"/>
                  </a:lnTo>
                  <a:lnTo>
                    <a:pt x="114591" y="280636"/>
                  </a:lnTo>
                  <a:lnTo>
                    <a:pt x="114493" y="280753"/>
                  </a:lnTo>
                  <a:lnTo>
                    <a:pt x="114300" y="294560"/>
                  </a:lnTo>
                  <a:lnTo>
                    <a:pt x="114299" y="299943"/>
                  </a:lnTo>
                  <a:lnTo>
                    <a:pt x="108148" y="300029"/>
                  </a:lnTo>
                  <a:lnTo>
                    <a:pt x="107817" y="300826"/>
                  </a:lnTo>
                  <a:lnTo>
                    <a:pt x="107181" y="306887"/>
                  </a:lnTo>
                  <a:lnTo>
                    <a:pt x="101007" y="307156"/>
                  </a:lnTo>
                  <a:lnTo>
                    <a:pt x="100675" y="307958"/>
                  </a:lnTo>
                  <a:lnTo>
                    <a:pt x="100098" y="313330"/>
                  </a:lnTo>
                  <a:lnTo>
                    <a:pt x="93867" y="320388"/>
                  </a:lnTo>
                  <a:lnTo>
                    <a:pt x="92741" y="320749"/>
                  </a:lnTo>
                  <a:lnTo>
                    <a:pt x="86805" y="321374"/>
                  </a:lnTo>
                  <a:lnTo>
                    <a:pt x="86445" y="322200"/>
                  </a:lnTo>
                  <a:lnTo>
                    <a:pt x="86044" y="325233"/>
                  </a:lnTo>
                  <a:lnTo>
                    <a:pt x="85144" y="326360"/>
                  </a:lnTo>
                  <a:lnTo>
                    <a:pt x="83749" y="327111"/>
                  </a:lnTo>
                  <a:lnTo>
                    <a:pt x="82026" y="327611"/>
                  </a:lnTo>
                  <a:lnTo>
                    <a:pt x="80878" y="328739"/>
                  </a:lnTo>
                  <a:lnTo>
                    <a:pt x="80112" y="330284"/>
                  </a:lnTo>
                  <a:lnTo>
                    <a:pt x="79601" y="332108"/>
                  </a:lnTo>
                  <a:lnTo>
                    <a:pt x="78467" y="333324"/>
                  </a:lnTo>
                  <a:lnTo>
                    <a:pt x="76917" y="334135"/>
                  </a:lnTo>
                  <a:lnTo>
                    <a:pt x="75090" y="334676"/>
                  </a:lnTo>
                  <a:lnTo>
                    <a:pt x="73873" y="335830"/>
                  </a:lnTo>
                  <a:lnTo>
                    <a:pt x="73060" y="337393"/>
                  </a:lnTo>
                  <a:lnTo>
                    <a:pt x="71757" y="341812"/>
                  </a:lnTo>
                  <a:lnTo>
                    <a:pt x="70856" y="342175"/>
                  </a:lnTo>
                  <a:lnTo>
                    <a:pt x="67739" y="342578"/>
                  </a:lnTo>
                  <a:lnTo>
                    <a:pt x="66590" y="343479"/>
                  </a:lnTo>
                  <a:lnTo>
                    <a:pt x="65825" y="344874"/>
                  </a:lnTo>
                  <a:lnTo>
                    <a:pt x="64595" y="349023"/>
                  </a:lnTo>
                  <a:lnTo>
                    <a:pt x="63700" y="349363"/>
                  </a:lnTo>
                  <a:lnTo>
                    <a:pt x="57451" y="350017"/>
                  </a:lnTo>
                  <a:lnTo>
                    <a:pt x="53446" y="353829"/>
                  </a:lnTo>
                  <a:lnTo>
                    <a:pt x="52299" y="355742"/>
                  </a:lnTo>
                  <a:lnTo>
                    <a:pt x="51024" y="359985"/>
                  </a:lnTo>
                  <a:lnTo>
                    <a:pt x="49891" y="361434"/>
                  </a:lnTo>
                  <a:lnTo>
                    <a:pt x="48342" y="362400"/>
                  </a:lnTo>
                  <a:lnTo>
                    <a:pt x="46515" y="363044"/>
                  </a:lnTo>
                  <a:lnTo>
                    <a:pt x="42368" y="365876"/>
                  </a:lnTo>
                  <a:lnTo>
                    <a:pt x="37031" y="370369"/>
                  </a:lnTo>
                  <a:lnTo>
                    <a:pt x="34184" y="370984"/>
                  </a:lnTo>
                  <a:lnTo>
                    <a:pt x="32315" y="371148"/>
                  </a:lnTo>
                  <a:lnTo>
                    <a:pt x="31068" y="372051"/>
                  </a:lnTo>
                  <a:lnTo>
                    <a:pt x="30236" y="373446"/>
                  </a:lnTo>
                  <a:lnTo>
                    <a:pt x="28902" y="377597"/>
                  </a:lnTo>
                  <a:lnTo>
                    <a:pt x="27999" y="377938"/>
                  </a:lnTo>
                  <a:lnTo>
                    <a:pt x="22452" y="378529"/>
                  </a:lnTo>
                  <a:lnTo>
                    <a:pt x="17940" y="382385"/>
                  </a:lnTo>
                  <a:lnTo>
                    <a:pt x="16723" y="384305"/>
                  </a:lnTo>
                  <a:lnTo>
                    <a:pt x="14607" y="391617"/>
                  </a:lnTo>
                  <a:lnTo>
                    <a:pt x="10589" y="396317"/>
                  </a:lnTo>
                  <a:lnTo>
                    <a:pt x="9440" y="396768"/>
                  </a:lnTo>
                  <a:lnTo>
                    <a:pt x="8675" y="396274"/>
                  </a:lnTo>
                  <a:lnTo>
                    <a:pt x="8163" y="395152"/>
                  </a:lnTo>
                  <a:lnTo>
                    <a:pt x="7029" y="395197"/>
                  </a:lnTo>
                  <a:lnTo>
                    <a:pt x="3653" y="397364"/>
                  </a:lnTo>
                  <a:lnTo>
                    <a:pt x="2435" y="397466"/>
                  </a:lnTo>
                  <a:lnTo>
                    <a:pt x="1623" y="396740"/>
                  </a:lnTo>
                  <a:lnTo>
                    <a:pt x="320" y="393664"/>
                  </a:lnTo>
                  <a:lnTo>
                    <a:pt x="141" y="395360"/>
                  </a:lnTo>
                  <a:lnTo>
                    <a:pt x="1" y="409912"/>
                  </a:lnTo>
                  <a:lnTo>
                    <a:pt x="0" y="413026"/>
                  </a:lnTo>
                  <a:lnTo>
                    <a:pt x="2116" y="415872"/>
                  </a:lnTo>
                  <a:lnTo>
                    <a:pt x="6849" y="421153"/>
                  </a:lnTo>
                  <a:lnTo>
                    <a:pt x="10848" y="421384"/>
                  </a:lnTo>
                  <a:lnTo>
                    <a:pt x="11993" y="420623"/>
                  </a:lnTo>
                  <a:lnTo>
                    <a:pt x="12758" y="419322"/>
                  </a:lnTo>
                  <a:lnTo>
                    <a:pt x="13268" y="417660"/>
                  </a:lnTo>
                  <a:lnTo>
                    <a:pt x="14401" y="416553"/>
                  </a:lnTo>
                  <a:lnTo>
                    <a:pt x="15950" y="415815"/>
                  </a:lnTo>
                  <a:lnTo>
                    <a:pt x="20348" y="414629"/>
                  </a:lnTo>
                  <a:lnTo>
                    <a:pt x="28251" y="414345"/>
                  </a:lnTo>
                  <a:lnTo>
                    <a:pt x="38489" y="414338"/>
                  </a:lnTo>
                  <a:lnTo>
                    <a:pt x="39946" y="413544"/>
                  </a:lnTo>
                  <a:lnTo>
                    <a:pt x="40917" y="412221"/>
                  </a:lnTo>
                  <a:lnTo>
                    <a:pt x="41565" y="410546"/>
                  </a:lnTo>
                  <a:lnTo>
                    <a:pt x="42791" y="409428"/>
                  </a:lnTo>
                  <a:lnTo>
                    <a:pt x="44402" y="408684"/>
                  </a:lnTo>
                  <a:lnTo>
                    <a:pt x="48309" y="407856"/>
                  </a:lnTo>
                  <a:lnTo>
                    <a:pt x="55828" y="407281"/>
                  </a:lnTo>
                  <a:lnTo>
                    <a:pt x="62591" y="402302"/>
                  </a:lnTo>
                  <a:lnTo>
                    <a:pt x="66976" y="401051"/>
                  </a:lnTo>
                  <a:lnTo>
                    <a:pt x="68463" y="401511"/>
                  </a:lnTo>
                  <a:lnTo>
                    <a:pt x="69454" y="402612"/>
                  </a:lnTo>
                  <a:lnTo>
                    <a:pt x="70115" y="404139"/>
                  </a:lnTo>
                  <a:lnTo>
                    <a:pt x="71349" y="405157"/>
                  </a:lnTo>
                  <a:lnTo>
                    <a:pt x="72966" y="405836"/>
                  </a:lnTo>
                  <a:lnTo>
                    <a:pt x="79033" y="406792"/>
                  </a:lnTo>
                  <a:lnTo>
                    <a:pt x="84403" y="407115"/>
                  </a:lnTo>
                  <a:lnTo>
                    <a:pt x="87253" y="405042"/>
                  </a:lnTo>
                  <a:lnTo>
                    <a:pt x="91758" y="401036"/>
                  </a:lnTo>
                  <a:lnTo>
                    <a:pt x="94491" y="400488"/>
                  </a:lnTo>
                  <a:lnTo>
                    <a:pt x="96331" y="400342"/>
                  </a:lnTo>
                  <a:lnTo>
                    <a:pt x="97558" y="401039"/>
                  </a:lnTo>
                  <a:lnTo>
                    <a:pt x="98376" y="402297"/>
                  </a:lnTo>
                  <a:lnTo>
                    <a:pt x="98921" y="403929"/>
                  </a:lnTo>
                  <a:lnTo>
                    <a:pt x="100079" y="405018"/>
                  </a:lnTo>
                  <a:lnTo>
                    <a:pt x="101644" y="405743"/>
                  </a:lnTo>
                  <a:lnTo>
                    <a:pt x="103481" y="406227"/>
                  </a:lnTo>
                  <a:lnTo>
                    <a:pt x="104706" y="407343"/>
                  </a:lnTo>
                  <a:lnTo>
                    <a:pt x="105523" y="408881"/>
                  </a:lnTo>
                  <a:lnTo>
                    <a:pt x="106429" y="412706"/>
                  </a:lnTo>
                  <a:lnTo>
                    <a:pt x="106940" y="417735"/>
                  </a:lnTo>
                  <a:lnTo>
                    <a:pt x="107012" y="417396"/>
                  </a:lnTo>
                  <a:lnTo>
                    <a:pt x="107059" y="416377"/>
                  </a:lnTo>
                  <a:lnTo>
                    <a:pt x="107091" y="416491"/>
                  </a:lnTo>
                  <a:lnTo>
                    <a:pt x="107126" y="418734"/>
                  </a:lnTo>
                  <a:lnTo>
                    <a:pt x="107930" y="419650"/>
                  </a:lnTo>
                  <a:lnTo>
                    <a:pt x="109260" y="420261"/>
                  </a:lnTo>
                  <a:lnTo>
                    <a:pt x="110938" y="420667"/>
                  </a:lnTo>
                  <a:lnTo>
                    <a:pt x="112059" y="421733"/>
                  </a:lnTo>
                  <a:lnTo>
                    <a:pt x="112806" y="423236"/>
                  </a:lnTo>
                  <a:lnTo>
                    <a:pt x="113635" y="427024"/>
                  </a:lnTo>
                  <a:lnTo>
                    <a:pt x="114241" y="440600"/>
                  </a:lnTo>
                  <a:lnTo>
                    <a:pt x="114299" y="456171"/>
                  </a:lnTo>
                  <a:lnTo>
                    <a:pt x="115093" y="456514"/>
                  </a:lnTo>
                  <a:lnTo>
                    <a:pt x="118092" y="456895"/>
                  </a:lnTo>
                  <a:lnTo>
                    <a:pt x="119209" y="457791"/>
                  </a:lnTo>
                  <a:lnTo>
                    <a:pt x="119953" y="459182"/>
                  </a:lnTo>
                  <a:lnTo>
                    <a:pt x="121416" y="464255"/>
                  </a:lnTo>
                  <a:lnTo>
                    <a:pt x="128578" y="471480"/>
                  </a:lnTo>
                  <a:lnTo>
                    <a:pt x="135435" y="471488"/>
                  </a:lnTo>
                  <a:lnTo>
                    <a:pt x="135704" y="465337"/>
                  </a:lnTo>
                  <a:lnTo>
                    <a:pt x="136507" y="465006"/>
                  </a:lnTo>
                  <a:lnTo>
                    <a:pt x="142579" y="464370"/>
                  </a:lnTo>
                  <a:lnTo>
                    <a:pt x="148999" y="464346"/>
                  </a:lnTo>
                  <a:lnTo>
                    <a:pt x="156079" y="458194"/>
                  </a:lnTo>
                  <a:lnTo>
                    <a:pt x="158797" y="457642"/>
                  </a:lnTo>
                  <a:lnTo>
                    <a:pt x="163217" y="457288"/>
                  </a:lnTo>
                  <a:lnTo>
                    <a:pt x="163579" y="456465"/>
                  </a:lnTo>
                  <a:lnTo>
                    <a:pt x="163983" y="453434"/>
                  </a:lnTo>
                  <a:lnTo>
                    <a:pt x="164884" y="452308"/>
                  </a:lnTo>
                  <a:lnTo>
                    <a:pt x="166279" y="451558"/>
                  </a:lnTo>
                  <a:lnTo>
                    <a:pt x="168002" y="451057"/>
                  </a:lnTo>
                  <a:lnTo>
                    <a:pt x="169151" y="449930"/>
                  </a:lnTo>
                  <a:lnTo>
                    <a:pt x="169916" y="448385"/>
                  </a:lnTo>
                  <a:lnTo>
                    <a:pt x="170428" y="446561"/>
                  </a:lnTo>
                  <a:lnTo>
                    <a:pt x="171562" y="445345"/>
                  </a:lnTo>
                  <a:lnTo>
                    <a:pt x="173111" y="444534"/>
                  </a:lnTo>
                  <a:lnTo>
                    <a:pt x="178272" y="443008"/>
                  </a:lnTo>
                  <a:lnTo>
                    <a:pt x="185849" y="442918"/>
                  </a:lnTo>
                  <a:lnTo>
                    <a:pt x="191798" y="442914"/>
                  </a:lnTo>
                  <a:lnTo>
                    <a:pt x="192158" y="442120"/>
                  </a:lnTo>
                  <a:lnTo>
                    <a:pt x="192559" y="439121"/>
                  </a:lnTo>
                  <a:lnTo>
                    <a:pt x="193460" y="438003"/>
                  </a:lnTo>
                  <a:lnTo>
                    <a:pt x="194854" y="437259"/>
                  </a:lnTo>
                  <a:lnTo>
                    <a:pt x="198520" y="436431"/>
                  </a:lnTo>
                  <a:lnTo>
                    <a:pt x="205871" y="435856"/>
                  </a:lnTo>
                  <a:lnTo>
                    <a:pt x="206304" y="435033"/>
                  </a:lnTo>
                  <a:lnTo>
                    <a:pt x="207054" y="429626"/>
                  </a:lnTo>
                  <a:lnTo>
                    <a:pt x="212054" y="423120"/>
                  </a:lnTo>
                  <a:lnTo>
                    <a:pt x="214014" y="415651"/>
                  </a:lnTo>
                  <a:lnTo>
                    <a:pt x="214907" y="415213"/>
                  </a:lnTo>
                  <a:lnTo>
                    <a:pt x="220436" y="414453"/>
                  </a:lnTo>
                  <a:lnTo>
                    <a:pt x="220776" y="413621"/>
                  </a:lnTo>
                  <a:lnTo>
                    <a:pt x="221429" y="401340"/>
                  </a:lnTo>
                  <a:lnTo>
                    <a:pt x="221447" y="396640"/>
                  </a:lnTo>
                  <a:lnTo>
                    <a:pt x="222243" y="394602"/>
                  </a:lnTo>
                  <a:lnTo>
                    <a:pt x="227606" y="387084"/>
                  </a:lnTo>
                  <a:lnTo>
                    <a:pt x="228158" y="384233"/>
                  </a:lnTo>
                  <a:lnTo>
                    <a:pt x="228304" y="382362"/>
                  </a:lnTo>
                  <a:lnTo>
                    <a:pt x="229196" y="381114"/>
                  </a:lnTo>
                  <a:lnTo>
                    <a:pt x="230585" y="380282"/>
                  </a:lnTo>
                  <a:lnTo>
                    <a:pt x="232304" y="379728"/>
                  </a:lnTo>
                  <a:lnTo>
                    <a:pt x="233450" y="378565"/>
                  </a:lnTo>
                  <a:lnTo>
                    <a:pt x="234215" y="376995"/>
                  </a:lnTo>
                  <a:lnTo>
                    <a:pt x="235441" y="372566"/>
                  </a:lnTo>
                  <a:lnTo>
                    <a:pt x="235716" y="365420"/>
                  </a:lnTo>
                  <a:lnTo>
                    <a:pt x="236518" y="365057"/>
                  </a:lnTo>
                  <a:lnTo>
                    <a:pt x="242799" y="364340"/>
                  </a:lnTo>
                  <a:lnTo>
                    <a:pt x="242860" y="360542"/>
                  </a:lnTo>
                  <a:lnTo>
                    <a:pt x="243663" y="359424"/>
                  </a:lnTo>
                  <a:lnTo>
                    <a:pt x="244992" y="358679"/>
                  </a:lnTo>
                  <a:lnTo>
                    <a:pt x="246671" y="358181"/>
                  </a:lnTo>
                  <a:lnTo>
                    <a:pt x="247791" y="357057"/>
                  </a:lnTo>
                  <a:lnTo>
                    <a:pt x="248537" y="355513"/>
                  </a:lnTo>
                  <a:lnTo>
                    <a:pt x="249035" y="353690"/>
                  </a:lnTo>
                  <a:lnTo>
                    <a:pt x="250160" y="352475"/>
                  </a:lnTo>
                  <a:lnTo>
                    <a:pt x="251704" y="351664"/>
                  </a:lnTo>
                  <a:lnTo>
                    <a:pt x="256093" y="350364"/>
                  </a:lnTo>
                  <a:lnTo>
                    <a:pt x="263230" y="343922"/>
                  </a:lnTo>
                  <a:lnTo>
                    <a:pt x="264386" y="344375"/>
                  </a:lnTo>
                  <a:lnTo>
                    <a:pt x="271433" y="350020"/>
                  </a:lnTo>
                  <a:lnTo>
                    <a:pt x="271459" y="340099"/>
                  </a:lnTo>
                  <a:lnTo>
                    <a:pt x="270666" y="338651"/>
                  </a:lnTo>
                  <a:lnTo>
                    <a:pt x="269344" y="337687"/>
                  </a:lnTo>
                  <a:lnTo>
                    <a:pt x="264611" y="335869"/>
                  </a:lnTo>
                  <a:lnTo>
                    <a:pt x="256582" y="335758"/>
                  </a:lnTo>
                  <a:lnTo>
                    <a:pt x="244182" y="335757"/>
                  </a:lnTo>
                  <a:lnTo>
                    <a:pt x="241345" y="333640"/>
                  </a:lnTo>
                  <a:lnTo>
                    <a:pt x="234118" y="326938"/>
                  </a:lnTo>
                  <a:lnTo>
                    <a:pt x="232278" y="325115"/>
                  </a:lnTo>
                  <a:lnTo>
                    <a:pt x="231052" y="323106"/>
                  </a:lnTo>
                  <a:lnTo>
                    <a:pt x="229689" y="318757"/>
                  </a:lnTo>
                  <a:lnTo>
                    <a:pt x="228531" y="317280"/>
                  </a:lnTo>
                  <a:lnTo>
                    <a:pt x="226967" y="316295"/>
                  </a:lnTo>
                  <a:lnTo>
                    <a:pt x="225130" y="315638"/>
                  </a:lnTo>
                  <a:lnTo>
                    <a:pt x="220972" y="312792"/>
                  </a:lnTo>
                  <a:lnTo>
                    <a:pt x="215627" y="308290"/>
                  </a:lnTo>
                  <a:lnTo>
                    <a:pt x="212779" y="307674"/>
                  </a:lnTo>
                  <a:lnTo>
                    <a:pt x="208276" y="307279"/>
                  </a:lnTo>
                  <a:lnTo>
                    <a:pt x="201683" y="302291"/>
                  </a:lnTo>
                  <a:lnTo>
                    <a:pt x="194196" y="300334"/>
                  </a:lnTo>
                  <a:lnTo>
                    <a:pt x="187437" y="295187"/>
                  </a:lnTo>
                  <a:lnTo>
                    <a:pt x="180772" y="292779"/>
                  </a:lnTo>
                  <a:lnTo>
                    <a:pt x="172833" y="286833"/>
                  </a:lnTo>
                  <a:lnTo>
                    <a:pt x="169947" y="286231"/>
                  </a:lnTo>
                  <a:lnTo>
                    <a:pt x="168067" y="286071"/>
                  </a:lnTo>
                  <a:lnTo>
                    <a:pt x="166813" y="285170"/>
                  </a:lnTo>
                  <a:lnTo>
                    <a:pt x="165977" y="283776"/>
                  </a:lnTo>
                  <a:lnTo>
                    <a:pt x="165420" y="282053"/>
                  </a:lnTo>
                  <a:lnTo>
                    <a:pt x="162684" y="278022"/>
                  </a:lnTo>
                  <a:lnTo>
                    <a:pt x="160843" y="275835"/>
                  </a:lnTo>
                  <a:lnTo>
                    <a:pt x="158822" y="274378"/>
                  </a:lnTo>
                  <a:lnTo>
                    <a:pt x="154461" y="272758"/>
                  </a:lnTo>
                  <a:lnTo>
                    <a:pt x="147542" y="271847"/>
                  </a:lnTo>
                  <a:lnTo>
                    <a:pt x="140465" y="271577"/>
                  </a:lnTo>
                  <a:lnTo>
                    <a:pt x="132061" y="271466"/>
                  </a:lnTo>
                  <a:lnTo>
                    <a:pt x="122526" y="271463"/>
                  </a:lnTo>
                  <a:lnTo>
                    <a:pt x="114299" y="27860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PenAnnotation748"/>
            <p:cNvSpPr/>
            <p:nvPr/>
          </p:nvSpPr>
          <p:spPr>
            <a:xfrm>
              <a:off x="7643812" y="3021806"/>
              <a:ext cx="121445" cy="307182"/>
            </a:xfrm>
            <a:custGeom>
              <a:avLst/>
              <a:gdLst/>
              <a:ahLst/>
              <a:cxnLst/>
              <a:rect l="0" t="0" r="0" b="0"/>
              <a:pathLst>
                <a:path w="121445" h="307182">
                  <a:moveTo>
                    <a:pt x="121444" y="0"/>
                  </a:moveTo>
                  <a:lnTo>
                    <a:pt x="121444" y="45247"/>
                  </a:lnTo>
                  <a:lnTo>
                    <a:pt x="120650" y="47627"/>
                  </a:lnTo>
                  <a:lnTo>
                    <a:pt x="117651" y="52388"/>
                  </a:lnTo>
                  <a:lnTo>
                    <a:pt x="115790" y="57150"/>
                  </a:lnTo>
                  <a:lnTo>
                    <a:pt x="114168" y="62706"/>
                  </a:lnTo>
                  <a:lnTo>
                    <a:pt x="110803" y="70467"/>
                  </a:lnTo>
                  <a:lnTo>
                    <a:pt x="108776" y="77092"/>
                  </a:lnTo>
                  <a:lnTo>
                    <a:pt x="107637" y="85283"/>
                  </a:lnTo>
                  <a:lnTo>
                    <a:pt x="107298" y="94854"/>
                  </a:lnTo>
                  <a:lnTo>
                    <a:pt x="107156" y="195260"/>
                  </a:lnTo>
                  <a:lnTo>
                    <a:pt x="106363" y="196848"/>
                  </a:lnTo>
                  <a:lnTo>
                    <a:pt x="105040" y="197907"/>
                  </a:lnTo>
                  <a:lnTo>
                    <a:pt x="103363" y="198613"/>
                  </a:lnTo>
                  <a:lnTo>
                    <a:pt x="102246" y="199877"/>
                  </a:lnTo>
                  <a:lnTo>
                    <a:pt x="101502" y="201514"/>
                  </a:lnTo>
                  <a:lnTo>
                    <a:pt x="100307" y="206052"/>
                  </a:lnTo>
                  <a:lnTo>
                    <a:pt x="100013" y="214304"/>
                  </a:lnTo>
                  <a:lnTo>
                    <a:pt x="100013" y="207463"/>
                  </a:lnTo>
                  <a:lnTo>
                    <a:pt x="100013" y="211048"/>
                  </a:lnTo>
                  <a:lnTo>
                    <a:pt x="99219" y="212930"/>
                  </a:lnTo>
                  <a:lnTo>
                    <a:pt x="96220" y="217137"/>
                  </a:lnTo>
                  <a:lnTo>
                    <a:pt x="92737" y="221397"/>
                  </a:lnTo>
                  <a:lnTo>
                    <a:pt x="89371" y="224869"/>
                  </a:lnTo>
                  <a:lnTo>
                    <a:pt x="88155" y="226906"/>
                  </a:lnTo>
                  <a:lnTo>
                    <a:pt x="85652" y="233566"/>
                  </a:lnTo>
                  <a:lnTo>
                    <a:pt x="82252" y="238215"/>
                  </a:lnTo>
                  <a:lnTo>
                    <a:pt x="80235" y="239773"/>
                  </a:lnTo>
                  <a:lnTo>
                    <a:pt x="78096" y="240811"/>
                  </a:lnTo>
                  <a:lnTo>
                    <a:pt x="75877" y="241503"/>
                  </a:lnTo>
                  <a:lnTo>
                    <a:pt x="73603" y="243552"/>
                  </a:lnTo>
                  <a:lnTo>
                    <a:pt x="71295" y="246506"/>
                  </a:lnTo>
                  <a:lnTo>
                    <a:pt x="68961" y="250062"/>
                  </a:lnTo>
                  <a:lnTo>
                    <a:pt x="66611" y="253227"/>
                  </a:lnTo>
                  <a:lnTo>
                    <a:pt x="64251" y="256130"/>
                  </a:lnTo>
                  <a:lnTo>
                    <a:pt x="61885" y="258860"/>
                  </a:lnTo>
                  <a:lnTo>
                    <a:pt x="59513" y="261473"/>
                  </a:lnTo>
                  <a:lnTo>
                    <a:pt x="54761" y="266494"/>
                  </a:lnTo>
                  <a:lnTo>
                    <a:pt x="51588" y="268943"/>
                  </a:lnTo>
                  <a:lnTo>
                    <a:pt x="47886" y="271371"/>
                  </a:lnTo>
                  <a:lnTo>
                    <a:pt x="43831" y="273783"/>
                  </a:lnTo>
                  <a:lnTo>
                    <a:pt x="41126" y="276184"/>
                  </a:lnTo>
                  <a:lnTo>
                    <a:pt x="39324" y="278579"/>
                  </a:lnTo>
                  <a:lnTo>
                    <a:pt x="36527" y="283356"/>
                  </a:lnTo>
                  <a:lnTo>
                    <a:pt x="34671" y="285742"/>
                  </a:lnTo>
                  <a:lnTo>
                    <a:pt x="32638" y="288126"/>
                  </a:lnTo>
                  <a:lnTo>
                    <a:pt x="30490" y="290509"/>
                  </a:lnTo>
                  <a:lnTo>
                    <a:pt x="25987" y="295273"/>
                  </a:lnTo>
                  <a:lnTo>
                    <a:pt x="23675" y="296861"/>
                  </a:lnTo>
                  <a:lnTo>
                    <a:pt x="21340" y="297920"/>
                  </a:lnTo>
                  <a:lnTo>
                    <a:pt x="18989" y="298626"/>
                  </a:lnTo>
                  <a:lnTo>
                    <a:pt x="16628" y="299890"/>
                  </a:lnTo>
                  <a:lnTo>
                    <a:pt x="14260" y="301527"/>
                  </a:lnTo>
                  <a:lnTo>
                    <a:pt x="11888" y="303411"/>
                  </a:lnTo>
                  <a:lnTo>
                    <a:pt x="9513" y="304668"/>
                  </a:lnTo>
                  <a:lnTo>
                    <a:pt x="7136" y="305506"/>
                  </a:lnTo>
                  <a:lnTo>
                    <a:pt x="25" y="307175"/>
                  </a:lnTo>
                  <a:lnTo>
                    <a:pt x="0" y="3071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PenAnnotation749"/>
            <p:cNvSpPr/>
            <p:nvPr/>
          </p:nvSpPr>
          <p:spPr>
            <a:xfrm>
              <a:off x="7865268" y="2986087"/>
              <a:ext cx="114301" cy="289671"/>
            </a:xfrm>
            <a:custGeom>
              <a:avLst/>
              <a:gdLst/>
              <a:ahLst/>
              <a:cxnLst/>
              <a:rect l="0" t="0" r="0" b="0"/>
              <a:pathLst>
                <a:path w="114301" h="289671">
                  <a:moveTo>
                    <a:pt x="0" y="0"/>
                  </a:moveTo>
                  <a:lnTo>
                    <a:pt x="0" y="4116"/>
                  </a:lnTo>
                  <a:lnTo>
                    <a:pt x="0" y="2358"/>
                  </a:lnTo>
                  <a:lnTo>
                    <a:pt x="0" y="17066"/>
                  </a:lnTo>
                  <a:lnTo>
                    <a:pt x="794" y="19315"/>
                  </a:lnTo>
                  <a:lnTo>
                    <a:pt x="3793" y="23930"/>
                  </a:lnTo>
                  <a:lnTo>
                    <a:pt x="5654" y="28627"/>
                  </a:lnTo>
                  <a:lnTo>
                    <a:pt x="6482" y="34155"/>
                  </a:lnTo>
                  <a:lnTo>
                    <a:pt x="6850" y="41903"/>
                  </a:lnTo>
                  <a:lnTo>
                    <a:pt x="7057" y="51398"/>
                  </a:lnTo>
                  <a:lnTo>
                    <a:pt x="7142" y="90586"/>
                  </a:lnTo>
                  <a:lnTo>
                    <a:pt x="7937" y="95315"/>
                  </a:lnTo>
                  <a:lnTo>
                    <a:pt x="9259" y="100056"/>
                  </a:lnTo>
                  <a:lnTo>
                    <a:pt x="10937" y="104804"/>
                  </a:lnTo>
                  <a:lnTo>
                    <a:pt x="12054" y="109557"/>
                  </a:lnTo>
                  <a:lnTo>
                    <a:pt x="12798" y="114313"/>
                  </a:lnTo>
                  <a:lnTo>
                    <a:pt x="13295" y="119071"/>
                  </a:lnTo>
                  <a:lnTo>
                    <a:pt x="13626" y="123831"/>
                  </a:lnTo>
                  <a:lnTo>
                    <a:pt x="13847" y="128591"/>
                  </a:lnTo>
                  <a:lnTo>
                    <a:pt x="14092" y="138114"/>
                  </a:lnTo>
                  <a:lnTo>
                    <a:pt x="14261" y="161925"/>
                  </a:lnTo>
                  <a:lnTo>
                    <a:pt x="13477" y="166688"/>
                  </a:lnTo>
                  <a:lnTo>
                    <a:pt x="12160" y="171450"/>
                  </a:lnTo>
                  <a:lnTo>
                    <a:pt x="10488" y="176213"/>
                  </a:lnTo>
                  <a:lnTo>
                    <a:pt x="9374" y="180975"/>
                  </a:lnTo>
                  <a:lnTo>
                    <a:pt x="8630" y="185738"/>
                  </a:lnTo>
                  <a:lnTo>
                    <a:pt x="8135" y="190500"/>
                  </a:lnTo>
                  <a:lnTo>
                    <a:pt x="7804" y="195263"/>
                  </a:lnTo>
                  <a:lnTo>
                    <a:pt x="7584" y="200025"/>
                  </a:lnTo>
                  <a:lnTo>
                    <a:pt x="7275" y="212196"/>
                  </a:lnTo>
                  <a:lnTo>
                    <a:pt x="7145" y="258621"/>
                  </a:lnTo>
                  <a:lnTo>
                    <a:pt x="6350" y="261314"/>
                  </a:lnTo>
                  <a:lnTo>
                    <a:pt x="3352" y="266423"/>
                  </a:lnTo>
                  <a:lnTo>
                    <a:pt x="1490" y="271340"/>
                  </a:lnTo>
                  <a:lnTo>
                    <a:pt x="3" y="278595"/>
                  </a:lnTo>
                  <a:lnTo>
                    <a:pt x="38110" y="278606"/>
                  </a:lnTo>
                  <a:lnTo>
                    <a:pt x="41281" y="279400"/>
                  </a:lnTo>
                  <a:lnTo>
                    <a:pt x="44984" y="280723"/>
                  </a:lnTo>
                  <a:lnTo>
                    <a:pt x="49039" y="282399"/>
                  </a:lnTo>
                  <a:lnTo>
                    <a:pt x="52537" y="283516"/>
                  </a:lnTo>
                  <a:lnTo>
                    <a:pt x="55662" y="284261"/>
                  </a:lnTo>
                  <a:lnTo>
                    <a:pt x="58539" y="284757"/>
                  </a:lnTo>
                  <a:lnTo>
                    <a:pt x="61252" y="284294"/>
                  </a:lnTo>
                  <a:lnTo>
                    <a:pt x="63853" y="283192"/>
                  </a:lnTo>
                  <a:lnTo>
                    <a:pt x="66381" y="281663"/>
                  </a:lnTo>
                  <a:lnTo>
                    <a:pt x="68861" y="280644"/>
                  </a:lnTo>
                  <a:lnTo>
                    <a:pt x="71307" y="279965"/>
                  </a:lnTo>
                  <a:lnTo>
                    <a:pt x="73732" y="279512"/>
                  </a:lnTo>
                  <a:lnTo>
                    <a:pt x="76936" y="279210"/>
                  </a:lnTo>
                  <a:lnTo>
                    <a:pt x="80660" y="279009"/>
                  </a:lnTo>
                  <a:lnTo>
                    <a:pt x="90457" y="278686"/>
                  </a:lnTo>
                  <a:lnTo>
                    <a:pt x="98096" y="278622"/>
                  </a:lnTo>
                  <a:lnTo>
                    <a:pt x="102600" y="278613"/>
                  </a:lnTo>
                  <a:lnTo>
                    <a:pt x="104119" y="279405"/>
                  </a:lnTo>
                  <a:lnTo>
                    <a:pt x="105132" y="280726"/>
                  </a:lnTo>
                  <a:lnTo>
                    <a:pt x="106757" y="284758"/>
                  </a:lnTo>
                  <a:lnTo>
                    <a:pt x="109096" y="287425"/>
                  </a:lnTo>
                  <a:lnTo>
                    <a:pt x="110831" y="289248"/>
                  </a:lnTo>
                  <a:lnTo>
                    <a:pt x="111986" y="289670"/>
                  </a:lnTo>
                  <a:lnTo>
                    <a:pt x="112758" y="289157"/>
                  </a:lnTo>
                  <a:lnTo>
                    <a:pt x="113995" y="286423"/>
                  </a:lnTo>
                  <a:lnTo>
                    <a:pt x="114300" y="2786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PenAnnotation750"/>
            <p:cNvSpPr/>
            <p:nvPr/>
          </p:nvSpPr>
          <p:spPr>
            <a:xfrm>
              <a:off x="7779543" y="2636043"/>
              <a:ext cx="292895" cy="100014"/>
            </a:xfrm>
            <a:custGeom>
              <a:avLst/>
              <a:gdLst/>
              <a:ahLst/>
              <a:cxnLst/>
              <a:rect l="0" t="0" r="0" b="0"/>
              <a:pathLst>
                <a:path w="292895" h="100014">
                  <a:moveTo>
                    <a:pt x="0" y="100013"/>
                  </a:moveTo>
                  <a:lnTo>
                    <a:pt x="0" y="95897"/>
                  </a:lnTo>
                  <a:lnTo>
                    <a:pt x="0" y="99995"/>
                  </a:lnTo>
                  <a:lnTo>
                    <a:pt x="0" y="95893"/>
                  </a:lnTo>
                  <a:lnTo>
                    <a:pt x="0" y="97653"/>
                  </a:lnTo>
                  <a:lnTo>
                    <a:pt x="794" y="98440"/>
                  </a:lnTo>
                  <a:lnTo>
                    <a:pt x="2116" y="98964"/>
                  </a:lnTo>
                  <a:lnTo>
                    <a:pt x="3793" y="99314"/>
                  </a:lnTo>
                  <a:lnTo>
                    <a:pt x="4910" y="98753"/>
                  </a:lnTo>
                  <a:lnTo>
                    <a:pt x="5654" y="97585"/>
                  </a:lnTo>
                  <a:lnTo>
                    <a:pt x="6850" y="93801"/>
                  </a:lnTo>
                  <a:lnTo>
                    <a:pt x="9131" y="91166"/>
                  </a:lnTo>
                  <a:lnTo>
                    <a:pt x="10849" y="89353"/>
                  </a:lnTo>
                  <a:lnTo>
                    <a:pt x="12789" y="88144"/>
                  </a:lnTo>
                  <a:lnTo>
                    <a:pt x="20136" y="86044"/>
                  </a:lnTo>
                  <a:lnTo>
                    <a:pt x="29033" y="85767"/>
                  </a:lnTo>
                  <a:lnTo>
                    <a:pt x="34398" y="85734"/>
                  </a:lnTo>
                  <a:lnTo>
                    <a:pt x="37248" y="83612"/>
                  </a:lnTo>
                  <a:lnTo>
                    <a:pt x="39120" y="81935"/>
                  </a:lnTo>
                  <a:lnTo>
                    <a:pt x="41161" y="80817"/>
                  </a:lnTo>
                  <a:lnTo>
                    <a:pt x="47828" y="78450"/>
                  </a:lnTo>
                  <a:lnTo>
                    <a:pt x="50141" y="76907"/>
                  </a:lnTo>
                  <a:lnTo>
                    <a:pt x="52477" y="75084"/>
                  </a:lnTo>
                  <a:lnTo>
                    <a:pt x="57191" y="73058"/>
                  </a:lnTo>
                  <a:lnTo>
                    <a:pt x="64306" y="71918"/>
                  </a:lnTo>
                  <a:lnTo>
                    <a:pt x="66683" y="71758"/>
                  </a:lnTo>
                  <a:lnTo>
                    <a:pt x="69061" y="70857"/>
                  </a:lnTo>
                  <a:lnTo>
                    <a:pt x="73822" y="67740"/>
                  </a:lnTo>
                  <a:lnTo>
                    <a:pt x="76996" y="65798"/>
                  </a:lnTo>
                  <a:lnTo>
                    <a:pt x="80700" y="63709"/>
                  </a:lnTo>
                  <a:lnTo>
                    <a:pt x="84756" y="61523"/>
                  </a:lnTo>
                  <a:lnTo>
                    <a:pt x="91379" y="59094"/>
                  </a:lnTo>
                  <a:lnTo>
                    <a:pt x="97764" y="57220"/>
                  </a:lnTo>
                  <a:lnTo>
                    <a:pt x="101688" y="55609"/>
                  </a:lnTo>
                  <a:lnTo>
                    <a:pt x="109489" y="52497"/>
                  </a:lnTo>
                  <a:lnTo>
                    <a:pt x="118343" y="50744"/>
                  </a:lnTo>
                  <a:lnTo>
                    <a:pt x="123506" y="50334"/>
                  </a:lnTo>
                  <a:lnTo>
                    <a:pt x="130562" y="48036"/>
                  </a:lnTo>
                  <a:lnTo>
                    <a:pt x="138196" y="45162"/>
                  </a:lnTo>
                  <a:lnTo>
                    <a:pt x="144236" y="43885"/>
                  </a:lnTo>
                  <a:lnTo>
                    <a:pt x="151682" y="41200"/>
                  </a:lnTo>
                  <a:lnTo>
                    <a:pt x="160283" y="38155"/>
                  </a:lnTo>
                  <a:lnTo>
                    <a:pt x="169398" y="36802"/>
                  </a:lnTo>
                  <a:lnTo>
                    <a:pt x="176624" y="34084"/>
                  </a:lnTo>
                  <a:lnTo>
                    <a:pt x="179661" y="32248"/>
                  </a:lnTo>
                  <a:lnTo>
                    <a:pt x="183274" y="30230"/>
                  </a:lnTo>
                  <a:lnTo>
                    <a:pt x="191523" y="25871"/>
                  </a:lnTo>
                  <a:lnTo>
                    <a:pt x="200479" y="23405"/>
                  </a:lnTo>
                  <a:lnTo>
                    <a:pt x="205091" y="22747"/>
                  </a:lnTo>
                  <a:lnTo>
                    <a:pt x="212331" y="19900"/>
                  </a:lnTo>
                  <a:lnTo>
                    <a:pt x="215372" y="18029"/>
                  </a:lnTo>
                  <a:lnTo>
                    <a:pt x="218988" y="17576"/>
                  </a:lnTo>
                  <a:lnTo>
                    <a:pt x="227239" y="19189"/>
                  </a:lnTo>
                  <a:lnTo>
                    <a:pt x="230868" y="19143"/>
                  </a:lnTo>
                  <a:lnTo>
                    <a:pt x="234081" y="18318"/>
                  </a:lnTo>
                  <a:lnTo>
                    <a:pt x="240561" y="15285"/>
                  </a:lnTo>
                  <a:lnTo>
                    <a:pt x="254673" y="8373"/>
                  </a:lnTo>
                  <a:lnTo>
                    <a:pt x="258180" y="5574"/>
                  </a:lnTo>
                  <a:lnTo>
                    <a:pt x="260226" y="3716"/>
                  </a:lnTo>
                  <a:lnTo>
                    <a:pt x="262384" y="2477"/>
                  </a:lnTo>
                  <a:lnTo>
                    <a:pt x="266899" y="1101"/>
                  </a:lnTo>
                  <a:lnTo>
                    <a:pt x="273903" y="326"/>
                  </a:lnTo>
                  <a:lnTo>
                    <a:pt x="282588" y="65"/>
                  </a:lnTo>
                  <a:lnTo>
                    <a:pt x="291220" y="4"/>
                  </a:lnTo>
                  <a:lnTo>
                    <a:pt x="29289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PenAnnotation751"/>
            <p:cNvSpPr/>
            <p:nvPr/>
          </p:nvSpPr>
          <p:spPr>
            <a:xfrm>
              <a:off x="7965368" y="2235993"/>
              <a:ext cx="421395" cy="742944"/>
            </a:xfrm>
            <a:custGeom>
              <a:avLst/>
              <a:gdLst/>
              <a:ahLst/>
              <a:cxnLst/>
              <a:rect l="0" t="0" r="0" b="0"/>
              <a:pathLst>
                <a:path w="421395" h="742944">
                  <a:moveTo>
                    <a:pt x="421394" y="0"/>
                  </a:moveTo>
                  <a:lnTo>
                    <a:pt x="415243" y="0"/>
                  </a:lnTo>
                  <a:lnTo>
                    <a:pt x="414912" y="794"/>
                  </a:lnTo>
                  <a:lnTo>
                    <a:pt x="414277" y="13001"/>
                  </a:lnTo>
                  <a:lnTo>
                    <a:pt x="412145" y="15832"/>
                  </a:lnTo>
                  <a:lnTo>
                    <a:pt x="410466" y="17699"/>
                  </a:lnTo>
                  <a:lnTo>
                    <a:pt x="408552" y="18943"/>
                  </a:lnTo>
                  <a:lnTo>
                    <a:pt x="404309" y="20326"/>
                  </a:lnTo>
                  <a:lnTo>
                    <a:pt x="402860" y="21488"/>
                  </a:lnTo>
                  <a:lnTo>
                    <a:pt x="401894" y="23057"/>
                  </a:lnTo>
                  <a:lnTo>
                    <a:pt x="401251" y="24896"/>
                  </a:lnTo>
                  <a:lnTo>
                    <a:pt x="398419" y="29057"/>
                  </a:lnTo>
                  <a:lnTo>
                    <a:pt x="396552" y="31277"/>
                  </a:lnTo>
                  <a:lnTo>
                    <a:pt x="395308" y="33552"/>
                  </a:lnTo>
                  <a:lnTo>
                    <a:pt x="392763" y="40545"/>
                  </a:lnTo>
                  <a:lnTo>
                    <a:pt x="385194" y="50019"/>
                  </a:lnTo>
                  <a:lnTo>
                    <a:pt x="373705" y="62708"/>
                  </a:lnTo>
                  <a:lnTo>
                    <a:pt x="361855" y="79970"/>
                  </a:lnTo>
                  <a:lnTo>
                    <a:pt x="349956" y="98393"/>
                  </a:lnTo>
                  <a:lnTo>
                    <a:pt x="342813" y="108793"/>
                  </a:lnTo>
                  <a:lnTo>
                    <a:pt x="337257" y="117409"/>
                  </a:lnTo>
                  <a:lnTo>
                    <a:pt x="329495" y="126530"/>
                  </a:lnTo>
                  <a:lnTo>
                    <a:pt x="326790" y="131184"/>
                  </a:lnTo>
                  <a:lnTo>
                    <a:pt x="321396" y="145320"/>
                  </a:lnTo>
                  <a:lnTo>
                    <a:pt x="308273" y="164319"/>
                  </a:lnTo>
                  <a:lnTo>
                    <a:pt x="302062" y="173837"/>
                  </a:lnTo>
                  <a:lnTo>
                    <a:pt x="290434" y="188121"/>
                  </a:lnTo>
                  <a:lnTo>
                    <a:pt x="278991" y="207169"/>
                  </a:lnTo>
                  <a:lnTo>
                    <a:pt x="273173" y="216694"/>
                  </a:lnTo>
                  <a:lnTo>
                    <a:pt x="261765" y="230982"/>
                  </a:lnTo>
                  <a:lnTo>
                    <a:pt x="250397" y="250032"/>
                  </a:lnTo>
                  <a:lnTo>
                    <a:pt x="240509" y="269082"/>
                  </a:lnTo>
                  <a:lnTo>
                    <a:pt x="229510" y="283369"/>
                  </a:lnTo>
                  <a:lnTo>
                    <a:pt x="214670" y="305065"/>
                  </a:lnTo>
                  <a:lnTo>
                    <a:pt x="207213" y="315815"/>
                  </a:lnTo>
                  <a:lnTo>
                    <a:pt x="195192" y="338334"/>
                  </a:lnTo>
                  <a:lnTo>
                    <a:pt x="183271" y="361976"/>
                  </a:lnTo>
                  <a:lnTo>
                    <a:pt x="180890" y="365142"/>
                  </a:lnTo>
                  <a:lnTo>
                    <a:pt x="178507" y="367253"/>
                  </a:lnTo>
                  <a:lnTo>
                    <a:pt x="173746" y="370393"/>
                  </a:lnTo>
                  <a:lnTo>
                    <a:pt x="168982" y="374434"/>
                  </a:lnTo>
                  <a:lnTo>
                    <a:pt x="157075" y="391493"/>
                  </a:lnTo>
                  <a:lnTo>
                    <a:pt x="152313" y="397835"/>
                  </a:lnTo>
                  <a:lnTo>
                    <a:pt x="138025" y="423292"/>
                  </a:lnTo>
                  <a:lnTo>
                    <a:pt x="126119" y="437762"/>
                  </a:lnTo>
                  <a:lnTo>
                    <a:pt x="114213" y="450006"/>
                  </a:lnTo>
                  <a:lnTo>
                    <a:pt x="111832" y="452404"/>
                  </a:lnTo>
                  <a:lnTo>
                    <a:pt x="110244" y="454796"/>
                  </a:lnTo>
                  <a:lnTo>
                    <a:pt x="107216" y="461956"/>
                  </a:lnTo>
                  <a:lnTo>
                    <a:pt x="99484" y="471486"/>
                  </a:lnTo>
                  <a:lnTo>
                    <a:pt x="97249" y="473868"/>
                  </a:lnTo>
                  <a:lnTo>
                    <a:pt x="95760" y="476250"/>
                  </a:lnTo>
                  <a:lnTo>
                    <a:pt x="92871" y="483394"/>
                  </a:lnTo>
                  <a:lnTo>
                    <a:pt x="88134" y="490538"/>
                  </a:lnTo>
                  <a:lnTo>
                    <a:pt x="82175" y="506236"/>
                  </a:lnTo>
                  <a:lnTo>
                    <a:pt x="74311" y="518451"/>
                  </a:lnTo>
                  <a:lnTo>
                    <a:pt x="71434" y="526060"/>
                  </a:lnTo>
                  <a:lnTo>
                    <a:pt x="67947" y="530932"/>
                  </a:lnTo>
                  <a:lnTo>
                    <a:pt x="66701" y="534136"/>
                  </a:lnTo>
                  <a:lnTo>
                    <a:pt x="64151" y="545436"/>
                  </a:lnTo>
                  <a:lnTo>
                    <a:pt x="59516" y="554164"/>
                  </a:lnTo>
                  <a:lnTo>
                    <a:pt x="56995" y="561778"/>
                  </a:lnTo>
                  <a:lnTo>
                    <a:pt x="51575" y="569060"/>
                  </a:lnTo>
                  <a:lnTo>
                    <a:pt x="47215" y="573856"/>
                  </a:lnTo>
                  <a:lnTo>
                    <a:pt x="45735" y="576246"/>
                  </a:lnTo>
                  <a:lnTo>
                    <a:pt x="42859" y="583401"/>
                  </a:lnTo>
                  <a:lnTo>
                    <a:pt x="38126" y="590549"/>
                  </a:lnTo>
                  <a:lnTo>
                    <a:pt x="36740" y="595312"/>
                  </a:lnTo>
                  <a:lnTo>
                    <a:pt x="35960" y="602456"/>
                  </a:lnTo>
                  <a:lnTo>
                    <a:pt x="35057" y="604044"/>
                  </a:lnTo>
                  <a:lnTo>
                    <a:pt x="33661" y="605102"/>
                  </a:lnTo>
                  <a:lnTo>
                    <a:pt x="31936" y="605808"/>
                  </a:lnTo>
                  <a:lnTo>
                    <a:pt x="22640" y="613246"/>
                  </a:lnTo>
                  <a:lnTo>
                    <a:pt x="15307" y="620415"/>
                  </a:lnTo>
                  <a:lnTo>
                    <a:pt x="14938" y="621573"/>
                  </a:lnTo>
                  <a:lnTo>
                    <a:pt x="14297" y="627562"/>
                  </a:lnTo>
                  <a:lnTo>
                    <a:pt x="13472" y="627925"/>
                  </a:lnTo>
                  <a:lnTo>
                    <a:pt x="10436" y="628328"/>
                  </a:lnTo>
                  <a:lnTo>
                    <a:pt x="9310" y="629229"/>
                  </a:lnTo>
                  <a:lnTo>
                    <a:pt x="8559" y="630624"/>
                  </a:lnTo>
                  <a:lnTo>
                    <a:pt x="7145" y="635491"/>
                  </a:lnTo>
                  <a:lnTo>
                    <a:pt x="7057" y="642930"/>
                  </a:lnTo>
                  <a:lnTo>
                    <a:pt x="0" y="642938"/>
                  </a:lnTo>
                  <a:lnTo>
                    <a:pt x="6071" y="642938"/>
                  </a:lnTo>
                  <a:lnTo>
                    <a:pt x="6400" y="642144"/>
                  </a:lnTo>
                  <a:lnTo>
                    <a:pt x="6862" y="638822"/>
                  </a:lnTo>
                  <a:lnTo>
                    <a:pt x="7057" y="649994"/>
                  </a:lnTo>
                  <a:lnTo>
                    <a:pt x="13208" y="650074"/>
                  </a:lnTo>
                  <a:lnTo>
                    <a:pt x="13538" y="650870"/>
                  </a:lnTo>
                  <a:lnTo>
                    <a:pt x="14113" y="656232"/>
                  </a:lnTo>
                  <a:lnTo>
                    <a:pt x="14937" y="656563"/>
                  </a:lnTo>
                  <a:lnTo>
                    <a:pt x="17967" y="656931"/>
                  </a:lnTo>
                  <a:lnTo>
                    <a:pt x="19092" y="657823"/>
                  </a:lnTo>
                  <a:lnTo>
                    <a:pt x="19843" y="659211"/>
                  </a:lnTo>
                  <a:lnTo>
                    <a:pt x="21048" y="663350"/>
                  </a:lnTo>
                  <a:lnTo>
                    <a:pt x="21941" y="663690"/>
                  </a:lnTo>
                  <a:lnTo>
                    <a:pt x="25048" y="664067"/>
                  </a:lnTo>
                  <a:lnTo>
                    <a:pt x="26195" y="664962"/>
                  </a:lnTo>
                  <a:lnTo>
                    <a:pt x="26959" y="666352"/>
                  </a:lnTo>
                  <a:lnTo>
                    <a:pt x="27468" y="668072"/>
                  </a:lnTo>
                  <a:lnTo>
                    <a:pt x="28602" y="669219"/>
                  </a:lnTo>
                  <a:lnTo>
                    <a:pt x="30151" y="669984"/>
                  </a:lnTo>
                  <a:lnTo>
                    <a:pt x="31977" y="670493"/>
                  </a:lnTo>
                  <a:lnTo>
                    <a:pt x="33196" y="671627"/>
                  </a:lnTo>
                  <a:lnTo>
                    <a:pt x="34008" y="673176"/>
                  </a:lnTo>
                  <a:lnTo>
                    <a:pt x="34549" y="675003"/>
                  </a:lnTo>
                  <a:lnTo>
                    <a:pt x="35704" y="676221"/>
                  </a:lnTo>
                  <a:lnTo>
                    <a:pt x="37267" y="677033"/>
                  </a:lnTo>
                  <a:lnTo>
                    <a:pt x="41688" y="678336"/>
                  </a:lnTo>
                  <a:lnTo>
                    <a:pt x="46245" y="682354"/>
                  </a:lnTo>
                  <a:lnTo>
                    <a:pt x="47470" y="684296"/>
                  </a:lnTo>
                  <a:lnTo>
                    <a:pt x="49987" y="690823"/>
                  </a:lnTo>
                  <a:lnTo>
                    <a:pt x="57131" y="699964"/>
                  </a:lnTo>
                  <a:lnTo>
                    <a:pt x="60532" y="703472"/>
                  </a:lnTo>
                  <a:lnTo>
                    <a:pt x="62552" y="704725"/>
                  </a:lnTo>
                  <a:lnTo>
                    <a:pt x="66911" y="706118"/>
                  </a:lnTo>
                  <a:lnTo>
                    <a:pt x="68391" y="707283"/>
                  </a:lnTo>
                  <a:lnTo>
                    <a:pt x="69377" y="708853"/>
                  </a:lnTo>
                  <a:lnTo>
                    <a:pt x="70034" y="710694"/>
                  </a:lnTo>
                  <a:lnTo>
                    <a:pt x="71267" y="711921"/>
                  </a:lnTo>
                  <a:lnTo>
                    <a:pt x="72883" y="712739"/>
                  </a:lnTo>
                  <a:lnTo>
                    <a:pt x="74753" y="713285"/>
                  </a:lnTo>
                  <a:lnTo>
                    <a:pt x="76000" y="714442"/>
                  </a:lnTo>
                  <a:lnTo>
                    <a:pt x="76831" y="716007"/>
                  </a:lnTo>
                  <a:lnTo>
                    <a:pt x="77386" y="717844"/>
                  </a:lnTo>
                  <a:lnTo>
                    <a:pt x="80118" y="722002"/>
                  </a:lnTo>
                  <a:lnTo>
                    <a:pt x="84548" y="727347"/>
                  </a:lnTo>
                  <a:lnTo>
                    <a:pt x="85705" y="727786"/>
                  </a:lnTo>
                  <a:lnTo>
                    <a:pt x="91692" y="728547"/>
                  </a:lnTo>
                  <a:lnTo>
                    <a:pt x="96251" y="732421"/>
                  </a:lnTo>
                  <a:lnTo>
                    <a:pt x="97476" y="732756"/>
                  </a:lnTo>
                  <a:lnTo>
                    <a:pt x="98293" y="732185"/>
                  </a:lnTo>
                  <a:lnTo>
                    <a:pt x="98836" y="731011"/>
                  </a:lnTo>
                  <a:lnTo>
                    <a:pt x="99200" y="731022"/>
                  </a:lnTo>
                  <a:lnTo>
                    <a:pt x="99442" y="731823"/>
                  </a:lnTo>
                  <a:lnTo>
                    <a:pt x="99897" y="735573"/>
                  </a:lnTo>
                  <a:lnTo>
                    <a:pt x="107061" y="742943"/>
                  </a:lnTo>
                  <a:lnTo>
                    <a:pt x="107069" y="732308"/>
                  </a:lnTo>
                  <a:lnTo>
                    <a:pt x="107863" y="730299"/>
                  </a:lnTo>
                  <a:lnTo>
                    <a:pt x="113221" y="722832"/>
                  </a:lnTo>
                  <a:lnTo>
                    <a:pt x="113772" y="719986"/>
                  </a:lnTo>
                  <a:lnTo>
                    <a:pt x="114126" y="711691"/>
                  </a:lnTo>
                  <a:lnTo>
                    <a:pt x="114949" y="709411"/>
                  </a:lnTo>
                  <a:lnTo>
                    <a:pt x="119105" y="702409"/>
                  </a:lnTo>
                  <a:lnTo>
                    <a:pt x="121060" y="694347"/>
                  </a:lnTo>
                  <a:lnTo>
                    <a:pt x="121268" y="689567"/>
                  </a:lnTo>
                  <a:lnTo>
                    <a:pt x="122091" y="688312"/>
                  </a:lnTo>
                  <a:lnTo>
                    <a:pt x="123435" y="687475"/>
                  </a:lnTo>
                  <a:lnTo>
                    <a:pt x="125123" y="686916"/>
                  </a:lnTo>
                  <a:lnTo>
                    <a:pt x="126248" y="684957"/>
                  </a:lnTo>
                  <a:lnTo>
                    <a:pt x="128627" y="675408"/>
                  </a:lnTo>
                  <a:lnTo>
                    <a:pt x="133212" y="667199"/>
                  </a:lnTo>
                  <a:lnTo>
                    <a:pt x="134563" y="662187"/>
                  </a:lnTo>
                  <a:lnTo>
                    <a:pt x="135549" y="647718"/>
                  </a:lnTo>
                  <a:lnTo>
                    <a:pt x="136375" y="645331"/>
                  </a:lnTo>
                  <a:lnTo>
                    <a:pt x="140535" y="638179"/>
                  </a:lnTo>
                  <a:lnTo>
                    <a:pt x="142492" y="630062"/>
                  </a:lnTo>
                  <a:lnTo>
                    <a:pt x="142785" y="607180"/>
                  </a:lnTo>
                  <a:lnTo>
                    <a:pt x="142788" y="590548"/>
                  </a:lnTo>
                  <a:lnTo>
                    <a:pt x="143582" y="588167"/>
                  </a:lnTo>
                  <a:lnTo>
                    <a:pt x="147698" y="581025"/>
                  </a:lnTo>
                  <a:lnTo>
                    <a:pt x="148939" y="576263"/>
                  </a:lnTo>
                  <a:lnTo>
                    <a:pt x="149638" y="569119"/>
                  </a:lnTo>
                  <a:lnTo>
                    <a:pt x="150530" y="567532"/>
                  </a:lnTo>
                  <a:lnTo>
                    <a:pt x="151918" y="566473"/>
                  </a:lnTo>
                  <a:lnTo>
                    <a:pt x="153637" y="565768"/>
                  </a:lnTo>
                  <a:lnTo>
                    <a:pt x="154782" y="564503"/>
                  </a:lnTo>
                  <a:lnTo>
                    <a:pt x="155547" y="562867"/>
                  </a:lnTo>
                  <a:lnTo>
                    <a:pt x="156396" y="558932"/>
                  </a:lnTo>
                  <a:lnTo>
                    <a:pt x="157070" y="537496"/>
                  </a:lnTo>
                  <a:lnTo>
                    <a:pt x="157074" y="533104"/>
                  </a:lnTo>
                  <a:lnTo>
                    <a:pt x="157868" y="530821"/>
                  </a:lnTo>
                  <a:lnTo>
                    <a:pt x="161985" y="523817"/>
                  </a:lnTo>
                  <a:lnTo>
                    <a:pt x="163925" y="515754"/>
                  </a:lnTo>
                  <a:lnTo>
                    <a:pt x="169070" y="508924"/>
                  </a:lnTo>
                  <a:lnTo>
                    <a:pt x="170344" y="504531"/>
                  </a:lnTo>
                  <a:lnTo>
                    <a:pt x="171336" y="483386"/>
                  </a:lnTo>
                  <a:lnTo>
                    <a:pt x="172139" y="481008"/>
                  </a:lnTo>
                  <a:lnTo>
                    <a:pt x="177511" y="472898"/>
                  </a:lnTo>
                  <a:lnTo>
                    <a:pt x="178065" y="469998"/>
                  </a:lnTo>
                  <a:lnTo>
                    <a:pt x="178499" y="454499"/>
                  </a:lnTo>
                  <a:lnTo>
                    <a:pt x="179295" y="452224"/>
                  </a:lnTo>
                  <a:lnTo>
                    <a:pt x="183415" y="445231"/>
                  </a:lnTo>
                  <a:lnTo>
                    <a:pt x="185356" y="437172"/>
                  </a:lnTo>
                  <a:lnTo>
                    <a:pt x="185563" y="432392"/>
                  </a:lnTo>
                  <a:lnTo>
                    <a:pt x="186387" y="431137"/>
                  </a:lnTo>
                  <a:lnTo>
                    <a:pt x="187728" y="430300"/>
                  </a:lnTo>
                  <a:lnTo>
                    <a:pt x="189417" y="429741"/>
                  </a:lnTo>
                  <a:lnTo>
                    <a:pt x="190542" y="427782"/>
                  </a:lnTo>
                  <a:lnTo>
                    <a:pt x="191794" y="421371"/>
                  </a:lnTo>
                  <a:lnTo>
                    <a:pt x="192920" y="419027"/>
                  </a:lnTo>
                  <a:lnTo>
                    <a:pt x="194467" y="417464"/>
                  </a:lnTo>
                  <a:lnTo>
                    <a:pt x="196290" y="416422"/>
                  </a:lnTo>
                  <a:lnTo>
                    <a:pt x="197505" y="414933"/>
                  </a:lnTo>
                  <a:lnTo>
                    <a:pt x="198317" y="413148"/>
                  </a:lnTo>
                  <a:lnTo>
                    <a:pt x="199843" y="407542"/>
                  </a:lnTo>
                  <a:lnTo>
                    <a:pt x="206080" y="394923"/>
                  </a:lnTo>
                  <a:lnTo>
                    <a:pt x="207055" y="375467"/>
                  </a:lnTo>
                  <a:lnTo>
                    <a:pt x="207858" y="374137"/>
                  </a:lnTo>
                  <a:lnTo>
                    <a:pt x="209187" y="373250"/>
                  </a:lnTo>
                  <a:lnTo>
                    <a:pt x="210866" y="372658"/>
                  </a:lnTo>
                  <a:lnTo>
                    <a:pt x="211986" y="371470"/>
                  </a:lnTo>
                  <a:lnTo>
                    <a:pt x="212732" y="369884"/>
                  </a:lnTo>
                  <a:lnTo>
                    <a:pt x="213931" y="365428"/>
                  </a:lnTo>
                  <a:lnTo>
                    <a:pt x="220350" y="358277"/>
                  </a:lnTo>
                  <a:lnTo>
                    <a:pt x="220916" y="355555"/>
                  </a:lnTo>
                  <a:lnTo>
                    <a:pt x="221343" y="346574"/>
                  </a:lnTo>
                  <a:lnTo>
                    <a:pt x="222145" y="344556"/>
                  </a:lnTo>
                  <a:lnTo>
                    <a:pt x="226273" y="337923"/>
                  </a:lnTo>
                  <a:lnTo>
                    <a:pt x="228426" y="329023"/>
                  </a:lnTo>
                  <a:lnTo>
                    <a:pt x="228486" y="324942"/>
                  </a:lnTo>
                  <a:lnTo>
                    <a:pt x="229289" y="323784"/>
                  </a:lnTo>
                  <a:lnTo>
                    <a:pt x="230618" y="323013"/>
                  </a:lnTo>
                  <a:lnTo>
                    <a:pt x="234661" y="321774"/>
                  </a:lnTo>
                  <a:lnTo>
                    <a:pt x="234993" y="320879"/>
                  </a:lnTo>
                  <a:lnTo>
                    <a:pt x="235618" y="312662"/>
                  </a:lnTo>
                  <a:lnTo>
                    <a:pt x="235655" y="303710"/>
                  </a:lnTo>
                  <a:lnTo>
                    <a:pt x="236449" y="302486"/>
                  </a:lnTo>
                  <a:lnTo>
                    <a:pt x="237772" y="301670"/>
                  </a:lnTo>
                  <a:lnTo>
                    <a:pt x="239449" y="301126"/>
                  </a:lnTo>
                  <a:lnTo>
                    <a:pt x="240566" y="299969"/>
                  </a:lnTo>
                  <a:lnTo>
                    <a:pt x="241310" y="298405"/>
                  </a:lnTo>
                  <a:lnTo>
                    <a:pt x="242506" y="293982"/>
                  </a:lnTo>
                  <a:lnTo>
                    <a:pt x="249642" y="286073"/>
                  </a:lnTo>
                  <a:lnTo>
                    <a:pt x="249943" y="271577"/>
                  </a:lnTo>
                  <a:lnTo>
                    <a:pt x="256095" y="265322"/>
                  </a:lnTo>
                  <a:lnTo>
                    <a:pt x="256647" y="262648"/>
                  </a:lnTo>
                  <a:lnTo>
                    <a:pt x="257088" y="241255"/>
                  </a:lnTo>
                  <a:lnTo>
                    <a:pt x="257088" y="239418"/>
                  </a:lnTo>
                  <a:lnTo>
                    <a:pt x="257882" y="238193"/>
                  </a:lnTo>
                  <a:lnTo>
                    <a:pt x="259204" y="237377"/>
                  </a:lnTo>
                  <a:lnTo>
                    <a:pt x="260881" y="236832"/>
                  </a:lnTo>
                  <a:lnTo>
                    <a:pt x="261998" y="237263"/>
                  </a:lnTo>
                  <a:lnTo>
                    <a:pt x="262742" y="238344"/>
                  </a:lnTo>
                  <a:lnTo>
                    <a:pt x="263239" y="239859"/>
                  </a:lnTo>
                  <a:lnTo>
                    <a:pt x="263570" y="240075"/>
                  </a:lnTo>
                  <a:lnTo>
                    <a:pt x="263790" y="239425"/>
                  </a:lnTo>
                  <a:lnTo>
                    <a:pt x="264232" y="23574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 name="SMARTPenAnnotation784"/>
          <p:cNvSpPr/>
          <p:nvPr/>
        </p:nvSpPr>
        <p:spPr>
          <a:xfrm>
            <a:off x="7480045" y="3400425"/>
            <a:ext cx="127601" cy="207169"/>
          </a:xfrm>
          <a:custGeom>
            <a:avLst/>
            <a:gdLst/>
            <a:ahLst/>
            <a:cxnLst/>
            <a:rect l="0" t="0" r="0" b="0"/>
            <a:pathLst>
              <a:path w="127601" h="207169">
                <a:moveTo>
                  <a:pt x="113761" y="0"/>
                </a:moveTo>
                <a:lnTo>
                  <a:pt x="106177" y="0"/>
                </a:lnTo>
                <a:lnTo>
                  <a:pt x="103148" y="793"/>
                </a:lnTo>
                <a:lnTo>
                  <a:pt x="100336" y="2116"/>
                </a:lnTo>
                <a:lnTo>
                  <a:pt x="93912" y="6150"/>
                </a:lnTo>
                <a:lnTo>
                  <a:pt x="91003" y="7275"/>
                </a:lnTo>
                <a:lnTo>
                  <a:pt x="81421" y="10641"/>
                </a:lnTo>
                <a:lnTo>
                  <a:pt x="76326" y="12650"/>
                </a:lnTo>
                <a:lnTo>
                  <a:pt x="71342" y="14783"/>
                </a:lnTo>
                <a:lnTo>
                  <a:pt x="66432" y="16999"/>
                </a:lnTo>
                <a:lnTo>
                  <a:pt x="62365" y="20064"/>
                </a:lnTo>
                <a:lnTo>
                  <a:pt x="58859" y="23695"/>
                </a:lnTo>
                <a:lnTo>
                  <a:pt x="55729" y="27702"/>
                </a:lnTo>
                <a:lnTo>
                  <a:pt x="52054" y="31962"/>
                </a:lnTo>
                <a:lnTo>
                  <a:pt x="48017" y="36389"/>
                </a:lnTo>
                <a:lnTo>
                  <a:pt x="39297" y="45541"/>
                </a:lnTo>
                <a:lnTo>
                  <a:pt x="30130" y="54901"/>
                </a:lnTo>
                <a:lnTo>
                  <a:pt x="25464" y="58825"/>
                </a:lnTo>
                <a:lnTo>
                  <a:pt x="20765" y="62236"/>
                </a:lnTo>
                <a:lnTo>
                  <a:pt x="16045" y="65302"/>
                </a:lnTo>
                <a:lnTo>
                  <a:pt x="12104" y="68141"/>
                </a:lnTo>
                <a:lnTo>
                  <a:pt x="8683" y="70827"/>
                </a:lnTo>
                <a:lnTo>
                  <a:pt x="5609" y="73412"/>
                </a:lnTo>
                <a:lnTo>
                  <a:pt x="3560" y="75929"/>
                </a:lnTo>
                <a:lnTo>
                  <a:pt x="2194" y="78400"/>
                </a:lnTo>
                <a:lnTo>
                  <a:pt x="1282" y="80841"/>
                </a:lnTo>
                <a:lnTo>
                  <a:pt x="675" y="84057"/>
                </a:lnTo>
                <a:lnTo>
                  <a:pt x="271" y="87788"/>
                </a:lnTo>
                <a:lnTo>
                  <a:pt x="0" y="91862"/>
                </a:lnTo>
                <a:lnTo>
                  <a:pt x="614" y="94579"/>
                </a:lnTo>
                <a:lnTo>
                  <a:pt x="1818" y="96390"/>
                </a:lnTo>
                <a:lnTo>
                  <a:pt x="3412" y="97597"/>
                </a:lnTo>
                <a:lnTo>
                  <a:pt x="7303" y="103172"/>
                </a:lnTo>
                <a:lnTo>
                  <a:pt x="9452" y="106881"/>
                </a:lnTo>
                <a:lnTo>
                  <a:pt x="12472" y="110148"/>
                </a:lnTo>
                <a:lnTo>
                  <a:pt x="16072" y="113119"/>
                </a:lnTo>
                <a:lnTo>
                  <a:pt x="20060" y="115894"/>
                </a:lnTo>
                <a:lnTo>
                  <a:pt x="24306" y="118538"/>
                </a:lnTo>
                <a:lnTo>
                  <a:pt x="28725" y="121094"/>
                </a:lnTo>
                <a:lnTo>
                  <a:pt x="37867" y="126050"/>
                </a:lnTo>
                <a:lnTo>
                  <a:pt x="47221" y="130899"/>
                </a:lnTo>
                <a:lnTo>
                  <a:pt x="52733" y="134098"/>
                </a:lnTo>
                <a:lnTo>
                  <a:pt x="65206" y="141884"/>
                </a:lnTo>
                <a:lnTo>
                  <a:pt x="71073" y="144595"/>
                </a:lnTo>
                <a:lnTo>
                  <a:pt x="76571" y="146403"/>
                </a:lnTo>
                <a:lnTo>
                  <a:pt x="81824" y="147608"/>
                </a:lnTo>
                <a:lnTo>
                  <a:pt x="86120" y="149205"/>
                </a:lnTo>
                <a:lnTo>
                  <a:pt x="89777" y="151064"/>
                </a:lnTo>
                <a:lnTo>
                  <a:pt x="93009" y="153096"/>
                </a:lnTo>
                <a:lnTo>
                  <a:pt x="96752" y="155246"/>
                </a:lnTo>
                <a:lnTo>
                  <a:pt x="105143" y="159750"/>
                </a:lnTo>
                <a:lnTo>
                  <a:pt x="108809" y="162062"/>
                </a:lnTo>
                <a:lnTo>
                  <a:pt x="112047" y="164398"/>
                </a:lnTo>
                <a:lnTo>
                  <a:pt x="115000" y="166748"/>
                </a:lnTo>
                <a:lnTo>
                  <a:pt x="117762" y="168316"/>
                </a:lnTo>
                <a:lnTo>
                  <a:pt x="120397" y="169360"/>
                </a:lnTo>
                <a:lnTo>
                  <a:pt x="122948" y="170057"/>
                </a:lnTo>
                <a:lnTo>
                  <a:pt x="124647" y="171315"/>
                </a:lnTo>
                <a:lnTo>
                  <a:pt x="125781" y="172947"/>
                </a:lnTo>
                <a:lnTo>
                  <a:pt x="127600" y="177478"/>
                </a:lnTo>
                <a:lnTo>
                  <a:pt x="126955" y="177850"/>
                </a:lnTo>
                <a:lnTo>
                  <a:pt x="124123" y="178263"/>
                </a:lnTo>
                <a:lnTo>
                  <a:pt x="122257" y="179166"/>
                </a:lnTo>
                <a:lnTo>
                  <a:pt x="120218" y="180563"/>
                </a:lnTo>
                <a:lnTo>
                  <a:pt x="118066" y="182288"/>
                </a:lnTo>
                <a:lnTo>
                  <a:pt x="115837" y="183438"/>
                </a:lnTo>
                <a:lnTo>
                  <a:pt x="113558" y="184204"/>
                </a:lnTo>
                <a:lnTo>
                  <a:pt x="111244" y="184715"/>
                </a:lnTo>
                <a:lnTo>
                  <a:pt x="108115" y="185849"/>
                </a:lnTo>
                <a:lnTo>
                  <a:pt x="104440" y="187400"/>
                </a:lnTo>
                <a:lnTo>
                  <a:pt x="100403" y="189227"/>
                </a:lnTo>
                <a:lnTo>
                  <a:pt x="96125" y="190445"/>
                </a:lnTo>
                <a:lnTo>
                  <a:pt x="91685" y="191256"/>
                </a:lnTo>
                <a:lnTo>
                  <a:pt x="87138" y="191798"/>
                </a:lnTo>
                <a:lnTo>
                  <a:pt x="82518" y="192159"/>
                </a:lnTo>
                <a:lnTo>
                  <a:pt x="77851" y="192400"/>
                </a:lnTo>
                <a:lnTo>
                  <a:pt x="73152" y="192560"/>
                </a:lnTo>
                <a:lnTo>
                  <a:pt x="68432" y="193461"/>
                </a:lnTo>
                <a:lnTo>
                  <a:pt x="63698" y="194855"/>
                </a:lnTo>
                <a:lnTo>
                  <a:pt x="58954" y="196578"/>
                </a:lnTo>
                <a:lnTo>
                  <a:pt x="54998" y="197727"/>
                </a:lnTo>
                <a:lnTo>
                  <a:pt x="51567" y="198493"/>
                </a:lnTo>
                <a:lnTo>
                  <a:pt x="48486" y="199003"/>
                </a:lnTo>
                <a:lnTo>
                  <a:pt x="45638" y="199344"/>
                </a:lnTo>
                <a:lnTo>
                  <a:pt x="42946" y="199571"/>
                </a:lnTo>
                <a:lnTo>
                  <a:pt x="40357" y="199722"/>
                </a:lnTo>
                <a:lnTo>
                  <a:pt x="37837" y="200617"/>
                </a:lnTo>
                <a:lnTo>
                  <a:pt x="35364" y="202007"/>
                </a:lnTo>
                <a:lnTo>
                  <a:pt x="28036" y="2071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PenAnnotation785"/>
          <p:cNvSpPr/>
          <p:nvPr/>
        </p:nvSpPr>
        <p:spPr>
          <a:xfrm>
            <a:off x="7665243" y="3466208"/>
            <a:ext cx="114301" cy="116921"/>
          </a:xfrm>
          <a:custGeom>
            <a:avLst/>
            <a:gdLst/>
            <a:ahLst/>
            <a:cxnLst/>
            <a:rect l="0" t="0" r="0" b="0"/>
            <a:pathLst>
              <a:path w="114301" h="116921">
                <a:moveTo>
                  <a:pt x="0" y="62804"/>
                </a:moveTo>
                <a:lnTo>
                  <a:pt x="23910" y="62804"/>
                </a:lnTo>
                <a:lnTo>
                  <a:pt x="26259" y="63598"/>
                </a:lnTo>
                <a:lnTo>
                  <a:pt x="28619" y="64921"/>
                </a:lnTo>
                <a:lnTo>
                  <a:pt x="30986" y="66596"/>
                </a:lnTo>
                <a:lnTo>
                  <a:pt x="33358" y="67714"/>
                </a:lnTo>
                <a:lnTo>
                  <a:pt x="35732" y="68458"/>
                </a:lnTo>
                <a:lnTo>
                  <a:pt x="38110" y="68955"/>
                </a:lnTo>
                <a:lnTo>
                  <a:pt x="40488" y="69286"/>
                </a:lnTo>
                <a:lnTo>
                  <a:pt x="42867" y="69507"/>
                </a:lnTo>
                <a:lnTo>
                  <a:pt x="45247" y="69654"/>
                </a:lnTo>
                <a:lnTo>
                  <a:pt x="52125" y="69817"/>
                </a:lnTo>
                <a:lnTo>
                  <a:pt x="56181" y="69861"/>
                </a:lnTo>
                <a:lnTo>
                  <a:pt x="59679" y="69096"/>
                </a:lnTo>
                <a:lnTo>
                  <a:pt x="62804" y="67792"/>
                </a:lnTo>
                <a:lnTo>
                  <a:pt x="65682" y="66129"/>
                </a:lnTo>
                <a:lnTo>
                  <a:pt x="69189" y="65021"/>
                </a:lnTo>
                <a:lnTo>
                  <a:pt x="73113" y="64282"/>
                </a:lnTo>
                <a:lnTo>
                  <a:pt x="77318" y="63789"/>
                </a:lnTo>
                <a:lnTo>
                  <a:pt x="80119" y="62667"/>
                </a:lnTo>
                <a:lnTo>
                  <a:pt x="81988" y="61125"/>
                </a:lnTo>
                <a:lnTo>
                  <a:pt x="83234" y="59303"/>
                </a:lnTo>
                <a:lnTo>
                  <a:pt x="84859" y="58089"/>
                </a:lnTo>
                <a:lnTo>
                  <a:pt x="86735" y="57280"/>
                </a:lnTo>
                <a:lnTo>
                  <a:pt x="88779" y="56740"/>
                </a:lnTo>
                <a:lnTo>
                  <a:pt x="90937" y="55586"/>
                </a:lnTo>
                <a:lnTo>
                  <a:pt x="93168" y="54024"/>
                </a:lnTo>
                <a:lnTo>
                  <a:pt x="99613" y="48839"/>
                </a:lnTo>
                <a:lnTo>
                  <a:pt x="99834" y="46543"/>
                </a:lnTo>
                <a:lnTo>
                  <a:pt x="99894" y="44819"/>
                </a:lnTo>
                <a:lnTo>
                  <a:pt x="99978" y="38602"/>
                </a:lnTo>
                <a:lnTo>
                  <a:pt x="99196" y="37144"/>
                </a:lnTo>
                <a:lnTo>
                  <a:pt x="97880" y="36172"/>
                </a:lnTo>
                <a:lnTo>
                  <a:pt x="96210" y="35524"/>
                </a:lnTo>
                <a:lnTo>
                  <a:pt x="94303" y="34299"/>
                </a:lnTo>
                <a:lnTo>
                  <a:pt x="92238" y="32688"/>
                </a:lnTo>
                <a:lnTo>
                  <a:pt x="90066" y="30821"/>
                </a:lnTo>
                <a:lnTo>
                  <a:pt x="88620" y="27988"/>
                </a:lnTo>
                <a:lnTo>
                  <a:pt x="87655" y="24512"/>
                </a:lnTo>
                <a:lnTo>
                  <a:pt x="87011" y="20607"/>
                </a:lnTo>
                <a:lnTo>
                  <a:pt x="85789" y="17210"/>
                </a:lnTo>
                <a:lnTo>
                  <a:pt x="84180" y="14152"/>
                </a:lnTo>
                <a:lnTo>
                  <a:pt x="82314" y="11319"/>
                </a:lnTo>
                <a:lnTo>
                  <a:pt x="80276" y="8637"/>
                </a:lnTo>
                <a:lnTo>
                  <a:pt x="78123" y="6055"/>
                </a:lnTo>
                <a:lnTo>
                  <a:pt x="75896" y="3540"/>
                </a:lnTo>
                <a:lnTo>
                  <a:pt x="73616" y="1864"/>
                </a:lnTo>
                <a:lnTo>
                  <a:pt x="71303" y="746"/>
                </a:lnTo>
                <a:lnTo>
                  <a:pt x="68967" y="0"/>
                </a:lnTo>
                <a:lnTo>
                  <a:pt x="66616" y="1091"/>
                </a:lnTo>
                <a:lnTo>
                  <a:pt x="64254" y="3406"/>
                </a:lnTo>
                <a:lnTo>
                  <a:pt x="61886" y="6537"/>
                </a:lnTo>
                <a:lnTo>
                  <a:pt x="59514" y="8624"/>
                </a:lnTo>
                <a:lnTo>
                  <a:pt x="57138" y="10015"/>
                </a:lnTo>
                <a:lnTo>
                  <a:pt x="54762" y="10942"/>
                </a:lnTo>
                <a:lnTo>
                  <a:pt x="52383" y="12355"/>
                </a:lnTo>
                <a:lnTo>
                  <a:pt x="50003" y="14090"/>
                </a:lnTo>
                <a:lnTo>
                  <a:pt x="47623" y="16041"/>
                </a:lnTo>
                <a:lnTo>
                  <a:pt x="45242" y="18135"/>
                </a:lnTo>
                <a:lnTo>
                  <a:pt x="42862" y="20324"/>
                </a:lnTo>
                <a:lnTo>
                  <a:pt x="40482" y="22578"/>
                </a:lnTo>
                <a:lnTo>
                  <a:pt x="38099" y="24081"/>
                </a:lnTo>
                <a:lnTo>
                  <a:pt x="35719" y="25082"/>
                </a:lnTo>
                <a:lnTo>
                  <a:pt x="33338" y="25750"/>
                </a:lnTo>
                <a:lnTo>
                  <a:pt x="30957" y="26988"/>
                </a:lnTo>
                <a:lnTo>
                  <a:pt x="28575" y="28608"/>
                </a:lnTo>
                <a:lnTo>
                  <a:pt x="26194" y="30482"/>
                </a:lnTo>
                <a:lnTo>
                  <a:pt x="23813" y="32524"/>
                </a:lnTo>
                <a:lnTo>
                  <a:pt x="21432" y="34680"/>
                </a:lnTo>
                <a:lnTo>
                  <a:pt x="19050" y="36911"/>
                </a:lnTo>
                <a:lnTo>
                  <a:pt x="17463" y="39192"/>
                </a:lnTo>
                <a:lnTo>
                  <a:pt x="16404" y="41506"/>
                </a:lnTo>
                <a:lnTo>
                  <a:pt x="15699" y="43843"/>
                </a:lnTo>
                <a:lnTo>
                  <a:pt x="15229" y="46195"/>
                </a:lnTo>
                <a:lnTo>
                  <a:pt x="14915" y="48556"/>
                </a:lnTo>
                <a:lnTo>
                  <a:pt x="14706" y="50924"/>
                </a:lnTo>
                <a:lnTo>
                  <a:pt x="13772" y="53296"/>
                </a:lnTo>
                <a:lnTo>
                  <a:pt x="12357" y="55672"/>
                </a:lnTo>
                <a:lnTo>
                  <a:pt x="10619" y="58049"/>
                </a:lnTo>
                <a:lnTo>
                  <a:pt x="10255" y="61222"/>
                </a:lnTo>
                <a:lnTo>
                  <a:pt x="10806" y="64924"/>
                </a:lnTo>
                <a:lnTo>
                  <a:pt x="11966" y="68980"/>
                </a:lnTo>
                <a:lnTo>
                  <a:pt x="12740" y="72477"/>
                </a:lnTo>
                <a:lnTo>
                  <a:pt x="13256" y="75603"/>
                </a:lnTo>
                <a:lnTo>
                  <a:pt x="13599" y="78480"/>
                </a:lnTo>
                <a:lnTo>
                  <a:pt x="13829" y="81192"/>
                </a:lnTo>
                <a:lnTo>
                  <a:pt x="13982" y="83795"/>
                </a:lnTo>
                <a:lnTo>
                  <a:pt x="14085" y="86322"/>
                </a:lnTo>
                <a:lnTo>
                  <a:pt x="14946" y="88802"/>
                </a:lnTo>
                <a:lnTo>
                  <a:pt x="16314" y="91248"/>
                </a:lnTo>
                <a:lnTo>
                  <a:pt x="18020" y="93673"/>
                </a:lnTo>
                <a:lnTo>
                  <a:pt x="19951" y="96084"/>
                </a:lnTo>
                <a:lnTo>
                  <a:pt x="22032" y="98484"/>
                </a:lnTo>
                <a:lnTo>
                  <a:pt x="24214" y="100878"/>
                </a:lnTo>
                <a:lnTo>
                  <a:pt x="27255" y="102474"/>
                </a:lnTo>
                <a:lnTo>
                  <a:pt x="30870" y="103538"/>
                </a:lnTo>
                <a:lnTo>
                  <a:pt x="34867" y="104248"/>
                </a:lnTo>
                <a:lnTo>
                  <a:pt x="38327" y="105514"/>
                </a:lnTo>
                <a:lnTo>
                  <a:pt x="41426" y="107152"/>
                </a:lnTo>
                <a:lnTo>
                  <a:pt x="44286" y="109038"/>
                </a:lnTo>
                <a:lnTo>
                  <a:pt x="47780" y="110296"/>
                </a:lnTo>
                <a:lnTo>
                  <a:pt x="51697" y="111134"/>
                </a:lnTo>
                <a:lnTo>
                  <a:pt x="55896" y="111693"/>
                </a:lnTo>
                <a:lnTo>
                  <a:pt x="59489" y="112065"/>
                </a:lnTo>
                <a:lnTo>
                  <a:pt x="62678" y="112314"/>
                </a:lnTo>
                <a:lnTo>
                  <a:pt x="65599" y="112479"/>
                </a:lnTo>
                <a:lnTo>
                  <a:pt x="73076" y="112663"/>
                </a:lnTo>
                <a:lnTo>
                  <a:pt x="87018" y="112782"/>
                </a:lnTo>
                <a:lnTo>
                  <a:pt x="89763" y="113585"/>
                </a:lnTo>
                <a:lnTo>
                  <a:pt x="92386" y="114914"/>
                </a:lnTo>
                <a:lnTo>
                  <a:pt x="94928" y="116594"/>
                </a:lnTo>
                <a:lnTo>
                  <a:pt x="97417" y="116920"/>
                </a:lnTo>
                <a:lnTo>
                  <a:pt x="99870" y="116344"/>
                </a:lnTo>
                <a:lnTo>
                  <a:pt x="102299" y="115166"/>
                </a:lnTo>
                <a:lnTo>
                  <a:pt x="104712" y="114381"/>
                </a:lnTo>
                <a:lnTo>
                  <a:pt x="107114" y="113857"/>
                </a:lnTo>
                <a:lnTo>
                  <a:pt x="114300" y="11281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PenAnnotation786"/>
          <p:cNvSpPr/>
          <p:nvPr/>
        </p:nvSpPr>
        <p:spPr>
          <a:xfrm>
            <a:off x="7829550" y="3450860"/>
            <a:ext cx="99887" cy="206729"/>
          </a:xfrm>
          <a:custGeom>
            <a:avLst/>
            <a:gdLst/>
            <a:ahLst/>
            <a:cxnLst/>
            <a:rect l="0" t="0" r="0" b="0"/>
            <a:pathLst>
              <a:path w="99887" h="206729">
                <a:moveTo>
                  <a:pt x="0" y="28146"/>
                </a:moveTo>
                <a:lnTo>
                  <a:pt x="0" y="38995"/>
                </a:lnTo>
                <a:lnTo>
                  <a:pt x="793" y="40935"/>
                </a:lnTo>
                <a:lnTo>
                  <a:pt x="3792" y="45207"/>
                </a:lnTo>
                <a:lnTo>
                  <a:pt x="4909" y="48251"/>
                </a:lnTo>
                <a:lnTo>
                  <a:pt x="5653" y="51868"/>
                </a:lnTo>
                <a:lnTo>
                  <a:pt x="6151" y="55867"/>
                </a:lnTo>
                <a:lnTo>
                  <a:pt x="6481" y="60121"/>
                </a:lnTo>
                <a:lnTo>
                  <a:pt x="6702" y="64544"/>
                </a:lnTo>
                <a:lnTo>
                  <a:pt x="6947" y="73691"/>
                </a:lnTo>
                <a:lnTo>
                  <a:pt x="7117" y="93450"/>
                </a:lnTo>
                <a:lnTo>
                  <a:pt x="7920" y="97082"/>
                </a:lnTo>
                <a:lnTo>
                  <a:pt x="9249" y="101091"/>
                </a:lnTo>
                <a:lnTo>
                  <a:pt x="10928" y="105350"/>
                </a:lnTo>
                <a:lnTo>
                  <a:pt x="12048" y="109778"/>
                </a:lnTo>
                <a:lnTo>
                  <a:pt x="12794" y="114317"/>
                </a:lnTo>
                <a:lnTo>
                  <a:pt x="13292" y="118931"/>
                </a:lnTo>
                <a:lnTo>
                  <a:pt x="14417" y="123595"/>
                </a:lnTo>
                <a:lnTo>
                  <a:pt x="15961" y="128291"/>
                </a:lnTo>
                <a:lnTo>
                  <a:pt x="17784" y="133009"/>
                </a:lnTo>
                <a:lnTo>
                  <a:pt x="19001" y="137742"/>
                </a:lnTo>
                <a:lnTo>
                  <a:pt x="19811" y="142485"/>
                </a:lnTo>
                <a:lnTo>
                  <a:pt x="20350" y="147235"/>
                </a:lnTo>
                <a:lnTo>
                  <a:pt x="20711" y="151988"/>
                </a:lnTo>
                <a:lnTo>
                  <a:pt x="20950" y="156745"/>
                </a:lnTo>
                <a:lnTo>
                  <a:pt x="21111" y="161504"/>
                </a:lnTo>
                <a:lnTo>
                  <a:pt x="22011" y="165470"/>
                </a:lnTo>
                <a:lnTo>
                  <a:pt x="23405" y="168908"/>
                </a:lnTo>
                <a:lnTo>
                  <a:pt x="25128" y="171994"/>
                </a:lnTo>
                <a:lnTo>
                  <a:pt x="26277" y="175638"/>
                </a:lnTo>
                <a:lnTo>
                  <a:pt x="27043" y="179655"/>
                </a:lnTo>
                <a:lnTo>
                  <a:pt x="27554" y="183921"/>
                </a:lnTo>
                <a:lnTo>
                  <a:pt x="27893" y="187558"/>
                </a:lnTo>
                <a:lnTo>
                  <a:pt x="28272" y="193716"/>
                </a:lnTo>
                <a:lnTo>
                  <a:pt x="29167" y="196470"/>
                </a:lnTo>
                <a:lnTo>
                  <a:pt x="32277" y="201646"/>
                </a:lnTo>
                <a:lnTo>
                  <a:pt x="35692" y="206700"/>
                </a:lnTo>
                <a:lnTo>
                  <a:pt x="31918" y="206728"/>
                </a:lnTo>
                <a:lnTo>
                  <a:pt x="30804" y="205144"/>
                </a:lnTo>
                <a:lnTo>
                  <a:pt x="29565" y="199152"/>
                </a:lnTo>
                <a:lnTo>
                  <a:pt x="29015" y="193313"/>
                </a:lnTo>
                <a:lnTo>
                  <a:pt x="28770" y="187278"/>
                </a:lnTo>
                <a:lnTo>
                  <a:pt x="28661" y="179305"/>
                </a:lnTo>
                <a:lnTo>
                  <a:pt x="27838" y="174956"/>
                </a:lnTo>
                <a:lnTo>
                  <a:pt x="26496" y="170469"/>
                </a:lnTo>
                <a:lnTo>
                  <a:pt x="24808" y="165890"/>
                </a:lnTo>
                <a:lnTo>
                  <a:pt x="23683" y="161251"/>
                </a:lnTo>
                <a:lnTo>
                  <a:pt x="22931" y="156570"/>
                </a:lnTo>
                <a:lnTo>
                  <a:pt x="22431" y="151861"/>
                </a:lnTo>
                <a:lnTo>
                  <a:pt x="22098" y="146342"/>
                </a:lnTo>
                <a:lnTo>
                  <a:pt x="21727" y="133859"/>
                </a:lnTo>
                <a:lnTo>
                  <a:pt x="21519" y="117236"/>
                </a:lnTo>
                <a:lnTo>
                  <a:pt x="20696" y="111352"/>
                </a:lnTo>
                <a:lnTo>
                  <a:pt x="19353" y="105047"/>
                </a:lnTo>
                <a:lnTo>
                  <a:pt x="17664" y="98464"/>
                </a:lnTo>
                <a:lnTo>
                  <a:pt x="16539" y="92487"/>
                </a:lnTo>
                <a:lnTo>
                  <a:pt x="15788" y="86915"/>
                </a:lnTo>
                <a:lnTo>
                  <a:pt x="15288" y="81613"/>
                </a:lnTo>
                <a:lnTo>
                  <a:pt x="14954" y="77284"/>
                </a:lnTo>
                <a:lnTo>
                  <a:pt x="14732" y="73605"/>
                </a:lnTo>
                <a:lnTo>
                  <a:pt x="14583" y="70358"/>
                </a:lnTo>
                <a:lnTo>
                  <a:pt x="14419" y="62517"/>
                </a:lnTo>
                <a:lnTo>
                  <a:pt x="14375" y="58204"/>
                </a:lnTo>
                <a:lnTo>
                  <a:pt x="15139" y="53741"/>
                </a:lnTo>
                <a:lnTo>
                  <a:pt x="16443" y="49178"/>
                </a:lnTo>
                <a:lnTo>
                  <a:pt x="18105" y="44548"/>
                </a:lnTo>
                <a:lnTo>
                  <a:pt x="19214" y="39874"/>
                </a:lnTo>
                <a:lnTo>
                  <a:pt x="19953" y="35171"/>
                </a:lnTo>
                <a:lnTo>
                  <a:pt x="20446" y="30448"/>
                </a:lnTo>
                <a:lnTo>
                  <a:pt x="21568" y="26506"/>
                </a:lnTo>
                <a:lnTo>
                  <a:pt x="23110" y="23084"/>
                </a:lnTo>
                <a:lnTo>
                  <a:pt x="24931" y="20009"/>
                </a:lnTo>
                <a:lnTo>
                  <a:pt x="26940" y="17165"/>
                </a:lnTo>
                <a:lnTo>
                  <a:pt x="29072" y="14475"/>
                </a:lnTo>
                <a:lnTo>
                  <a:pt x="31288" y="11888"/>
                </a:lnTo>
                <a:lnTo>
                  <a:pt x="33558" y="9370"/>
                </a:lnTo>
                <a:lnTo>
                  <a:pt x="38197" y="4455"/>
                </a:lnTo>
                <a:lnTo>
                  <a:pt x="40546" y="2827"/>
                </a:lnTo>
                <a:lnTo>
                  <a:pt x="42905" y="1742"/>
                </a:lnTo>
                <a:lnTo>
                  <a:pt x="45273" y="1018"/>
                </a:lnTo>
                <a:lnTo>
                  <a:pt x="47645" y="536"/>
                </a:lnTo>
                <a:lnTo>
                  <a:pt x="50019" y="214"/>
                </a:lnTo>
                <a:lnTo>
                  <a:pt x="52396" y="0"/>
                </a:lnTo>
                <a:lnTo>
                  <a:pt x="54774" y="651"/>
                </a:lnTo>
                <a:lnTo>
                  <a:pt x="57154" y="1878"/>
                </a:lnTo>
                <a:lnTo>
                  <a:pt x="59534" y="3490"/>
                </a:lnTo>
                <a:lnTo>
                  <a:pt x="62708" y="4565"/>
                </a:lnTo>
                <a:lnTo>
                  <a:pt x="66412" y="5281"/>
                </a:lnTo>
                <a:lnTo>
                  <a:pt x="70467" y="5759"/>
                </a:lnTo>
                <a:lnTo>
                  <a:pt x="73966" y="6871"/>
                </a:lnTo>
                <a:lnTo>
                  <a:pt x="77091" y="8407"/>
                </a:lnTo>
                <a:lnTo>
                  <a:pt x="79969" y="10224"/>
                </a:lnTo>
                <a:lnTo>
                  <a:pt x="82681" y="13023"/>
                </a:lnTo>
                <a:lnTo>
                  <a:pt x="85283" y="16477"/>
                </a:lnTo>
                <a:lnTo>
                  <a:pt x="87812" y="20366"/>
                </a:lnTo>
                <a:lnTo>
                  <a:pt x="90292" y="23753"/>
                </a:lnTo>
                <a:lnTo>
                  <a:pt x="92737" y="26805"/>
                </a:lnTo>
                <a:lnTo>
                  <a:pt x="95163" y="29633"/>
                </a:lnTo>
                <a:lnTo>
                  <a:pt x="97856" y="34892"/>
                </a:lnTo>
                <a:lnTo>
                  <a:pt x="99054" y="39876"/>
                </a:lnTo>
                <a:lnTo>
                  <a:pt x="99586" y="44736"/>
                </a:lnTo>
                <a:lnTo>
                  <a:pt x="99728" y="47937"/>
                </a:lnTo>
                <a:lnTo>
                  <a:pt x="99886" y="55727"/>
                </a:lnTo>
                <a:lnTo>
                  <a:pt x="99134" y="59233"/>
                </a:lnTo>
                <a:lnTo>
                  <a:pt x="95078" y="67960"/>
                </a:lnTo>
                <a:lnTo>
                  <a:pt x="93850" y="73093"/>
                </a:lnTo>
                <a:lnTo>
                  <a:pt x="91188" y="78020"/>
                </a:lnTo>
                <a:lnTo>
                  <a:pt x="89367" y="80446"/>
                </a:lnTo>
                <a:lnTo>
                  <a:pt x="87359" y="82062"/>
                </a:lnTo>
                <a:lnTo>
                  <a:pt x="85227" y="83140"/>
                </a:lnTo>
                <a:lnTo>
                  <a:pt x="83011" y="83859"/>
                </a:lnTo>
                <a:lnTo>
                  <a:pt x="79947" y="84338"/>
                </a:lnTo>
                <a:lnTo>
                  <a:pt x="76317" y="84657"/>
                </a:lnTo>
                <a:lnTo>
                  <a:pt x="68843" y="85012"/>
                </a:lnTo>
                <a:lnTo>
                  <a:pt x="62876" y="85170"/>
                </a:lnTo>
                <a:lnTo>
                  <a:pt x="47710" y="85285"/>
                </a:lnTo>
                <a:lnTo>
                  <a:pt x="14287" y="852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PenAnnotation787"/>
          <p:cNvSpPr/>
          <p:nvPr/>
        </p:nvSpPr>
        <p:spPr>
          <a:xfrm>
            <a:off x="8008268" y="3439833"/>
            <a:ext cx="71311" cy="130623"/>
          </a:xfrm>
          <a:custGeom>
            <a:avLst/>
            <a:gdLst/>
            <a:ahLst/>
            <a:cxnLst/>
            <a:rect l="0" t="0" r="0" b="0"/>
            <a:pathLst>
              <a:path w="71311" h="130623">
                <a:moveTo>
                  <a:pt x="64169" y="10598"/>
                </a:moveTo>
                <a:lnTo>
                  <a:pt x="64169" y="0"/>
                </a:lnTo>
                <a:lnTo>
                  <a:pt x="64169" y="1390"/>
                </a:lnTo>
                <a:lnTo>
                  <a:pt x="63375" y="2078"/>
                </a:lnTo>
                <a:lnTo>
                  <a:pt x="62053" y="2537"/>
                </a:lnTo>
                <a:lnTo>
                  <a:pt x="60376" y="2842"/>
                </a:lnTo>
                <a:lnTo>
                  <a:pt x="58465" y="3840"/>
                </a:lnTo>
                <a:lnTo>
                  <a:pt x="56398" y="5299"/>
                </a:lnTo>
                <a:lnTo>
                  <a:pt x="54226" y="7065"/>
                </a:lnTo>
                <a:lnTo>
                  <a:pt x="51984" y="9830"/>
                </a:lnTo>
                <a:lnTo>
                  <a:pt x="49695" y="13261"/>
                </a:lnTo>
                <a:lnTo>
                  <a:pt x="47376" y="17136"/>
                </a:lnTo>
                <a:lnTo>
                  <a:pt x="44243" y="21306"/>
                </a:lnTo>
                <a:lnTo>
                  <a:pt x="40567" y="25674"/>
                </a:lnTo>
                <a:lnTo>
                  <a:pt x="33041" y="33967"/>
                </a:lnTo>
                <a:lnTo>
                  <a:pt x="27052" y="40299"/>
                </a:lnTo>
                <a:lnTo>
                  <a:pt x="24343" y="44686"/>
                </a:lnTo>
                <a:lnTo>
                  <a:pt x="21744" y="49992"/>
                </a:lnTo>
                <a:lnTo>
                  <a:pt x="19216" y="55910"/>
                </a:lnTo>
                <a:lnTo>
                  <a:pt x="14291" y="66720"/>
                </a:lnTo>
                <a:lnTo>
                  <a:pt x="11868" y="71825"/>
                </a:lnTo>
                <a:lnTo>
                  <a:pt x="9458" y="76022"/>
                </a:lnTo>
                <a:lnTo>
                  <a:pt x="7058" y="79614"/>
                </a:lnTo>
                <a:lnTo>
                  <a:pt x="4663" y="82802"/>
                </a:lnTo>
                <a:lnTo>
                  <a:pt x="3068" y="86515"/>
                </a:lnTo>
                <a:lnTo>
                  <a:pt x="2004" y="90578"/>
                </a:lnTo>
                <a:lnTo>
                  <a:pt x="1294" y="94874"/>
                </a:lnTo>
                <a:lnTo>
                  <a:pt x="822" y="98532"/>
                </a:lnTo>
                <a:lnTo>
                  <a:pt x="505" y="101764"/>
                </a:lnTo>
                <a:lnTo>
                  <a:pt x="295" y="104713"/>
                </a:lnTo>
                <a:lnTo>
                  <a:pt x="156" y="107472"/>
                </a:lnTo>
                <a:lnTo>
                  <a:pt x="0" y="112655"/>
                </a:lnTo>
                <a:lnTo>
                  <a:pt x="753" y="115149"/>
                </a:lnTo>
                <a:lnTo>
                  <a:pt x="2047" y="117604"/>
                </a:lnTo>
                <a:lnTo>
                  <a:pt x="3704" y="120036"/>
                </a:lnTo>
                <a:lnTo>
                  <a:pt x="5603" y="122450"/>
                </a:lnTo>
                <a:lnTo>
                  <a:pt x="7662" y="124854"/>
                </a:lnTo>
                <a:lnTo>
                  <a:pt x="9830" y="127250"/>
                </a:lnTo>
                <a:lnTo>
                  <a:pt x="12068" y="128847"/>
                </a:lnTo>
                <a:lnTo>
                  <a:pt x="14353" y="129912"/>
                </a:lnTo>
                <a:lnTo>
                  <a:pt x="16672" y="130622"/>
                </a:lnTo>
                <a:lnTo>
                  <a:pt x="19011" y="130301"/>
                </a:lnTo>
                <a:lnTo>
                  <a:pt x="21363" y="129294"/>
                </a:lnTo>
                <a:lnTo>
                  <a:pt x="23726" y="127829"/>
                </a:lnTo>
                <a:lnTo>
                  <a:pt x="26888" y="126852"/>
                </a:lnTo>
                <a:lnTo>
                  <a:pt x="30584" y="126201"/>
                </a:lnTo>
                <a:lnTo>
                  <a:pt x="34634" y="125766"/>
                </a:lnTo>
                <a:lnTo>
                  <a:pt x="38130" y="124683"/>
                </a:lnTo>
                <a:lnTo>
                  <a:pt x="41253" y="123167"/>
                </a:lnTo>
                <a:lnTo>
                  <a:pt x="44130" y="121363"/>
                </a:lnTo>
                <a:lnTo>
                  <a:pt x="46841" y="119366"/>
                </a:lnTo>
                <a:lnTo>
                  <a:pt x="49442" y="117241"/>
                </a:lnTo>
                <a:lnTo>
                  <a:pt x="51970" y="115031"/>
                </a:lnTo>
                <a:lnTo>
                  <a:pt x="54449" y="112764"/>
                </a:lnTo>
                <a:lnTo>
                  <a:pt x="59320" y="108127"/>
                </a:lnTo>
                <a:lnTo>
                  <a:pt x="66525" y="101055"/>
                </a:lnTo>
                <a:lnTo>
                  <a:pt x="68120" y="97890"/>
                </a:lnTo>
                <a:lnTo>
                  <a:pt x="69185" y="94193"/>
                </a:lnTo>
                <a:lnTo>
                  <a:pt x="69894" y="90141"/>
                </a:lnTo>
                <a:lnTo>
                  <a:pt x="70367" y="85851"/>
                </a:lnTo>
                <a:lnTo>
                  <a:pt x="70683" y="81404"/>
                </a:lnTo>
                <a:lnTo>
                  <a:pt x="70893" y="76852"/>
                </a:lnTo>
                <a:lnTo>
                  <a:pt x="71126" y="67561"/>
                </a:lnTo>
                <a:lnTo>
                  <a:pt x="71310" y="36912"/>
                </a:lnTo>
                <a:lnTo>
                  <a:pt x="70517" y="34491"/>
                </a:lnTo>
                <a:lnTo>
                  <a:pt x="69194" y="32082"/>
                </a:lnTo>
                <a:lnTo>
                  <a:pt x="65161" y="26307"/>
                </a:lnTo>
                <a:lnTo>
                  <a:pt x="64037" y="25833"/>
                </a:lnTo>
                <a:lnTo>
                  <a:pt x="62494" y="25517"/>
                </a:lnTo>
                <a:lnTo>
                  <a:pt x="60672" y="25307"/>
                </a:lnTo>
                <a:lnTo>
                  <a:pt x="59455" y="24372"/>
                </a:lnTo>
                <a:lnTo>
                  <a:pt x="58645" y="22956"/>
                </a:lnTo>
                <a:lnTo>
                  <a:pt x="57025" y="177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PenAnnotation788"/>
          <p:cNvSpPr/>
          <p:nvPr/>
        </p:nvSpPr>
        <p:spPr>
          <a:xfrm>
            <a:off x="8122443" y="3457575"/>
            <a:ext cx="107158" cy="92869"/>
          </a:xfrm>
          <a:custGeom>
            <a:avLst/>
            <a:gdLst/>
            <a:ahLst/>
            <a:cxnLst/>
            <a:rect l="0" t="0" r="0" b="0"/>
            <a:pathLst>
              <a:path w="107158" h="92869">
                <a:moveTo>
                  <a:pt x="0" y="0"/>
                </a:moveTo>
                <a:lnTo>
                  <a:pt x="3793" y="3792"/>
                </a:lnTo>
                <a:lnTo>
                  <a:pt x="4910" y="5703"/>
                </a:lnTo>
                <a:lnTo>
                  <a:pt x="5654" y="7770"/>
                </a:lnTo>
                <a:lnTo>
                  <a:pt x="6152" y="9942"/>
                </a:lnTo>
                <a:lnTo>
                  <a:pt x="8070" y="12184"/>
                </a:lnTo>
                <a:lnTo>
                  <a:pt x="10937" y="14473"/>
                </a:lnTo>
                <a:lnTo>
                  <a:pt x="14434" y="16792"/>
                </a:lnTo>
                <a:lnTo>
                  <a:pt x="17560" y="18339"/>
                </a:lnTo>
                <a:lnTo>
                  <a:pt x="20439" y="19369"/>
                </a:lnTo>
                <a:lnTo>
                  <a:pt x="23151" y="20056"/>
                </a:lnTo>
                <a:lnTo>
                  <a:pt x="26547" y="22102"/>
                </a:lnTo>
                <a:lnTo>
                  <a:pt x="30398" y="25053"/>
                </a:lnTo>
                <a:lnTo>
                  <a:pt x="34553" y="28609"/>
                </a:lnTo>
                <a:lnTo>
                  <a:pt x="38117" y="31772"/>
                </a:lnTo>
                <a:lnTo>
                  <a:pt x="44193" y="37404"/>
                </a:lnTo>
                <a:lnTo>
                  <a:pt x="52076" y="45037"/>
                </a:lnTo>
                <a:lnTo>
                  <a:pt x="55355" y="47487"/>
                </a:lnTo>
                <a:lnTo>
                  <a:pt x="59129" y="49914"/>
                </a:lnTo>
                <a:lnTo>
                  <a:pt x="63232" y="52326"/>
                </a:lnTo>
                <a:lnTo>
                  <a:pt x="66761" y="54728"/>
                </a:lnTo>
                <a:lnTo>
                  <a:pt x="69908" y="57122"/>
                </a:lnTo>
                <a:lnTo>
                  <a:pt x="72799" y="59513"/>
                </a:lnTo>
                <a:lnTo>
                  <a:pt x="75520" y="61900"/>
                </a:lnTo>
                <a:lnTo>
                  <a:pt x="78128" y="64285"/>
                </a:lnTo>
                <a:lnTo>
                  <a:pt x="83142" y="69052"/>
                </a:lnTo>
                <a:lnTo>
                  <a:pt x="107157" y="928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PenAnnotation789"/>
          <p:cNvSpPr/>
          <p:nvPr/>
        </p:nvSpPr>
        <p:spPr>
          <a:xfrm>
            <a:off x="8193881" y="3414712"/>
            <a:ext cx="92870" cy="342901"/>
          </a:xfrm>
          <a:custGeom>
            <a:avLst/>
            <a:gdLst/>
            <a:ahLst/>
            <a:cxnLst/>
            <a:rect l="0" t="0" r="0" b="0"/>
            <a:pathLst>
              <a:path w="92870" h="342901">
                <a:moveTo>
                  <a:pt x="92869" y="0"/>
                </a:moveTo>
                <a:lnTo>
                  <a:pt x="92869" y="10642"/>
                </a:lnTo>
                <a:lnTo>
                  <a:pt x="90752" y="16901"/>
                </a:lnTo>
                <a:lnTo>
                  <a:pt x="87959" y="24974"/>
                </a:lnTo>
                <a:lnTo>
                  <a:pt x="86718" y="33854"/>
                </a:lnTo>
                <a:lnTo>
                  <a:pt x="85593" y="39238"/>
                </a:lnTo>
                <a:lnTo>
                  <a:pt x="84050" y="45209"/>
                </a:lnTo>
                <a:lnTo>
                  <a:pt x="82227" y="51570"/>
                </a:lnTo>
                <a:lnTo>
                  <a:pt x="75869" y="75693"/>
                </a:lnTo>
                <a:lnTo>
                  <a:pt x="72805" y="83800"/>
                </a:lnTo>
                <a:lnTo>
                  <a:pt x="69174" y="91585"/>
                </a:lnTo>
                <a:lnTo>
                  <a:pt x="65166" y="99157"/>
                </a:lnTo>
                <a:lnTo>
                  <a:pt x="62494" y="107379"/>
                </a:lnTo>
                <a:lnTo>
                  <a:pt x="60713" y="116036"/>
                </a:lnTo>
                <a:lnTo>
                  <a:pt x="59525" y="124982"/>
                </a:lnTo>
                <a:lnTo>
                  <a:pt x="57145" y="134122"/>
                </a:lnTo>
                <a:lnTo>
                  <a:pt x="53972" y="143390"/>
                </a:lnTo>
                <a:lnTo>
                  <a:pt x="50270" y="152743"/>
                </a:lnTo>
                <a:lnTo>
                  <a:pt x="47006" y="162154"/>
                </a:lnTo>
                <a:lnTo>
                  <a:pt x="44037" y="171603"/>
                </a:lnTo>
                <a:lnTo>
                  <a:pt x="38622" y="189774"/>
                </a:lnTo>
                <a:lnTo>
                  <a:pt x="28678" y="220842"/>
                </a:lnTo>
                <a:lnTo>
                  <a:pt x="19071" y="249910"/>
                </a:lnTo>
                <a:lnTo>
                  <a:pt x="16682" y="256300"/>
                </a:lnTo>
                <a:lnTo>
                  <a:pt x="14296" y="262148"/>
                </a:lnTo>
                <a:lnTo>
                  <a:pt x="11913" y="267634"/>
                </a:lnTo>
                <a:lnTo>
                  <a:pt x="9264" y="277963"/>
                </a:lnTo>
                <a:lnTo>
                  <a:pt x="7292" y="288639"/>
                </a:lnTo>
                <a:lnTo>
                  <a:pt x="5655" y="294820"/>
                </a:lnTo>
                <a:lnTo>
                  <a:pt x="3769" y="301322"/>
                </a:lnTo>
                <a:lnTo>
                  <a:pt x="2513" y="308831"/>
                </a:lnTo>
                <a:lnTo>
                  <a:pt x="1675" y="317012"/>
                </a:lnTo>
                <a:lnTo>
                  <a:pt x="0" y="3429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Sepoy</a:t>
            </a:r>
            <a:r>
              <a:rPr lang="en-US" dirty="0" smtClean="0"/>
              <a:t> Rebellion</a:t>
            </a:r>
            <a:endParaRPr lang="en-US" dirty="0"/>
          </a:p>
        </p:txBody>
      </p:sp>
      <p:pic>
        <p:nvPicPr>
          <p:cNvPr id="6" name="Content Placeholder 5" descr="sepoy.jpg"/>
          <p:cNvPicPr>
            <a:picLocks noGrp="1" noChangeAspect="1"/>
          </p:cNvPicPr>
          <p:nvPr>
            <p:ph idx="1"/>
          </p:nvPr>
        </p:nvPicPr>
        <p:blipFill>
          <a:blip r:embed="rId2" cstate="print"/>
          <a:stretch>
            <a:fillRect/>
          </a:stretch>
        </p:blipFill>
        <p:spPr>
          <a:xfrm>
            <a:off x="1295400" y="1143000"/>
            <a:ext cx="6781800" cy="5715000"/>
          </a:xfrm>
        </p:spPr>
      </p:pic>
      <p:sp>
        <p:nvSpPr>
          <p:cNvPr id="9" name="SMARTPenAnnotation759"/>
          <p:cNvSpPr/>
          <p:nvPr/>
        </p:nvSpPr>
        <p:spPr>
          <a:xfrm>
            <a:off x="5280260" y="1785937"/>
            <a:ext cx="140520" cy="200026"/>
          </a:xfrm>
          <a:custGeom>
            <a:avLst/>
            <a:gdLst/>
            <a:ahLst/>
            <a:cxnLst/>
            <a:rect l="0" t="0" r="0" b="0"/>
            <a:pathLst>
              <a:path w="140520" h="200026">
                <a:moveTo>
                  <a:pt x="70408" y="0"/>
                </a:moveTo>
                <a:lnTo>
                  <a:pt x="63352" y="7057"/>
                </a:lnTo>
                <a:lnTo>
                  <a:pt x="59498" y="3326"/>
                </a:lnTo>
                <a:lnTo>
                  <a:pt x="58373" y="3011"/>
                </a:lnTo>
                <a:lnTo>
                  <a:pt x="57622" y="3595"/>
                </a:lnTo>
                <a:lnTo>
                  <a:pt x="57121" y="4778"/>
                </a:lnTo>
                <a:lnTo>
                  <a:pt x="55994" y="5567"/>
                </a:lnTo>
                <a:lnTo>
                  <a:pt x="52625" y="6443"/>
                </a:lnTo>
                <a:lnTo>
                  <a:pt x="48482" y="8949"/>
                </a:lnTo>
                <a:lnTo>
                  <a:pt x="46266" y="10728"/>
                </a:lnTo>
                <a:lnTo>
                  <a:pt x="43995" y="11915"/>
                </a:lnTo>
                <a:lnTo>
                  <a:pt x="41687" y="12706"/>
                </a:lnTo>
                <a:lnTo>
                  <a:pt x="39354" y="13233"/>
                </a:lnTo>
                <a:lnTo>
                  <a:pt x="37006" y="14378"/>
                </a:lnTo>
                <a:lnTo>
                  <a:pt x="34646" y="15935"/>
                </a:lnTo>
                <a:lnTo>
                  <a:pt x="32279" y="17767"/>
                </a:lnTo>
                <a:lnTo>
                  <a:pt x="30702" y="20576"/>
                </a:lnTo>
                <a:lnTo>
                  <a:pt x="29649" y="24036"/>
                </a:lnTo>
                <a:lnTo>
                  <a:pt x="28948" y="27930"/>
                </a:lnTo>
                <a:lnTo>
                  <a:pt x="27687" y="31320"/>
                </a:lnTo>
                <a:lnTo>
                  <a:pt x="24169" y="37203"/>
                </a:lnTo>
                <a:lnTo>
                  <a:pt x="19959" y="42464"/>
                </a:lnTo>
                <a:lnTo>
                  <a:pt x="17726" y="44978"/>
                </a:lnTo>
                <a:lnTo>
                  <a:pt x="13127" y="49888"/>
                </a:lnTo>
                <a:lnTo>
                  <a:pt x="10789" y="52309"/>
                </a:lnTo>
                <a:lnTo>
                  <a:pt x="9231" y="54716"/>
                </a:lnTo>
                <a:lnTo>
                  <a:pt x="7500" y="59508"/>
                </a:lnTo>
                <a:lnTo>
                  <a:pt x="6730" y="64283"/>
                </a:lnTo>
                <a:lnTo>
                  <a:pt x="6525" y="66668"/>
                </a:lnTo>
                <a:lnTo>
                  <a:pt x="5594" y="69845"/>
                </a:lnTo>
                <a:lnTo>
                  <a:pt x="4181" y="73551"/>
                </a:lnTo>
                <a:lnTo>
                  <a:pt x="2444" y="77609"/>
                </a:lnTo>
                <a:lnTo>
                  <a:pt x="1287" y="81108"/>
                </a:lnTo>
                <a:lnTo>
                  <a:pt x="0" y="87113"/>
                </a:lnTo>
                <a:lnTo>
                  <a:pt x="451" y="89825"/>
                </a:lnTo>
                <a:lnTo>
                  <a:pt x="3068" y="94955"/>
                </a:lnTo>
                <a:lnTo>
                  <a:pt x="5212" y="98514"/>
                </a:lnTo>
                <a:lnTo>
                  <a:pt x="7830" y="101463"/>
                </a:lnTo>
                <a:lnTo>
                  <a:pt x="12186" y="106032"/>
                </a:lnTo>
                <a:lnTo>
                  <a:pt x="13337" y="106406"/>
                </a:lnTo>
                <a:lnTo>
                  <a:pt x="16733" y="106823"/>
                </a:lnTo>
                <a:lnTo>
                  <a:pt x="18750" y="106140"/>
                </a:lnTo>
                <a:lnTo>
                  <a:pt x="23108" y="103265"/>
                </a:lnTo>
                <a:lnTo>
                  <a:pt x="25380" y="102181"/>
                </a:lnTo>
                <a:lnTo>
                  <a:pt x="27690" y="101458"/>
                </a:lnTo>
                <a:lnTo>
                  <a:pt x="30023" y="100976"/>
                </a:lnTo>
                <a:lnTo>
                  <a:pt x="33166" y="100655"/>
                </a:lnTo>
                <a:lnTo>
                  <a:pt x="36849" y="100441"/>
                </a:lnTo>
                <a:lnTo>
                  <a:pt x="44380" y="100203"/>
                </a:lnTo>
                <a:lnTo>
                  <a:pt x="53877" y="100069"/>
                </a:lnTo>
                <a:lnTo>
                  <a:pt x="104835" y="100013"/>
                </a:lnTo>
                <a:lnTo>
                  <a:pt x="108440" y="100806"/>
                </a:lnTo>
                <a:lnTo>
                  <a:pt x="111638" y="102129"/>
                </a:lnTo>
                <a:lnTo>
                  <a:pt x="114564" y="103805"/>
                </a:lnTo>
                <a:lnTo>
                  <a:pt x="117307" y="104922"/>
                </a:lnTo>
                <a:lnTo>
                  <a:pt x="119931" y="105667"/>
                </a:lnTo>
                <a:lnTo>
                  <a:pt x="126052" y="106862"/>
                </a:lnTo>
                <a:lnTo>
                  <a:pt x="129005" y="109142"/>
                </a:lnTo>
                <a:lnTo>
                  <a:pt x="130904" y="110861"/>
                </a:lnTo>
                <a:lnTo>
                  <a:pt x="132964" y="112008"/>
                </a:lnTo>
                <a:lnTo>
                  <a:pt x="135131" y="112772"/>
                </a:lnTo>
                <a:lnTo>
                  <a:pt x="137369" y="113281"/>
                </a:lnTo>
                <a:lnTo>
                  <a:pt x="138861" y="114415"/>
                </a:lnTo>
                <a:lnTo>
                  <a:pt x="139856" y="115964"/>
                </a:lnTo>
                <a:lnTo>
                  <a:pt x="140519" y="117790"/>
                </a:lnTo>
                <a:lnTo>
                  <a:pt x="140168" y="120596"/>
                </a:lnTo>
                <a:lnTo>
                  <a:pt x="139140" y="124053"/>
                </a:lnTo>
                <a:lnTo>
                  <a:pt x="135579" y="133424"/>
                </a:lnTo>
                <a:lnTo>
                  <a:pt x="132975" y="136823"/>
                </a:lnTo>
                <a:lnTo>
                  <a:pt x="129172" y="140979"/>
                </a:lnTo>
                <a:lnTo>
                  <a:pt x="122569" y="147781"/>
                </a:lnTo>
                <a:lnTo>
                  <a:pt x="103737" y="166693"/>
                </a:lnTo>
                <a:lnTo>
                  <a:pt x="100565" y="169073"/>
                </a:lnTo>
                <a:lnTo>
                  <a:pt x="96863" y="171453"/>
                </a:lnTo>
                <a:lnTo>
                  <a:pt x="92807" y="173833"/>
                </a:lnTo>
                <a:lnTo>
                  <a:pt x="89310" y="176214"/>
                </a:lnTo>
                <a:lnTo>
                  <a:pt x="86184" y="178595"/>
                </a:lnTo>
                <a:lnTo>
                  <a:pt x="83307" y="180976"/>
                </a:lnTo>
                <a:lnTo>
                  <a:pt x="80594" y="182563"/>
                </a:lnTo>
                <a:lnTo>
                  <a:pt x="77993" y="183621"/>
                </a:lnTo>
                <a:lnTo>
                  <a:pt x="75465" y="184327"/>
                </a:lnTo>
                <a:lnTo>
                  <a:pt x="72986" y="185591"/>
                </a:lnTo>
                <a:lnTo>
                  <a:pt x="70539" y="187227"/>
                </a:lnTo>
                <a:lnTo>
                  <a:pt x="68114" y="189112"/>
                </a:lnTo>
                <a:lnTo>
                  <a:pt x="66498" y="191162"/>
                </a:lnTo>
                <a:lnTo>
                  <a:pt x="65420" y="193323"/>
                </a:lnTo>
                <a:lnTo>
                  <a:pt x="64701" y="195557"/>
                </a:lnTo>
                <a:lnTo>
                  <a:pt x="63429" y="197046"/>
                </a:lnTo>
                <a:lnTo>
                  <a:pt x="61786" y="198039"/>
                </a:lnTo>
                <a:lnTo>
                  <a:pt x="57845" y="199142"/>
                </a:lnTo>
                <a:lnTo>
                  <a:pt x="55683" y="199437"/>
                </a:lnTo>
                <a:lnTo>
                  <a:pt x="48977" y="2000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PenAnnotation760"/>
          <p:cNvSpPr/>
          <p:nvPr/>
        </p:nvSpPr>
        <p:spPr>
          <a:xfrm>
            <a:off x="5393531" y="1717889"/>
            <a:ext cx="114301" cy="172157"/>
          </a:xfrm>
          <a:custGeom>
            <a:avLst/>
            <a:gdLst/>
            <a:ahLst/>
            <a:cxnLst/>
            <a:rect l="0" t="0" r="0" b="0"/>
            <a:pathLst>
              <a:path w="114301" h="172157">
                <a:moveTo>
                  <a:pt x="0" y="60904"/>
                </a:moveTo>
                <a:lnTo>
                  <a:pt x="0" y="71815"/>
                </a:lnTo>
                <a:lnTo>
                  <a:pt x="794" y="73734"/>
                </a:lnTo>
                <a:lnTo>
                  <a:pt x="3792" y="77983"/>
                </a:lnTo>
                <a:lnTo>
                  <a:pt x="4910" y="81022"/>
                </a:lnTo>
                <a:lnTo>
                  <a:pt x="5654" y="84635"/>
                </a:lnTo>
                <a:lnTo>
                  <a:pt x="6151" y="88631"/>
                </a:lnTo>
                <a:lnTo>
                  <a:pt x="7275" y="92089"/>
                </a:lnTo>
                <a:lnTo>
                  <a:pt x="8819" y="95188"/>
                </a:lnTo>
                <a:lnTo>
                  <a:pt x="10642" y="98047"/>
                </a:lnTo>
                <a:lnTo>
                  <a:pt x="11857" y="101541"/>
                </a:lnTo>
                <a:lnTo>
                  <a:pt x="12667" y="105458"/>
                </a:lnTo>
                <a:lnTo>
                  <a:pt x="13207" y="109657"/>
                </a:lnTo>
                <a:lnTo>
                  <a:pt x="14361" y="112456"/>
                </a:lnTo>
                <a:lnTo>
                  <a:pt x="15924" y="114322"/>
                </a:lnTo>
                <a:lnTo>
                  <a:pt x="17760" y="115566"/>
                </a:lnTo>
                <a:lnTo>
                  <a:pt x="19777" y="117189"/>
                </a:lnTo>
                <a:lnTo>
                  <a:pt x="21916" y="119065"/>
                </a:lnTo>
                <a:lnTo>
                  <a:pt x="24135" y="121109"/>
                </a:lnTo>
                <a:lnTo>
                  <a:pt x="28719" y="125498"/>
                </a:lnTo>
                <a:lnTo>
                  <a:pt x="31052" y="127779"/>
                </a:lnTo>
                <a:lnTo>
                  <a:pt x="32607" y="130094"/>
                </a:lnTo>
                <a:lnTo>
                  <a:pt x="34336" y="134782"/>
                </a:lnTo>
                <a:lnTo>
                  <a:pt x="34797" y="137937"/>
                </a:lnTo>
                <a:lnTo>
                  <a:pt x="35104" y="141629"/>
                </a:lnTo>
                <a:lnTo>
                  <a:pt x="35309" y="145677"/>
                </a:lnTo>
                <a:lnTo>
                  <a:pt x="36239" y="149169"/>
                </a:lnTo>
                <a:lnTo>
                  <a:pt x="37653" y="152291"/>
                </a:lnTo>
                <a:lnTo>
                  <a:pt x="41833" y="159213"/>
                </a:lnTo>
                <a:lnTo>
                  <a:pt x="42405" y="162276"/>
                </a:lnTo>
                <a:lnTo>
                  <a:pt x="42772" y="166918"/>
                </a:lnTo>
                <a:lnTo>
                  <a:pt x="43596" y="167299"/>
                </a:lnTo>
                <a:lnTo>
                  <a:pt x="46628" y="167722"/>
                </a:lnTo>
                <a:lnTo>
                  <a:pt x="49005" y="167960"/>
                </a:lnTo>
                <a:lnTo>
                  <a:pt x="49339" y="168787"/>
                </a:lnTo>
                <a:lnTo>
                  <a:pt x="49710" y="171823"/>
                </a:lnTo>
                <a:lnTo>
                  <a:pt x="49015" y="172156"/>
                </a:lnTo>
                <a:lnTo>
                  <a:pt x="47757" y="171585"/>
                </a:lnTo>
                <a:lnTo>
                  <a:pt x="46126" y="170410"/>
                </a:lnTo>
                <a:lnTo>
                  <a:pt x="45038" y="168833"/>
                </a:lnTo>
                <a:lnTo>
                  <a:pt x="43829" y="164964"/>
                </a:lnTo>
                <a:lnTo>
                  <a:pt x="43292" y="160599"/>
                </a:lnTo>
                <a:lnTo>
                  <a:pt x="43149" y="158324"/>
                </a:lnTo>
                <a:lnTo>
                  <a:pt x="42260" y="156013"/>
                </a:lnTo>
                <a:lnTo>
                  <a:pt x="39155" y="151329"/>
                </a:lnTo>
                <a:lnTo>
                  <a:pt x="37216" y="148969"/>
                </a:lnTo>
                <a:lnTo>
                  <a:pt x="35129" y="146601"/>
                </a:lnTo>
                <a:lnTo>
                  <a:pt x="32944" y="144229"/>
                </a:lnTo>
                <a:lnTo>
                  <a:pt x="29900" y="141854"/>
                </a:lnTo>
                <a:lnTo>
                  <a:pt x="26283" y="139477"/>
                </a:lnTo>
                <a:lnTo>
                  <a:pt x="22285" y="137099"/>
                </a:lnTo>
                <a:lnTo>
                  <a:pt x="19619" y="133926"/>
                </a:lnTo>
                <a:lnTo>
                  <a:pt x="17842" y="130223"/>
                </a:lnTo>
                <a:lnTo>
                  <a:pt x="16657" y="126167"/>
                </a:lnTo>
                <a:lnTo>
                  <a:pt x="15073" y="122669"/>
                </a:lnTo>
                <a:lnTo>
                  <a:pt x="13224" y="119543"/>
                </a:lnTo>
                <a:lnTo>
                  <a:pt x="11197" y="116666"/>
                </a:lnTo>
                <a:lnTo>
                  <a:pt x="8945" y="111352"/>
                </a:lnTo>
                <a:lnTo>
                  <a:pt x="8344" y="108823"/>
                </a:lnTo>
                <a:lnTo>
                  <a:pt x="7944" y="105550"/>
                </a:lnTo>
                <a:lnTo>
                  <a:pt x="7677" y="101781"/>
                </a:lnTo>
                <a:lnTo>
                  <a:pt x="7499" y="97680"/>
                </a:lnTo>
                <a:lnTo>
                  <a:pt x="6587" y="94153"/>
                </a:lnTo>
                <a:lnTo>
                  <a:pt x="5185" y="91007"/>
                </a:lnTo>
                <a:lnTo>
                  <a:pt x="3457" y="88117"/>
                </a:lnTo>
                <a:lnTo>
                  <a:pt x="2305" y="84602"/>
                </a:lnTo>
                <a:lnTo>
                  <a:pt x="1536" y="80672"/>
                </a:lnTo>
                <a:lnTo>
                  <a:pt x="1024" y="76464"/>
                </a:lnTo>
                <a:lnTo>
                  <a:pt x="1476" y="72865"/>
                </a:lnTo>
                <a:lnTo>
                  <a:pt x="2572" y="69672"/>
                </a:lnTo>
                <a:lnTo>
                  <a:pt x="6240" y="62636"/>
                </a:lnTo>
                <a:lnTo>
                  <a:pt x="8859" y="59557"/>
                </a:lnTo>
                <a:lnTo>
                  <a:pt x="10668" y="57625"/>
                </a:lnTo>
                <a:lnTo>
                  <a:pt x="12668" y="56337"/>
                </a:lnTo>
                <a:lnTo>
                  <a:pt x="14796" y="55478"/>
                </a:lnTo>
                <a:lnTo>
                  <a:pt x="17008" y="54905"/>
                </a:lnTo>
                <a:lnTo>
                  <a:pt x="18482" y="55318"/>
                </a:lnTo>
                <a:lnTo>
                  <a:pt x="19465" y="56386"/>
                </a:lnTo>
                <a:lnTo>
                  <a:pt x="20120" y="57892"/>
                </a:lnTo>
                <a:lnTo>
                  <a:pt x="21351" y="58896"/>
                </a:lnTo>
                <a:lnTo>
                  <a:pt x="22965" y="59566"/>
                </a:lnTo>
                <a:lnTo>
                  <a:pt x="24835" y="60012"/>
                </a:lnTo>
                <a:lnTo>
                  <a:pt x="26081" y="61103"/>
                </a:lnTo>
                <a:lnTo>
                  <a:pt x="26913" y="62624"/>
                </a:lnTo>
                <a:lnTo>
                  <a:pt x="27467" y="64432"/>
                </a:lnTo>
                <a:lnTo>
                  <a:pt x="30199" y="68558"/>
                </a:lnTo>
                <a:lnTo>
                  <a:pt x="32039" y="70769"/>
                </a:lnTo>
                <a:lnTo>
                  <a:pt x="33266" y="73037"/>
                </a:lnTo>
                <a:lnTo>
                  <a:pt x="34629" y="77674"/>
                </a:lnTo>
                <a:lnTo>
                  <a:pt x="35395" y="80954"/>
                </a:lnTo>
                <a:lnTo>
                  <a:pt x="37692" y="83838"/>
                </a:lnTo>
                <a:lnTo>
                  <a:pt x="41841" y="88365"/>
                </a:lnTo>
                <a:lnTo>
                  <a:pt x="42408" y="91101"/>
                </a:lnTo>
                <a:lnTo>
                  <a:pt x="42860" y="96595"/>
                </a:lnTo>
                <a:lnTo>
                  <a:pt x="42862" y="76037"/>
                </a:lnTo>
                <a:lnTo>
                  <a:pt x="42069" y="71787"/>
                </a:lnTo>
                <a:lnTo>
                  <a:pt x="40746" y="67365"/>
                </a:lnTo>
                <a:lnTo>
                  <a:pt x="39070" y="62830"/>
                </a:lnTo>
                <a:lnTo>
                  <a:pt x="37952" y="58220"/>
                </a:lnTo>
                <a:lnTo>
                  <a:pt x="37208" y="53558"/>
                </a:lnTo>
                <a:lnTo>
                  <a:pt x="36711" y="48863"/>
                </a:lnTo>
                <a:lnTo>
                  <a:pt x="37174" y="44146"/>
                </a:lnTo>
                <a:lnTo>
                  <a:pt x="38276" y="39413"/>
                </a:lnTo>
                <a:lnTo>
                  <a:pt x="39805" y="34671"/>
                </a:lnTo>
                <a:lnTo>
                  <a:pt x="40824" y="29921"/>
                </a:lnTo>
                <a:lnTo>
                  <a:pt x="41503" y="25168"/>
                </a:lnTo>
                <a:lnTo>
                  <a:pt x="41956" y="20411"/>
                </a:lnTo>
                <a:lnTo>
                  <a:pt x="42258" y="16446"/>
                </a:lnTo>
                <a:lnTo>
                  <a:pt x="42460" y="13009"/>
                </a:lnTo>
                <a:lnTo>
                  <a:pt x="42594" y="9924"/>
                </a:lnTo>
                <a:lnTo>
                  <a:pt x="43477" y="7868"/>
                </a:lnTo>
                <a:lnTo>
                  <a:pt x="44860" y="6497"/>
                </a:lnTo>
                <a:lnTo>
                  <a:pt x="46575" y="5582"/>
                </a:lnTo>
                <a:lnTo>
                  <a:pt x="47719" y="4179"/>
                </a:lnTo>
                <a:lnTo>
                  <a:pt x="48481" y="2450"/>
                </a:lnTo>
                <a:lnTo>
                  <a:pt x="48990" y="503"/>
                </a:lnTo>
                <a:lnTo>
                  <a:pt x="49329" y="0"/>
                </a:lnTo>
                <a:lnTo>
                  <a:pt x="49554" y="458"/>
                </a:lnTo>
                <a:lnTo>
                  <a:pt x="49705" y="1556"/>
                </a:lnTo>
                <a:lnTo>
                  <a:pt x="50599" y="2289"/>
                </a:lnTo>
                <a:lnTo>
                  <a:pt x="51989" y="2777"/>
                </a:lnTo>
                <a:lnTo>
                  <a:pt x="53709" y="3103"/>
                </a:lnTo>
                <a:lnTo>
                  <a:pt x="54856" y="4114"/>
                </a:lnTo>
                <a:lnTo>
                  <a:pt x="55621" y="5581"/>
                </a:lnTo>
                <a:lnTo>
                  <a:pt x="56130" y="7354"/>
                </a:lnTo>
                <a:lnTo>
                  <a:pt x="57264" y="8535"/>
                </a:lnTo>
                <a:lnTo>
                  <a:pt x="58814" y="9323"/>
                </a:lnTo>
                <a:lnTo>
                  <a:pt x="60640" y="9848"/>
                </a:lnTo>
                <a:lnTo>
                  <a:pt x="62652" y="10992"/>
                </a:lnTo>
                <a:lnTo>
                  <a:pt x="64786" y="12548"/>
                </a:lnTo>
                <a:lnTo>
                  <a:pt x="67003" y="14379"/>
                </a:lnTo>
                <a:lnTo>
                  <a:pt x="68482" y="16394"/>
                </a:lnTo>
                <a:lnTo>
                  <a:pt x="70123" y="20749"/>
                </a:lnTo>
                <a:lnTo>
                  <a:pt x="72970" y="25330"/>
                </a:lnTo>
                <a:lnTo>
                  <a:pt x="74841" y="27663"/>
                </a:lnTo>
                <a:lnTo>
                  <a:pt x="76087" y="30806"/>
                </a:lnTo>
                <a:lnTo>
                  <a:pt x="76918" y="34489"/>
                </a:lnTo>
                <a:lnTo>
                  <a:pt x="77473" y="38531"/>
                </a:lnTo>
                <a:lnTo>
                  <a:pt x="78636" y="42814"/>
                </a:lnTo>
                <a:lnTo>
                  <a:pt x="80205" y="47257"/>
                </a:lnTo>
                <a:lnTo>
                  <a:pt x="82045" y="51806"/>
                </a:lnTo>
                <a:lnTo>
                  <a:pt x="84065" y="55632"/>
                </a:lnTo>
                <a:lnTo>
                  <a:pt x="86206" y="58977"/>
                </a:lnTo>
                <a:lnTo>
                  <a:pt x="88427" y="62001"/>
                </a:lnTo>
                <a:lnTo>
                  <a:pt x="89907" y="64810"/>
                </a:lnTo>
                <a:lnTo>
                  <a:pt x="91553" y="70049"/>
                </a:lnTo>
                <a:lnTo>
                  <a:pt x="94400" y="75023"/>
                </a:lnTo>
                <a:lnTo>
                  <a:pt x="96271" y="77460"/>
                </a:lnTo>
                <a:lnTo>
                  <a:pt x="98312" y="79085"/>
                </a:lnTo>
                <a:lnTo>
                  <a:pt x="100466" y="80169"/>
                </a:lnTo>
                <a:lnTo>
                  <a:pt x="106765" y="82209"/>
                </a:lnTo>
                <a:lnTo>
                  <a:pt x="109099" y="82279"/>
                </a:lnTo>
                <a:lnTo>
                  <a:pt x="114300" y="8233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PenAnnotation761"/>
          <p:cNvSpPr/>
          <p:nvPr/>
        </p:nvSpPr>
        <p:spPr>
          <a:xfrm>
            <a:off x="5500723" y="1679086"/>
            <a:ext cx="64259" cy="99377"/>
          </a:xfrm>
          <a:custGeom>
            <a:avLst/>
            <a:gdLst/>
            <a:ahLst/>
            <a:cxnLst/>
            <a:rect l="0" t="0" r="0" b="0"/>
            <a:pathLst>
              <a:path w="64259" h="99377">
                <a:moveTo>
                  <a:pt x="7108" y="56845"/>
                </a:moveTo>
                <a:lnTo>
                  <a:pt x="7108" y="52729"/>
                </a:lnTo>
                <a:lnTo>
                  <a:pt x="7108" y="54486"/>
                </a:lnTo>
                <a:lnTo>
                  <a:pt x="7902" y="55272"/>
                </a:lnTo>
                <a:lnTo>
                  <a:pt x="9225" y="55797"/>
                </a:lnTo>
                <a:lnTo>
                  <a:pt x="10900" y="56146"/>
                </a:lnTo>
                <a:lnTo>
                  <a:pt x="12018" y="55585"/>
                </a:lnTo>
                <a:lnTo>
                  <a:pt x="12762" y="54418"/>
                </a:lnTo>
                <a:lnTo>
                  <a:pt x="13259" y="52845"/>
                </a:lnTo>
                <a:lnTo>
                  <a:pt x="14383" y="51797"/>
                </a:lnTo>
                <a:lnTo>
                  <a:pt x="15927" y="51098"/>
                </a:lnTo>
                <a:lnTo>
                  <a:pt x="17750" y="50633"/>
                </a:lnTo>
                <a:lnTo>
                  <a:pt x="19759" y="49528"/>
                </a:lnTo>
                <a:lnTo>
                  <a:pt x="21892" y="47999"/>
                </a:lnTo>
                <a:lnTo>
                  <a:pt x="24108" y="46185"/>
                </a:lnTo>
                <a:lnTo>
                  <a:pt x="26379" y="44976"/>
                </a:lnTo>
                <a:lnTo>
                  <a:pt x="28686" y="44169"/>
                </a:lnTo>
                <a:lnTo>
                  <a:pt x="34301" y="42876"/>
                </a:lnTo>
                <a:lnTo>
                  <a:pt x="35555" y="42770"/>
                </a:lnTo>
                <a:lnTo>
                  <a:pt x="37185" y="42699"/>
                </a:lnTo>
                <a:lnTo>
                  <a:pt x="41113" y="42620"/>
                </a:lnTo>
                <a:lnTo>
                  <a:pt x="45505" y="42585"/>
                </a:lnTo>
                <a:lnTo>
                  <a:pt x="46993" y="41782"/>
                </a:lnTo>
                <a:lnTo>
                  <a:pt x="47985" y="40453"/>
                </a:lnTo>
                <a:lnTo>
                  <a:pt x="49578" y="36409"/>
                </a:lnTo>
                <a:lnTo>
                  <a:pt x="50503" y="35283"/>
                </a:lnTo>
                <a:lnTo>
                  <a:pt x="51913" y="33739"/>
                </a:lnTo>
                <a:lnTo>
                  <a:pt x="53647" y="31916"/>
                </a:lnTo>
                <a:lnTo>
                  <a:pt x="54802" y="29907"/>
                </a:lnTo>
                <a:lnTo>
                  <a:pt x="55573" y="27774"/>
                </a:lnTo>
                <a:lnTo>
                  <a:pt x="56087" y="25558"/>
                </a:lnTo>
                <a:lnTo>
                  <a:pt x="56429" y="23287"/>
                </a:lnTo>
                <a:lnTo>
                  <a:pt x="56657" y="20979"/>
                </a:lnTo>
                <a:lnTo>
                  <a:pt x="56810" y="18647"/>
                </a:lnTo>
                <a:lnTo>
                  <a:pt x="56911" y="16298"/>
                </a:lnTo>
                <a:lnTo>
                  <a:pt x="57106" y="7254"/>
                </a:lnTo>
                <a:lnTo>
                  <a:pt x="56315" y="6322"/>
                </a:lnTo>
                <a:lnTo>
                  <a:pt x="54994" y="4906"/>
                </a:lnTo>
                <a:lnTo>
                  <a:pt x="50962" y="724"/>
                </a:lnTo>
                <a:lnTo>
                  <a:pt x="49838" y="381"/>
                </a:lnTo>
                <a:lnTo>
                  <a:pt x="48295" y="152"/>
                </a:lnTo>
                <a:lnTo>
                  <a:pt x="46472" y="0"/>
                </a:lnTo>
                <a:lnTo>
                  <a:pt x="44463" y="692"/>
                </a:lnTo>
                <a:lnTo>
                  <a:pt x="42330" y="1947"/>
                </a:lnTo>
                <a:lnTo>
                  <a:pt x="40114" y="3577"/>
                </a:lnTo>
                <a:lnTo>
                  <a:pt x="37843" y="4665"/>
                </a:lnTo>
                <a:lnTo>
                  <a:pt x="35536" y="5389"/>
                </a:lnTo>
                <a:lnTo>
                  <a:pt x="33203" y="5872"/>
                </a:lnTo>
                <a:lnTo>
                  <a:pt x="30855" y="6988"/>
                </a:lnTo>
                <a:lnTo>
                  <a:pt x="28496" y="8526"/>
                </a:lnTo>
                <a:lnTo>
                  <a:pt x="26129" y="10344"/>
                </a:lnTo>
                <a:lnTo>
                  <a:pt x="23757" y="12351"/>
                </a:lnTo>
                <a:lnTo>
                  <a:pt x="21382" y="14482"/>
                </a:lnTo>
                <a:lnTo>
                  <a:pt x="16627" y="18967"/>
                </a:lnTo>
                <a:lnTo>
                  <a:pt x="11868" y="23606"/>
                </a:lnTo>
                <a:lnTo>
                  <a:pt x="9487" y="26748"/>
                </a:lnTo>
                <a:lnTo>
                  <a:pt x="7107" y="30430"/>
                </a:lnTo>
                <a:lnTo>
                  <a:pt x="4726" y="34472"/>
                </a:lnTo>
                <a:lnTo>
                  <a:pt x="3139" y="38755"/>
                </a:lnTo>
                <a:lnTo>
                  <a:pt x="2081" y="43197"/>
                </a:lnTo>
                <a:lnTo>
                  <a:pt x="1375" y="47746"/>
                </a:lnTo>
                <a:lnTo>
                  <a:pt x="905" y="51573"/>
                </a:lnTo>
                <a:lnTo>
                  <a:pt x="591" y="54918"/>
                </a:lnTo>
                <a:lnTo>
                  <a:pt x="382" y="57941"/>
                </a:lnTo>
                <a:lnTo>
                  <a:pt x="243" y="60751"/>
                </a:lnTo>
                <a:lnTo>
                  <a:pt x="88" y="65989"/>
                </a:lnTo>
                <a:lnTo>
                  <a:pt x="0" y="73401"/>
                </a:lnTo>
                <a:lnTo>
                  <a:pt x="783" y="75820"/>
                </a:lnTo>
                <a:lnTo>
                  <a:pt x="2097" y="78226"/>
                </a:lnTo>
                <a:lnTo>
                  <a:pt x="3767" y="80624"/>
                </a:lnTo>
                <a:lnTo>
                  <a:pt x="5675" y="83016"/>
                </a:lnTo>
                <a:lnTo>
                  <a:pt x="7740" y="85405"/>
                </a:lnTo>
                <a:lnTo>
                  <a:pt x="9911" y="87791"/>
                </a:lnTo>
                <a:lnTo>
                  <a:pt x="12151" y="89382"/>
                </a:lnTo>
                <a:lnTo>
                  <a:pt x="14439" y="90443"/>
                </a:lnTo>
                <a:lnTo>
                  <a:pt x="16758" y="91149"/>
                </a:lnTo>
                <a:lnTo>
                  <a:pt x="18304" y="92415"/>
                </a:lnTo>
                <a:lnTo>
                  <a:pt x="19334" y="94052"/>
                </a:lnTo>
                <a:lnTo>
                  <a:pt x="20021" y="95937"/>
                </a:lnTo>
                <a:lnTo>
                  <a:pt x="21273" y="97194"/>
                </a:lnTo>
                <a:lnTo>
                  <a:pt x="22901" y="98032"/>
                </a:lnTo>
                <a:lnTo>
                  <a:pt x="24780" y="98590"/>
                </a:lnTo>
                <a:lnTo>
                  <a:pt x="27621" y="98963"/>
                </a:lnTo>
                <a:lnTo>
                  <a:pt x="31102" y="99211"/>
                </a:lnTo>
                <a:lnTo>
                  <a:pt x="35010" y="99376"/>
                </a:lnTo>
                <a:lnTo>
                  <a:pt x="38410" y="98693"/>
                </a:lnTo>
                <a:lnTo>
                  <a:pt x="41469" y="97443"/>
                </a:lnTo>
                <a:lnTo>
                  <a:pt x="44303" y="95817"/>
                </a:lnTo>
                <a:lnTo>
                  <a:pt x="46986" y="93939"/>
                </a:lnTo>
                <a:lnTo>
                  <a:pt x="49568" y="91893"/>
                </a:lnTo>
                <a:lnTo>
                  <a:pt x="52083" y="89735"/>
                </a:lnTo>
                <a:lnTo>
                  <a:pt x="54554" y="87503"/>
                </a:lnTo>
                <a:lnTo>
                  <a:pt x="59416" y="82906"/>
                </a:lnTo>
                <a:lnTo>
                  <a:pt x="61030" y="80569"/>
                </a:lnTo>
                <a:lnTo>
                  <a:pt x="62106" y="78217"/>
                </a:lnTo>
                <a:lnTo>
                  <a:pt x="64258" y="7113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PenAnnotation762"/>
          <p:cNvSpPr/>
          <p:nvPr/>
        </p:nvSpPr>
        <p:spPr>
          <a:xfrm>
            <a:off x="5550693" y="1571625"/>
            <a:ext cx="71439" cy="142876"/>
          </a:xfrm>
          <a:custGeom>
            <a:avLst/>
            <a:gdLst/>
            <a:ahLst/>
            <a:cxnLst/>
            <a:rect l="0" t="0" r="0" b="0"/>
            <a:pathLst>
              <a:path w="71439" h="142876">
                <a:moveTo>
                  <a:pt x="0" y="0"/>
                </a:moveTo>
                <a:lnTo>
                  <a:pt x="3793" y="3792"/>
                </a:lnTo>
                <a:lnTo>
                  <a:pt x="4910" y="6496"/>
                </a:lnTo>
                <a:lnTo>
                  <a:pt x="5655" y="9887"/>
                </a:lnTo>
                <a:lnTo>
                  <a:pt x="6151" y="13735"/>
                </a:lnTo>
                <a:lnTo>
                  <a:pt x="6482" y="17888"/>
                </a:lnTo>
                <a:lnTo>
                  <a:pt x="6703" y="22244"/>
                </a:lnTo>
                <a:lnTo>
                  <a:pt x="7013" y="33842"/>
                </a:lnTo>
                <a:lnTo>
                  <a:pt x="7057" y="36849"/>
                </a:lnTo>
                <a:lnTo>
                  <a:pt x="7880" y="40441"/>
                </a:lnTo>
                <a:lnTo>
                  <a:pt x="9222" y="44423"/>
                </a:lnTo>
                <a:lnTo>
                  <a:pt x="10911" y="48665"/>
                </a:lnTo>
                <a:lnTo>
                  <a:pt x="12830" y="53081"/>
                </a:lnTo>
                <a:lnTo>
                  <a:pt x="17079" y="62221"/>
                </a:lnTo>
                <a:lnTo>
                  <a:pt x="18530" y="66880"/>
                </a:lnTo>
                <a:lnTo>
                  <a:pt x="19498" y="71574"/>
                </a:lnTo>
                <a:lnTo>
                  <a:pt x="20142" y="76291"/>
                </a:lnTo>
                <a:lnTo>
                  <a:pt x="21366" y="80229"/>
                </a:lnTo>
                <a:lnTo>
                  <a:pt x="22975" y="83648"/>
                </a:lnTo>
                <a:lnTo>
                  <a:pt x="24842" y="86722"/>
                </a:lnTo>
                <a:lnTo>
                  <a:pt x="26880" y="90358"/>
                </a:lnTo>
                <a:lnTo>
                  <a:pt x="31262" y="98632"/>
                </a:lnTo>
                <a:lnTo>
                  <a:pt x="32747" y="102267"/>
                </a:lnTo>
                <a:lnTo>
                  <a:pt x="33738" y="105484"/>
                </a:lnTo>
                <a:lnTo>
                  <a:pt x="34398" y="108422"/>
                </a:lnTo>
                <a:lnTo>
                  <a:pt x="35632" y="111175"/>
                </a:lnTo>
                <a:lnTo>
                  <a:pt x="37248" y="113804"/>
                </a:lnTo>
                <a:lnTo>
                  <a:pt x="39120" y="116351"/>
                </a:lnTo>
                <a:lnTo>
                  <a:pt x="41161" y="118842"/>
                </a:lnTo>
                <a:lnTo>
                  <a:pt x="43316" y="121297"/>
                </a:lnTo>
                <a:lnTo>
                  <a:pt x="45546" y="123727"/>
                </a:lnTo>
                <a:lnTo>
                  <a:pt x="47033" y="126140"/>
                </a:lnTo>
                <a:lnTo>
                  <a:pt x="48024" y="128544"/>
                </a:lnTo>
                <a:lnTo>
                  <a:pt x="48685" y="130939"/>
                </a:lnTo>
                <a:lnTo>
                  <a:pt x="49919" y="132536"/>
                </a:lnTo>
                <a:lnTo>
                  <a:pt x="51536" y="133601"/>
                </a:lnTo>
                <a:lnTo>
                  <a:pt x="53407" y="134311"/>
                </a:lnTo>
                <a:lnTo>
                  <a:pt x="55449" y="135578"/>
                </a:lnTo>
                <a:lnTo>
                  <a:pt x="57603" y="137217"/>
                </a:lnTo>
                <a:lnTo>
                  <a:pt x="62972" y="141757"/>
                </a:lnTo>
                <a:lnTo>
                  <a:pt x="64207" y="142129"/>
                </a:lnTo>
                <a:lnTo>
                  <a:pt x="65823" y="142378"/>
                </a:lnTo>
                <a:lnTo>
                  <a:pt x="71438" y="1428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PenAnnotation763"/>
          <p:cNvSpPr/>
          <p:nvPr/>
        </p:nvSpPr>
        <p:spPr>
          <a:xfrm>
            <a:off x="5572125" y="1535906"/>
            <a:ext cx="85726" cy="164209"/>
          </a:xfrm>
          <a:custGeom>
            <a:avLst/>
            <a:gdLst/>
            <a:ahLst/>
            <a:cxnLst/>
            <a:rect l="0" t="0" r="0" b="0"/>
            <a:pathLst>
              <a:path w="85726" h="164209">
                <a:moveTo>
                  <a:pt x="0" y="0"/>
                </a:moveTo>
                <a:lnTo>
                  <a:pt x="0" y="17061"/>
                </a:lnTo>
                <a:lnTo>
                  <a:pt x="794" y="20105"/>
                </a:lnTo>
                <a:lnTo>
                  <a:pt x="2116" y="23722"/>
                </a:lnTo>
                <a:lnTo>
                  <a:pt x="3792" y="27721"/>
                </a:lnTo>
                <a:lnTo>
                  <a:pt x="4909" y="31974"/>
                </a:lnTo>
                <a:lnTo>
                  <a:pt x="5654" y="36397"/>
                </a:lnTo>
                <a:lnTo>
                  <a:pt x="6150" y="40933"/>
                </a:lnTo>
                <a:lnTo>
                  <a:pt x="7275" y="45545"/>
                </a:lnTo>
                <a:lnTo>
                  <a:pt x="8819" y="50207"/>
                </a:lnTo>
                <a:lnTo>
                  <a:pt x="10641" y="54903"/>
                </a:lnTo>
                <a:lnTo>
                  <a:pt x="12651" y="58827"/>
                </a:lnTo>
                <a:lnTo>
                  <a:pt x="14783" y="62236"/>
                </a:lnTo>
                <a:lnTo>
                  <a:pt x="17000" y="65303"/>
                </a:lnTo>
                <a:lnTo>
                  <a:pt x="18476" y="68936"/>
                </a:lnTo>
                <a:lnTo>
                  <a:pt x="19461" y="72944"/>
                </a:lnTo>
                <a:lnTo>
                  <a:pt x="20118" y="77205"/>
                </a:lnTo>
                <a:lnTo>
                  <a:pt x="21349" y="80839"/>
                </a:lnTo>
                <a:lnTo>
                  <a:pt x="22964" y="84055"/>
                </a:lnTo>
                <a:lnTo>
                  <a:pt x="24834" y="86993"/>
                </a:lnTo>
                <a:lnTo>
                  <a:pt x="26875" y="90539"/>
                </a:lnTo>
                <a:lnTo>
                  <a:pt x="31259" y="98712"/>
                </a:lnTo>
                <a:lnTo>
                  <a:pt x="33539" y="102321"/>
                </a:lnTo>
                <a:lnTo>
                  <a:pt x="35853" y="105520"/>
                </a:lnTo>
                <a:lnTo>
                  <a:pt x="38189" y="108446"/>
                </a:lnTo>
                <a:lnTo>
                  <a:pt x="40540" y="111191"/>
                </a:lnTo>
                <a:lnTo>
                  <a:pt x="42902" y="113815"/>
                </a:lnTo>
                <a:lnTo>
                  <a:pt x="45270" y="116358"/>
                </a:lnTo>
                <a:lnTo>
                  <a:pt x="46849" y="118847"/>
                </a:lnTo>
                <a:lnTo>
                  <a:pt x="48603" y="123729"/>
                </a:lnTo>
                <a:lnTo>
                  <a:pt x="49864" y="126142"/>
                </a:lnTo>
                <a:lnTo>
                  <a:pt x="51499" y="128545"/>
                </a:lnTo>
                <a:lnTo>
                  <a:pt x="53382" y="130940"/>
                </a:lnTo>
                <a:lnTo>
                  <a:pt x="55432" y="133331"/>
                </a:lnTo>
                <a:lnTo>
                  <a:pt x="57592" y="135718"/>
                </a:lnTo>
                <a:lnTo>
                  <a:pt x="62109" y="140488"/>
                </a:lnTo>
                <a:lnTo>
                  <a:pt x="66762" y="145253"/>
                </a:lnTo>
                <a:lnTo>
                  <a:pt x="68320" y="147636"/>
                </a:lnTo>
                <a:lnTo>
                  <a:pt x="70052" y="152399"/>
                </a:lnTo>
                <a:lnTo>
                  <a:pt x="71308" y="153987"/>
                </a:lnTo>
                <a:lnTo>
                  <a:pt x="72938" y="155045"/>
                </a:lnTo>
                <a:lnTo>
                  <a:pt x="74819" y="155751"/>
                </a:lnTo>
                <a:lnTo>
                  <a:pt x="76867" y="157015"/>
                </a:lnTo>
                <a:lnTo>
                  <a:pt x="79026" y="158652"/>
                </a:lnTo>
                <a:lnTo>
                  <a:pt x="85609" y="164208"/>
                </a:lnTo>
                <a:lnTo>
                  <a:pt x="85702" y="159377"/>
                </a:lnTo>
                <a:lnTo>
                  <a:pt x="85725" y="1571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PenAnnotation764"/>
          <p:cNvSpPr/>
          <p:nvPr/>
        </p:nvSpPr>
        <p:spPr>
          <a:xfrm>
            <a:off x="5630365" y="1571625"/>
            <a:ext cx="84632" cy="107157"/>
          </a:xfrm>
          <a:custGeom>
            <a:avLst/>
            <a:gdLst/>
            <a:ahLst/>
            <a:cxnLst/>
            <a:rect l="0" t="0" r="0" b="0"/>
            <a:pathLst>
              <a:path w="84632" h="107157">
                <a:moveTo>
                  <a:pt x="34628" y="0"/>
                </a:moveTo>
                <a:lnTo>
                  <a:pt x="30836" y="0"/>
                </a:lnTo>
                <a:lnTo>
                  <a:pt x="29718" y="793"/>
                </a:lnTo>
                <a:lnTo>
                  <a:pt x="28974" y="2116"/>
                </a:lnTo>
                <a:lnTo>
                  <a:pt x="28477" y="3792"/>
                </a:lnTo>
                <a:lnTo>
                  <a:pt x="27353" y="5703"/>
                </a:lnTo>
                <a:lnTo>
                  <a:pt x="25809" y="7770"/>
                </a:lnTo>
                <a:lnTo>
                  <a:pt x="23986" y="9943"/>
                </a:lnTo>
                <a:lnTo>
                  <a:pt x="21977" y="12185"/>
                </a:lnTo>
                <a:lnTo>
                  <a:pt x="17629" y="16792"/>
                </a:lnTo>
                <a:lnTo>
                  <a:pt x="16151" y="19132"/>
                </a:lnTo>
                <a:lnTo>
                  <a:pt x="15167" y="21486"/>
                </a:lnTo>
                <a:lnTo>
                  <a:pt x="14510" y="23849"/>
                </a:lnTo>
                <a:lnTo>
                  <a:pt x="13278" y="25424"/>
                </a:lnTo>
                <a:lnTo>
                  <a:pt x="11664" y="26474"/>
                </a:lnTo>
                <a:lnTo>
                  <a:pt x="9794" y="27174"/>
                </a:lnTo>
                <a:lnTo>
                  <a:pt x="8547" y="28435"/>
                </a:lnTo>
                <a:lnTo>
                  <a:pt x="7716" y="30069"/>
                </a:lnTo>
                <a:lnTo>
                  <a:pt x="7162" y="31952"/>
                </a:lnTo>
                <a:lnTo>
                  <a:pt x="5998" y="34001"/>
                </a:lnTo>
                <a:lnTo>
                  <a:pt x="4429" y="36161"/>
                </a:lnTo>
                <a:lnTo>
                  <a:pt x="2590" y="38395"/>
                </a:lnTo>
                <a:lnTo>
                  <a:pt x="1363" y="40678"/>
                </a:lnTo>
                <a:lnTo>
                  <a:pt x="545" y="42993"/>
                </a:lnTo>
                <a:lnTo>
                  <a:pt x="0" y="45331"/>
                </a:lnTo>
                <a:lnTo>
                  <a:pt x="430" y="47683"/>
                </a:lnTo>
                <a:lnTo>
                  <a:pt x="1511" y="50045"/>
                </a:lnTo>
                <a:lnTo>
                  <a:pt x="5156" y="55746"/>
                </a:lnTo>
                <a:lnTo>
                  <a:pt x="7771" y="58642"/>
                </a:lnTo>
                <a:lnTo>
                  <a:pt x="9580" y="60526"/>
                </a:lnTo>
                <a:lnTo>
                  <a:pt x="11579" y="61782"/>
                </a:lnTo>
                <a:lnTo>
                  <a:pt x="13706" y="62619"/>
                </a:lnTo>
                <a:lnTo>
                  <a:pt x="15918" y="63177"/>
                </a:lnTo>
                <a:lnTo>
                  <a:pt x="18980" y="63549"/>
                </a:lnTo>
                <a:lnTo>
                  <a:pt x="22608" y="63797"/>
                </a:lnTo>
                <a:lnTo>
                  <a:pt x="26615" y="63962"/>
                </a:lnTo>
                <a:lnTo>
                  <a:pt x="30080" y="64867"/>
                </a:lnTo>
                <a:lnTo>
                  <a:pt x="33184" y="66263"/>
                </a:lnTo>
                <a:lnTo>
                  <a:pt x="36046" y="67988"/>
                </a:lnTo>
                <a:lnTo>
                  <a:pt x="38749" y="69138"/>
                </a:lnTo>
                <a:lnTo>
                  <a:pt x="41344" y="69904"/>
                </a:lnTo>
                <a:lnTo>
                  <a:pt x="43868" y="70415"/>
                </a:lnTo>
                <a:lnTo>
                  <a:pt x="47138" y="69962"/>
                </a:lnTo>
                <a:lnTo>
                  <a:pt x="50906" y="68866"/>
                </a:lnTo>
                <a:lnTo>
                  <a:pt x="55005" y="67342"/>
                </a:lnTo>
                <a:lnTo>
                  <a:pt x="58531" y="66325"/>
                </a:lnTo>
                <a:lnTo>
                  <a:pt x="61676" y="65648"/>
                </a:lnTo>
                <a:lnTo>
                  <a:pt x="64567" y="65196"/>
                </a:lnTo>
                <a:lnTo>
                  <a:pt x="67287" y="64895"/>
                </a:lnTo>
                <a:lnTo>
                  <a:pt x="69894" y="64695"/>
                </a:lnTo>
                <a:lnTo>
                  <a:pt x="72427" y="64561"/>
                </a:lnTo>
                <a:lnTo>
                  <a:pt x="77357" y="64412"/>
                </a:lnTo>
                <a:lnTo>
                  <a:pt x="79782" y="64373"/>
                </a:lnTo>
                <a:lnTo>
                  <a:pt x="81400" y="65140"/>
                </a:lnTo>
                <a:lnTo>
                  <a:pt x="82478" y="66445"/>
                </a:lnTo>
                <a:lnTo>
                  <a:pt x="84209" y="70451"/>
                </a:lnTo>
                <a:lnTo>
                  <a:pt x="84445" y="73115"/>
                </a:lnTo>
                <a:lnTo>
                  <a:pt x="84597" y="77501"/>
                </a:lnTo>
                <a:lnTo>
                  <a:pt x="84631" y="88429"/>
                </a:lnTo>
                <a:lnTo>
                  <a:pt x="83839" y="89909"/>
                </a:lnTo>
                <a:lnTo>
                  <a:pt x="82516" y="90895"/>
                </a:lnTo>
                <a:lnTo>
                  <a:pt x="80841" y="91553"/>
                </a:lnTo>
                <a:lnTo>
                  <a:pt x="79724" y="92785"/>
                </a:lnTo>
                <a:lnTo>
                  <a:pt x="78980" y="94400"/>
                </a:lnTo>
                <a:lnTo>
                  <a:pt x="78484" y="96271"/>
                </a:lnTo>
                <a:lnTo>
                  <a:pt x="77359" y="97518"/>
                </a:lnTo>
                <a:lnTo>
                  <a:pt x="75816" y="98349"/>
                </a:lnTo>
                <a:lnTo>
                  <a:pt x="71428" y="99684"/>
                </a:lnTo>
                <a:lnTo>
                  <a:pt x="70273" y="100587"/>
                </a:lnTo>
                <a:lnTo>
                  <a:pt x="68711" y="101983"/>
                </a:lnTo>
                <a:lnTo>
                  <a:pt x="63203" y="1071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PenAnnotation765"/>
          <p:cNvSpPr/>
          <p:nvPr/>
        </p:nvSpPr>
        <p:spPr>
          <a:xfrm>
            <a:off x="5800725" y="1393031"/>
            <a:ext cx="92869" cy="157163"/>
          </a:xfrm>
          <a:custGeom>
            <a:avLst/>
            <a:gdLst/>
            <a:ahLst/>
            <a:cxnLst/>
            <a:rect l="0" t="0" r="0" b="0"/>
            <a:pathLst>
              <a:path w="92869" h="157163">
                <a:moveTo>
                  <a:pt x="0" y="0"/>
                </a:moveTo>
                <a:lnTo>
                  <a:pt x="6150" y="0"/>
                </a:lnTo>
                <a:lnTo>
                  <a:pt x="6481" y="794"/>
                </a:lnTo>
                <a:lnTo>
                  <a:pt x="6947" y="5703"/>
                </a:lnTo>
                <a:lnTo>
                  <a:pt x="7056" y="9943"/>
                </a:lnTo>
                <a:lnTo>
                  <a:pt x="7118" y="16792"/>
                </a:lnTo>
                <a:lnTo>
                  <a:pt x="7920" y="19132"/>
                </a:lnTo>
                <a:lnTo>
                  <a:pt x="9249" y="21486"/>
                </a:lnTo>
                <a:lnTo>
                  <a:pt x="10928" y="23849"/>
                </a:lnTo>
                <a:lnTo>
                  <a:pt x="12048" y="27012"/>
                </a:lnTo>
                <a:lnTo>
                  <a:pt x="12794" y="30708"/>
                </a:lnTo>
                <a:lnTo>
                  <a:pt x="13292" y="34759"/>
                </a:lnTo>
                <a:lnTo>
                  <a:pt x="14417" y="38254"/>
                </a:lnTo>
                <a:lnTo>
                  <a:pt x="15961" y="41378"/>
                </a:lnTo>
                <a:lnTo>
                  <a:pt x="17784" y="44254"/>
                </a:lnTo>
                <a:lnTo>
                  <a:pt x="19794" y="47759"/>
                </a:lnTo>
                <a:lnTo>
                  <a:pt x="24143" y="55886"/>
                </a:lnTo>
                <a:lnTo>
                  <a:pt x="31054" y="69387"/>
                </a:lnTo>
                <a:lnTo>
                  <a:pt x="33402" y="73246"/>
                </a:lnTo>
                <a:lnTo>
                  <a:pt x="35762" y="76612"/>
                </a:lnTo>
                <a:lnTo>
                  <a:pt x="38129" y="79649"/>
                </a:lnTo>
                <a:lnTo>
                  <a:pt x="40500" y="82468"/>
                </a:lnTo>
                <a:lnTo>
                  <a:pt x="42875" y="85141"/>
                </a:lnTo>
                <a:lnTo>
                  <a:pt x="45252" y="87717"/>
                </a:lnTo>
                <a:lnTo>
                  <a:pt x="46836" y="91022"/>
                </a:lnTo>
                <a:lnTo>
                  <a:pt x="47893" y="94812"/>
                </a:lnTo>
                <a:lnTo>
                  <a:pt x="48597" y="98927"/>
                </a:lnTo>
                <a:lnTo>
                  <a:pt x="49860" y="102464"/>
                </a:lnTo>
                <a:lnTo>
                  <a:pt x="51496" y="105615"/>
                </a:lnTo>
                <a:lnTo>
                  <a:pt x="53381" y="108510"/>
                </a:lnTo>
                <a:lnTo>
                  <a:pt x="54637" y="111234"/>
                </a:lnTo>
                <a:lnTo>
                  <a:pt x="55475" y="113843"/>
                </a:lnTo>
                <a:lnTo>
                  <a:pt x="56033" y="116377"/>
                </a:lnTo>
                <a:lnTo>
                  <a:pt x="57199" y="118859"/>
                </a:lnTo>
                <a:lnTo>
                  <a:pt x="58770" y="121308"/>
                </a:lnTo>
                <a:lnTo>
                  <a:pt x="60611" y="123735"/>
                </a:lnTo>
                <a:lnTo>
                  <a:pt x="62632" y="126146"/>
                </a:lnTo>
                <a:lnTo>
                  <a:pt x="64773" y="128547"/>
                </a:lnTo>
                <a:lnTo>
                  <a:pt x="69269" y="133332"/>
                </a:lnTo>
                <a:lnTo>
                  <a:pt x="73913" y="138104"/>
                </a:lnTo>
                <a:lnTo>
                  <a:pt x="75469" y="140488"/>
                </a:lnTo>
                <a:lnTo>
                  <a:pt x="77198" y="145254"/>
                </a:lnTo>
                <a:lnTo>
                  <a:pt x="78452" y="146842"/>
                </a:lnTo>
                <a:lnTo>
                  <a:pt x="80083" y="147901"/>
                </a:lnTo>
                <a:lnTo>
                  <a:pt x="81963" y="148607"/>
                </a:lnTo>
                <a:lnTo>
                  <a:pt x="83217" y="149871"/>
                </a:lnTo>
                <a:lnTo>
                  <a:pt x="84053" y="151508"/>
                </a:lnTo>
                <a:lnTo>
                  <a:pt x="85394" y="156045"/>
                </a:lnTo>
                <a:lnTo>
                  <a:pt x="86298" y="156418"/>
                </a:lnTo>
                <a:lnTo>
                  <a:pt x="87695" y="156666"/>
                </a:lnTo>
                <a:lnTo>
                  <a:pt x="92868" y="1571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PenAnnotation766"/>
          <p:cNvSpPr/>
          <p:nvPr/>
        </p:nvSpPr>
        <p:spPr>
          <a:xfrm>
            <a:off x="5907881" y="1485900"/>
            <a:ext cx="21432" cy="50007"/>
          </a:xfrm>
          <a:custGeom>
            <a:avLst/>
            <a:gdLst/>
            <a:ahLst/>
            <a:cxnLst/>
            <a:rect l="0" t="0" r="0" b="0"/>
            <a:pathLst>
              <a:path w="21432" h="50007">
                <a:moveTo>
                  <a:pt x="0" y="0"/>
                </a:moveTo>
                <a:lnTo>
                  <a:pt x="0" y="10641"/>
                </a:lnTo>
                <a:lnTo>
                  <a:pt x="794" y="12650"/>
                </a:lnTo>
                <a:lnTo>
                  <a:pt x="2117" y="14783"/>
                </a:lnTo>
                <a:lnTo>
                  <a:pt x="3792" y="16999"/>
                </a:lnTo>
                <a:lnTo>
                  <a:pt x="4910" y="19270"/>
                </a:lnTo>
                <a:lnTo>
                  <a:pt x="5654" y="21578"/>
                </a:lnTo>
                <a:lnTo>
                  <a:pt x="6151" y="23910"/>
                </a:lnTo>
                <a:lnTo>
                  <a:pt x="6482" y="26259"/>
                </a:lnTo>
                <a:lnTo>
                  <a:pt x="6702" y="28618"/>
                </a:lnTo>
                <a:lnTo>
                  <a:pt x="6849" y="30985"/>
                </a:lnTo>
                <a:lnTo>
                  <a:pt x="7741" y="32563"/>
                </a:lnTo>
                <a:lnTo>
                  <a:pt x="9129" y="33615"/>
                </a:lnTo>
                <a:lnTo>
                  <a:pt x="10849" y="34316"/>
                </a:lnTo>
                <a:lnTo>
                  <a:pt x="11995" y="35577"/>
                </a:lnTo>
                <a:lnTo>
                  <a:pt x="12759" y="37212"/>
                </a:lnTo>
                <a:lnTo>
                  <a:pt x="14198" y="42531"/>
                </a:lnTo>
                <a:lnTo>
                  <a:pt x="14228" y="43435"/>
                </a:lnTo>
                <a:lnTo>
                  <a:pt x="14279" y="48984"/>
                </a:lnTo>
                <a:lnTo>
                  <a:pt x="15076" y="49324"/>
                </a:lnTo>
                <a:lnTo>
                  <a:pt x="16401" y="49552"/>
                </a:lnTo>
                <a:lnTo>
                  <a:pt x="21431" y="500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PenAnnotation767"/>
          <p:cNvSpPr/>
          <p:nvPr/>
        </p:nvSpPr>
        <p:spPr>
          <a:xfrm>
            <a:off x="5879306" y="1435893"/>
            <a:ext cx="1" cy="7145"/>
          </a:xfrm>
          <a:custGeom>
            <a:avLst/>
            <a:gdLst/>
            <a:ahLst/>
            <a:cxnLst/>
            <a:rect l="0" t="0" r="0" b="0"/>
            <a:pathLst>
              <a:path w="1" h="7145">
                <a:moveTo>
                  <a:pt x="0" y="7144"/>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PenAnnotation768"/>
          <p:cNvSpPr/>
          <p:nvPr/>
        </p:nvSpPr>
        <p:spPr>
          <a:xfrm>
            <a:off x="5922168" y="1357312"/>
            <a:ext cx="128589" cy="150011"/>
          </a:xfrm>
          <a:custGeom>
            <a:avLst/>
            <a:gdLst/>
            <a:ahLst/>
            <a:cxnLst/>
            <a:rect l="0" t="0" r="0" b="0"/>
            <a:pathLst>
              <a:path w="128589" h="150011">
                <a:moveTo>
                  <a:pt x="0" y="0"/>
                </a:moveTo>
                <a:lnTo>
                  <a:pt x="0" y="41689"/>
                </a:lnTo>
                <a:lnTo>
                  <a:pt x="794" y="46049"/>
                </a:lnTo>
                <a:lnTo>
                  <a:pt x="2117" y="50543"/>
                </a:lnTo>
                <a:lnTo>
                  <a:pt x="3793" y="55127"/>
                </a:lnTo>
                <a:lnTo>
                  <a:pt x="4910" y="59770"/>
                </a:lnTo>
                <a:lnTo>
                  <a:pt x="5655" y="64453"/>
                </a:lnTo>
                <a:lnTo>
                  <a:pt x="6151" y="69162"/>
                </a:lnTo>
                <a:lnTo>
                  <a:pt x="6482" y="73889"/>
                </a:lnTo>
                <a:lnTo>
                  <a:pt x="6703" y="78628"/>
                </a:lnTo>
                <a:lnTo>
                  <a:pt x="6850" y="83375"/>
                </a:lnTo>
                <a:lnTo>
                  <a:pt x="7742" y="88127"/>
                </a:lnTo>
                <a:lnTo>
                  <a:pt x="9130" y="92883"/>
                </a:lnTo>
                <a:lnTo>
                  <a:pt x="10849" y="97641"/>
                </a:lnTo>
                <a:lnTo>
                  <a:pt x="12789" y="101606"/>
                </a:lnTo>
                <a:lnTo>
                  <a:pt x="14876" y="105044"/>
                </a:lnTo>
                <a:lnTo>
                  <a:pt x="17061" y="108129"/>
                </a:lnTo>
                <a:lnTo>
                  <a:pt x="19311" y="110980"/>
                </a:lnTo>
                <a:lnTo>
                  <a:pt x="21606" y="113674"/>
                </a:lnTo>
                <a:lnTo>
                  <a:pt x="23929" y="116264"/>
                </a:lnTo>
                <a:lnTo>
                  <a:pt x="28627" y="121258"/>
                </a:lnTo>
                <a:lnTo>
                  <a:pt x="38111" y="130932"/>
                </a:lnTo>
                <a:lnTo>
                  <a:pt x="39695" y="133326"/>
                </a:lnTo>
                <a:lnTo>
                  <a:pt x="40750" y="135715"/>
                </a:lnTo>
                <a:lnTo>
                  <a:pt x="41455" y="138102"/>
                </a:lnTo>
                <a:lnTo>
                  <a:pt x="42718" y="139693"/>
                </a:lnTo>
                <a:lnTo>
                  <a:pt x="44354" y="140754"/>
                </a:lnTo>
                <a:lnTo>
                  <a:pt x="46238" y="141461"/>
                </a:lnTo>
                <a:lnTo>
                  <a:pt x="48288" y="142726"/>
                </a:lnTo>
                <a:lnTo>
                  <a:pt x="50448" y="144363"/>
                </a:lnTo>
                <a:lnTo>
                  <a:pt x="55826" y="148902"/>
                </a:lnTo>
                <a:lnTo>
                  <a:pt x="58678" y="149522"/>
                </a:lnTo>
                <a:lnTo>
                  <a:pt x="62592" y="149798"/>
                </a:lnTo>
                <a:lnTo>
                  <a:pt x="71046" y="150010"/>
                </a:lnTo>
                <a:lnTo>
                  <a:pt x="71322" y="146224"/>
                </a:lnTo>
                <a:lnTo>
                  <a:pt x="72154" y="143520"/>
                </a:lnTo>
                <a:lnTo>
                  <a:pt x="73503" y="140130"/>
                </a:lnTo>
                <a:lnTo>
                  <a:pt x="75196" y="136282"/>
                </a:lnTo>
                <a:lnTo>
                  <a:pt x="76324" y="132924"/>
                </a:lnTo>
                <a:lnTo>
                  <a:pt x="77077" y="129891"/>
                </a:lnTo>
                <a:lnTo>
                  <a:pt x="77578" y="127075"/>
                </a:lnTo>
                <a:lnTo>
                  <a:pt x="77913" y="123611"/>
                </a:lnTo>
                <a:lnTo>
                  <a:pt x="78136" y="119713"/>
                </a:lnTo>
                <a:lnTo>
                  <a:pt x="78383" y="111943"/>
                </a:lnTo>
                <a:lnTo>
                  <a:pt x="78494" y="105844"/>
                </a:lnTo>
                <a:lnTo>
                  <a:pt x="79317" y="103900"/>
                </a:lnTo>
                <a:lnTo>
                  <a:pt x="80659" y="102604"/>
                </a:lnTo>
                <a:lnTo>
                  <a:pt x="82348" y="101740"/>
                </a:lnTo>
                <a:lnTo>
                  <a:pt x="83473" y="100371"/>
                </a:lnTo>
                <a:lnTo>
                  <a:pt x="84224" y="98664"/>
                </a:lnTo>
                <a:lnTo>
                  <a:pt x="85714" y="92913"/>
                </a:lnTo>
                <a:lnTo>
                  <a:pt x="85723" y="92878"/>
                </a:lnTo>
                <a:lnTo>
                  <a:pt x="85725" y="130972"/>
                </a:lnTo>
                <a:lnTo>
                  <a:pt x="86519" y="132558"/>
                </a:lnTo>
                <a:lnTo>
                  <a:pt x="87842" y="133616"/>
                </a:lnTo>
                <a:lnTo>
                  <a:pt x="89518" y="134321"/>
                </a:lnTo>
                <a:lnTo>
                  <a:pt x="90635" y="135585"/>
                </a:lnTo>
                <a:lnTo>
                  <a:pt x="91380" y="137221"/>
                </a:lnTo>
                <a:lnTo>
                  <a:pt x="91876" y="139106"/>
                </a:lnTo>
                <a:lnTo>
                  <a:pt x="93001" y="140362"/>
                </a:lnTo>
                <a:lnTo>
                  <a:pt x="94544" y="141200"/>
                </a:lnTo>
                <a:lnTo>
                  <a:pt x="98376" y="142130"/>
                </a:lnTo>
                <a:lnTo>
                  <a:pt x="100509" y="142379"/>
                </a:lnTo>
                <a:lnTo>
                  <a:pt x="102725" y="142544"/>
                </a:lnTo>
                <a:lnTo>
                  <a:pt x="104996" y="142654"/>
                </a:lnTo>
                <a:lnTo>
                  <a:pt x="112918" y="142846"/>
                </a:lnTo>
                <a:lnTo>
                  <a:pt x="115803" y="140745"/>
                </a:lnTo>
                <a:lnTo>
                  <a:pt x="117683" y="139074"/>
                </a:lnTo>
                <a:lnTo>
                  <a:pt x="119731" y="137960"/>
                </a:lnTo>
                <a:lnTo>
                  <a:pt x="121889" y="137217"/>
                </a:lnTo>
                <a:lnTo>
                  <a:pt x="128588" y="1357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PenAnnotation769"/>
          <p:cNvSpPr/>
          <p:nvPr/>
        </p:nvSpPr>
        <p:spPr>
          <a:xfrm>
            <a:off x="6036799" y="1421634"/>
            <a:ext cx="63964" cy="85600"/>
          </a:xfrm>
          <a:custGeom>
            <a:avLst/>
            <a:gdLst/>
            <a:ahLst/>
            <a:cxnLst/>
            <a:rect l="0" t="0" r="0" b="0"/>
            <a:pathLst>
              <a:path w="63964" h="85600">
                <a:moveTo>
                  <a:pt x="13957" y="35691"/>
                </a:moveTo>
                <a:lnTo>
                  <a:pt x="20108" y="41841"/>
                </a:lnTo>
                <a:lnTo>
                  <a:pt x="21232" y="41379"/>
                </a:lnTo>
                <a:lnTo>
                  <a:pt x="22776" y="40276"/>
                </a:lnTo>
                <a:lnTo>
                  <a:pt x="24599" y="38748"/>
                </a:lnTo>
                <a:lnTo>
                  <a:pt x="26608" y="37729"/>
                </a:lnTo>
                <a:lnTo>
                  <a:pt x="28741" y="37049"/>
                </a:lnTo>
                <a:lnTo>
                  <a:pt x="30957" y="36596"/>
                </a:lnTo>
                <a:lnTo>
                  <a:pt x="32434" y="35501"/>
                </a:lnTo>
                <a:lnTo>
                  <a:pt x="33418" y="33976"/>
                </a:lnTo>
                <a:lnTo>
                  <a:pt x="34075" y="32167"/>
                </a:lnTo>
                <a:lnTo>
                  <a:pt x="35307" y="30960"/>
                </a:lnTo>
                <a:lnTo>
                  <a:pt x="36921" y="30156"/>
                </a:lnTo>
                <a:lnTo>
                  <a:pt x="38792" y="29619"/>
                </a:lnTo>
                <a:lnTo>
                  <a:pt x="40832" y="29262"/>
                </a:lnTo>
                <a:lnTo>
                  <a:pt x="42986" y="29023"/>
                </a:lnTo>
                <a:lnTo>
                  <a:pt x="48354" y="28641"/>
                </a:lnTo>
                <a:lnTo>
                  <a:pt x="49588" y="27816"/>
                </a:lnTo>
                <a:lnTo>
                  <a:pt x="51205" y="26472"/>
                </a:lnTo>
                <a:lnTo>
                  <a:pt x="53076" y="24782"/>
                </a:lnTo>
                <a:lnTo>
                  <a:pt x="57272" y="20788"/>
                </a:lnTo>
                <a:lnTo>
                  <a:pt x="63847" y="14373"/>
                </a:lnTo>
                <a:lnTo>
                  <a:pt x="63911" y="12193"/>
                </a:lnTo>
                <a:lnTo>
                  <a:pt x="63929" y="10500"/>
                </a:lnTo>
                <a:lnTo>
                  <a:pt x="63146" y="9372"/>
                </a:lnTo>
                <a:lnTo>
                  <a:pt x="61831" y="8620"/>
                </a:lnTo>
                <a:lnTo>
                  <a:pt x="60161" y="8118"/>
                </a:lnTo>
                <a:lnTo>
                  <a:pt x="59047" y="6990"/>
                </a:lnTo>
                <a:lnTo>
                  <a:pt x="58304" y="5445"/>
                </a:lnTo>
                <a:lnTo>
                  <a:pt x="57809" y="3620"/>
                </a:lnTo>
                <a:lnTo>
                  <a:pt x="56686" y="2404"/>
                </a:lnTo>
                <a:lnTo>
                  <a:pt x="55143" y="1593"/>
                </a:lnTo>
                <a:lnTo>
                  <a:pt x="53320" y="1053"/>
                </a:lnTo>
                <a:lnTo>
                  <a:pt x="51311" y="692"/>
                </a:lnTo>
                <a:lnTo>
                  <a:pt x="49179" y="452"/>
                </a:lnTo>
                <a:lnTo>
                  <a:pt x="43845" y="67"/>
                </a:lnTo>
                <a:lnTo>
                  <a:pt x="40999" y="14"/>
                </a:lnTo>
                <a:lnTo>
                  <a:pt x="39128" y="0"/>
                </a:lnTo>
                <a:lnTo>
                  <a:pt x="37088" y="784"/>
                </a:lnTo>
                <a:lnTo>
                  <a:pt x="34934" y="2101"/>
                </a:lnTo>
                <a:lnTo>
                  <a:pt x="32704" y="3772"/>
                </a:lnTo>
                <a:lnTo>
                  <a:pt x="30424" y="5681"/>
                </a:lnTo>
                <a:lnTo>
                  <a:pt x="28110" y="7746"/>
                </a:lnTo>
                <a:lnTo>
                  <a:pt x="25773" y="9917"/>
                </a:lnTo>
                <a:lnTo>
                  <a:pt x="23422" y="12952"/>
                </a:lnTo>
                <a:lnTo>
                  <a:pt x="21061" y="16563"/>
                </a:lnTo>
                <a:lnTo>
                  <a:pt x="18693" y="20557"/>
                </a:lnTo>
                <a:lnTo>
                  <a:pt x="16321" y="24808"/>
                </a:lnTo>
                <a:lnTo>
                  <a:pt x="11568" y="33764"/>
                </a:lnTo>
                <a:lnTo>
                  <a:pt x="9983" y="37581"/>
                </a:lnTo>
                <a:lnTo>
                  <a:pt x="8926" y="40920"/>
                </a:lnTo>
                <a:lnTo>
                  <a:pt x="8222" y="43939"/>
                </a:lnTo>
                <a:lnTo>
                  <a:pt x="6959" y="46746"/>
                </a:lnTo>
                <a:lnTo>
                  <a:pt x="5323" y="49411"/>
                </a:lnTo>
                <a:lnTo>
                  <a:pt x="3438" y="51981"/>
                </a:lnTo>
                <a:lnTo>
                  <a:pt x="2181" y="54488"/>
                </a:lnTo>
                <a:lnTo>
                  <a:pt x="1344" y="56954"/>
                </a:lnTo>
                <a:lnTo>
                  <a:pt x="786" y="59391"/>
                </a:lnTo>
                <a:lnTo>
                  <a:pt x="414" y="61810"/>
                </a:lnTo>
                <a:lnTo>
                  <a:pt x="166" y="64216"/>
                </a:lnTo>
                <a:lnTo>
                  <a:pt x="0" y="66614"/>
                </a:lnTo>
                <a:lnTo>
                  <a:pt x="684" y="69006"/>
                </a:lnTo>
                <a:lnTo>
                  <a:pt x="1933" y="71395"/>
                </a:lnTo>
                <a:lnTo>
                  <a:pt x="5849" y="77139"/>
                </a:lnTo>
                <a:lnTo>
                  <a:pt x="6964" y="78404"/>
                </a:lnTo>
                <a:lnTo>
                  <a:pt x="10320" y="81926"/>
                </a:lnTo>
                <a:lnTo>
                  <a:pt x="12326" y="83183"/>
                </a:lnTo>
                <a:lnTo>
                  <a:pt x="14457" y="84021"/>
                </a:lnTo>
                <a:lnTo>
                  <a:pt x="16671" y="84580"/>
                </a:lnTo>
                <a:lnTo>
                  <a:pt x="19735" y="84952"/>
                </a:lnTo>
                <a:lnTo>
                  <a:pt x="23365" y="85200"/>
                </a:lnTo>
                <a:lnTo>
                  <a:pt x="30839" y="85476"/>
                </a:lnTo>
                <a:lnTo>
                  <a:pt x="36805" y="85599"/>
                </a:lnTo>
                <a:lnTo>
                  <a:pt x="39508" y="84838"/>
                </a:lnTo>
                <a:lnTo>
                  <a:pt x="42103" y="83537"/>
                </a:lnTo>
                <a:lnTo>
                  <a:pt x="44628" y="81875"/>
                </a:lnTo>
                <a:lnTo>
                  <a:pt x="47898" y="80768"/>
                </a:lnTo>
                <a:lnTo>
                  <a:pt x="51665" y="80030"/>
                </a:lnTo>
                <a:lnTo>
                  <a:pt x="63963" y="785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PenAnnotation770"/>
          <p:cNvSpPr/>
          <p:nvPr/>
        </p:nvSpPr>
        <p:spPr>
          <a:xfrm>
            <a:off x="6200800" y="1288903"/>
            <a:ext cx="71315" cy="168423"/>
          </a:xfrm>
          <a:custGeom>
            <a:avLst/>
            <a:gdLst/>
            <a:ahLst/>
            <a:cxnLst/>
            <a:rect l="0" t="0" r="0" b="0"/>
            <a:pathLst>
              <a:path w="71315" h="168423">
                <a:moveTo>
                  <a:pt x="7118" y="4115"/>
                </a:moveTo>
                <a:lnTo>
                  <a:pt x="7118" y="0"/>
                </a:lnTo>
                <a:lnTo>
                  <a:pt x="7118" y="7209"/>
                </a:lnTo>
                <a:lnTo>
                  <a:pt x="6325" y="9353"/>
                </a:lnTo>
                <a:lnTo>
                  <a:pt x="5002" y="11576"/>
                </a:lnTo>
                <a:lnTo>
                  <a:pt x="3326" y="13851"/>
                </a:lnTo>
                <a:lnTo>
                  <a:pt x="2208" y="17750"/>
                </a:lnTo>
                <a:lnTo>
                  <a:pt x="1464" y="22730"/>
                </a:lnTo>
                <a:lnTo>
                  <a:pt x="967" y="28431"/>
                </a:lnTo>
                <a:lnTo>
                  <a:pt x="636" y="33820"/>
                </a:lnTo>
                <a:lnTo>
                  <a:pt x="269" y="44040"/>
                </a:lnTo>
                <a:lnTo>
                  <a:pt x="62" y="58719"/>
                </a:lnTo>
                <a:lnTo>
                  <a:pt x="0" y="76915"/>
                </a:lnTo>
                <a:lnTo>
                  <a:pt x="785" y="82811"/>
                </a:lnTo>
                <a:lnTo>
                  <a:pt x="2103" y="88329"/>
                </a:lnTo>
                <a:lnTo>
                  <a:pt x="3774" y="93595"/>
                </a:lnTo>
                <a:lnTo>
                  <a:pt x="4889" y="98694"/>
                </a:lnTo>
                <a:lnTo>
                  <a:pt x="5632" y="103680"/>
                </a:lnTo>
                <a:lnTo>
                  <a:pt x="6128" y="108592"/>
                </a:lnTo>
                <a:lnTo>
                  <a:pt x="7252" y="113454"/>
                </a:lnTo>
                <a:lnTo>
                  <a:pt x="8795" y="118283"/>
                </a:lnTo>
                <a:lnTo>
                  <a:pt x="10617" y="123089"/>
                </a:lnTo>
                <a:lnTo>
                  <a:pt x="11832" y="127087"/>
                </a:lnTo>
                <a:lnTo>
                  <a:pt x="12642" y="130547"/>
                </a:lnTo>
                <a:lnTo>
                  <a:pt x="13182" y="133647"/>
                </a:lnTo>
                <a:lnTo>
                  <a:pt x="14336" y="136507"/>
                </a:lnTo>
                <a:lnTo>
                  <a:pt x="15899" y="139208"/>
                </a:lnTo>
                <a:lnTo>
                  <a:pt x="17735" y="141802"/>
                </a:lnTo>
                <a:lnTo>
                  <a:pt x="19752" y="143531"/>
                </a:lnTo>
                <a:lnTo>
                  <a:pt x="21891" y="144684"/>
                </a:lnTo>
                <a:lnTo>
                  <a:pt x="24110" y="145453"/>
                </a:lnTo>
                <a:lnTo>
                  <a:pt x="25590" y="146759"/>
                </a:lnTo>
                <a:lnTo>
                  <a:pt x="26576" y="148424"/>
                </a:lnTo>
                <a:lnTo>
                  <a:pt x="27234" y="150327"/>
                </a:lnTo>
                <a:lnTo>
                  <a:pt x="28466" y="152390"/>
                </a:lnTo>
                <a:lnTo>
                  <a:pt x="30082" y="154559"/>
                </a:lnTo>
                <a:lnTo>
                  <a:pt x="35365" y="160884"/>
                </a:lnTo>
                <a:lnTo>
                  <a:pt x="35629" y="156291"/>
                </a:lnTo>
                <a:lnTo>
                  <a:pt x="35680" y="152443"/>
                </a:lnTo>
                <a:lnTo>
                  <a:pt x="35691" y="144275"/>
                </a:lnTo>
                <a:lnTo>
                  <a:pt x="34898" y="142005"/>
                </a:lnTo>
                <a:lnTo>
                  <a:pt x="33576" y="139698"/>
                </a:lnTo>
                <a:lnTo>
                  <a:pt x="31900" y="137366"/>
                </a:lnTo>
                <a:lnTo>
                  <a:pt x="29990" y="135018"/>
                </a:lnTo>
                <a:lnTo>
                  <a:pt x="27922" y="132659"/>
                </a:lnTo>
                <a:lnTo>
                  <a:pt x="25750" y="130292"/>
                </a:lnTo>
                <a:lnTo>
                  <a:pt x="24302" y="127921"/>
                </a:lnTo>
                <a:lnTo>
                  <a:pt x="22693" y="123169"/>
                </a:lnTo>
                <a:lnTo>
                  <a:pt x="21470" y="119997"/>
                </a:lnTo>
                <a:lnTo>
                  <a:pt x="19861" y="116295"/>
                </a:lnTo>
                <a:lnTo>
                  <a:pt x="17995" y="112239"/>
                </a:lnTo>
                <a:lnTo>
                  <a:pt x="16751" y="108742"/>
                </a:lnTo>
                <a:lnTo>
                  <a:pt x="15921" y="105616"/>
                </a:lnTo>
                <a:lnTo>
                  <a:pt x="15368" y="102739"/>
                </a:lnTo>
                <a:lnTo>
                  <a:pt x="14999" y="100027"/>
                </a:lnTo>
                <a:lnTo>
                  <a:pt x="14590" y="94897"/>
                </a:lnTo>
                <a:lnTo>
                  <a:pt x="14408" y="89971"/>
                </a:lnTo>
                <a:lnTo>
                  <a:pt x="14291" y="84133"/>
                </a:lnTo>
                <a:lnTo>
                  <a:pt x="16391" y="81218"/>
                </a:lnTo>
                <a:lnTo>
                  <a:pt x="18063" y="79330"/>
                </a:lnTo>
                <a:lnTo>
                  <a:pt x="19971" y="78071"/>
                </a:lnTo>
                <a:lnTo>
                  <a:pt x="22037" y="77232"/>
                </a:lnTo>
                <a:lnTo>
                  <a:pt x="24208" y="76672"/>
                </a:lnTo>
                <a:lnTo>
                  <a:pt x="26449" y="76299"/>
                </a:lnTo>
                <a:lnTo>
                  <a:pt x="28737" y="76050"/>
                </a:lnTo>
                <a:lnTo>
                  <a:pt x="31055" y="75884"/>
                </a:lnTo>
                <a:lnTo>
                  <a:pt x="33395" y="75774"/>
                </a:lnTo>
                <a:lnTo>
                  <a:pt x="38111" y="75651"/>
                </a:lnTo>
                <a:lnTo>
                  <a:pt x="40480" y="76412"/>
                </a:lnTo>
                <a:lnTo>
                  <a:pt x="42854" y="77713"/>
                </a:lnTo>
                <a:lnTo>
                  <a:pt x="45229" y="79374"/>
                </a:lnTo>
                <a:lnTo>
                  <a:pt x="47606" y="81275"/>
                </a:lnTo>
                <a:lnTo>
                  <a:pt x="49985" y="83337"/>
                </a:lnTo>
                <a:lnTo>
                  <a:pt x="52365" y="85504"/>
                </a:lnTo>
                <a:lnTo>
                  <a:pt x="57126" y="90030"/>
                </a:lnTo>
                <a:lnTo>
                  <a:pt x="59507" y="92348"/>
                </a:lnTo>
                <a:lnTo>
                  <a:pt x="61094" y="94687"/>
                </a:lnTo>
                <a:lnTo>
                  <a:pt x="62858" y="99403"/>
                </a:lnTo>
                <a:lnTo>
                  <a:pt x="64122" y="101771"/>
                </a:lnTo>
                <a:lnTo>
                  <a:pt x="65758" y="104144"/>
                </a:lnTo>
                <a:lnTo>
                  <a:pt x="67642" y="106520"/>
                </a:lnTo>
                <a:lnTo>
                  <a:pt x="68899" y="108898"/>
                </a:lnTo>
                <a:lnTo>
                  <a:pt x="70295" y="113656"/>
                </a:lnTo>
                <a:lnTo>
                  <a:pt x="70916" y="118417"/>
                </a:lnTo>
                <a:lnTo>
                  <a:pt x="71191" y="123178"/>
                </a:lnTo>
                <a:lnTo>
                  <a:pt x="71314" y="127941"/>
                </a:lnTo>
                <a:lnTo>
                  <a:pt x="70553" y="131115"/>
                </a:lnTo>
                <a:lnTo>
                  <a:pt x="69252" y="134819"/>
                </a:lnTo>
                <a:lnTo>
                  <a:pt x="67591" y="138877"/>
                </a:lnTo>
                <a:lnTo>
                  <a:pt x="65689" y="142375"/>
                </a:lnTo>
                <a:lnTo>
                  <a:pt x="63628" y="145501"/>
                </a:lnTo>
                <a:lnTo>
                  <a:pt x="61460" y="148379"/>
                </a:lnTo>
                <a:lnTo>
                  <a:pt x="60015" y="151091"/>
                </a:lnTo>
                <a:lnTo>
                  <a:pt x="58409" y="156221"/>
                </a:lnTo>
                <a:lnTo>
                  <a:pt x="57187" y="157907"/>
                </a:lnTo>
                <a:lnTo>
                  <a:pt x="55579" y="159030"/>
                </a:lnTo>
                <a:lnTo>
                  <a:pt x="53713" y="159780"/>
                </a:lnTo>
                <a:lnTo>
                  <a:pt x="51675" y="160279"/>
                </a:lnTo>
                <a:lnTo>
                  <a:pt x="49523" y="160612"/>
                </a:lnTo>
                <a:lnTo>
                  <a:pt x="47294" y="160834"/>
                </a:lnTo>
                <a:lnTo>
                  <a:pt x="45014" y="160982"/>
                </a:lnTo>
                <a:lnTo>
                  <a:pt x="42701" y="161080"/>
                </a:lnTo>
                <a:lnTo>
                  <a:pt x="38014" y="161190"/>
                </a:lnTo>
                <a:lnTo>
                  <a:pt x="33285" y="161239"/>
                </a:lnTo>
                <a:lnTo>
                  <a:pt x="30913" y="162045"/>
                </a:lnTo>
                <a:lnTo>
                  <a:pt x="28538" y="163377"/>
                </a:lnTo>
                <a:lnTo>
                  <a:pt x="21406" y="16842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PenAnnotation771"/>
          <p:cNvSpPr/>
          <p:nvPr/>
        </p:nvSpPr>
        <p:spPr>
          <a:xfrm>
            <a:off x="6293974" y="1343025"/>
            <a:ext cx="113970" cy="71438"/>
          </a:xfrm>
          <a:custGeom>
            <a:avLst/>
            <a:gdLst/>
            <a:ahLst/>
            <a:cxnLst/>
            <a:rect l="0" t="0" r="0" b="0"/>
            <a:pathLst>
              <a:path w="113970" h="71438">
                <a:moveTo>
                  <a:pt x="42532" y="0"/>
                </a:moveTo>
                <a:lnTo>
                  <a:pt x="35682" y="0"/>
                </a:lnTo>
                <a:lnTo>
                  <a:pt x="33402" y="2116"/>
                </a:lnTo>
                <a:lnTo>
                  <a:pt x="31683" y="3792"/>
                </a:lnTo>
                <a:lnTo>
                  <a:pt x="29743" y="4909"/>
                </a:lnTo>
                <a:lnTo>
                  <a:pt x="27656" y="5654"/>
                </a:lnTo>
                <a:lnTo>
                  <a:pt x="25471" y="6150"/>
                </a:lnTo>
                <a:lnTo>
                  <a:pt x="23221" y="7275"/>
                </a:lnTo>
                <a:lnTo>
                  <a:pt x="20926" y="8819"/>
                </a:lnTo>
                <a:lnTo>
                  <a:pt x="18603" y="10641"/>
                </a:lnTo>
                <a:lnTo>
                  <a:pt x="16260" y="13444"/>
                </a:lnTo>
                <a:lnTo>
                  <a:pt x="13905" y="16900"/>
                </a:lnTo>
                <a:lnTo>
                  <a:pt x="11541" y="20792"/>
                </a:lnTo>
                <a:lnTo>
                  <a:pt x="9965" y="24180"/>
                </a:lnTo>
                <a:lnTo>
                  <a:pt x="8914" y="27232"/>
                </a:lnTo>
                <a:lnTo>
                  <a:pt x="8214" y="30061"/>
                </a:lnTo>
                <a:lnTo>
                  <a:pt x="6953" y="33534"/>
                </a:lnTo>
                <a:lnTo>
                  <a:pt x="5319" y="37437"/>
                </a:lnTo>
                <a:lnTo>
                  <a:pt x="3436" y="41627"/>
                </a:lnTo>
                <a:lnTo>
                  <a:pt x="2180" y="45213"/>
                </a:lnTo>
                <a:lnTo>
                  <a:pt x="1343" y="48398"/>
                </a:lnTo>
                <a:lnTo>
                  <a:pt x="785" y="51315"/>
                </a:lnTo>
                <a:lnTo>
                  <a:pt x="413" y="54054"/>
                </a:lnTo>
                <a:lnTo>
                  <a:pt x="165" y="56673"/>
                </a:lnTo>
                <a:lnTo>
                  <a:pt x="0" y="59213"/>
                </a:lnTo>
                <a:lnTo>
                  <a:pt x="684" y="61700"/>
                </a:lnTo>
                <a:lnTo>
                  <a:pt x="1933" y="64152"/>
                </a:lnTo>
                <a:lnTo>
                  <a:pt x="5849" y="69998"/>
                </a:lnTo>
                <a:lnTo>
                  <a:pt x="7758" y="70478"/>
                </a:lnTo>
                <a:lnTo>
                  <a:pt x="10618" y="70798"/>
                </a:lnTo>
                <a:lnTo>
                  <a:pt x="14112" y="71011"/>
                </a:lnTo>
                <a:lnTo>
                  <a:pt x="20111" y="71248"/>
                </a:lnTo>
                <a:lnTo>
                  <a:pt x="27951" y="71381"/>
                </a:lnTo>
                <a:lnTo>
                  <a:pt x="45901" y="71436"/>
                </a:lnTo>
                <a:lnTo>
                  <a:pt x="47953" y="70643"/>
                </a:lnTo>
                <a:lnTo>
                  <a:pt x="50115" y="69320"/>
                </a:lnTo>
                <a:lnTo>
                  <a:pt x="52350" y="67644"/>
                </a:lnTo>
                <a:lnTo>
                  <a:pt x="54633" y="65734"/>
                </a:lnTo>
                <a:lnTo>
                  <a:pt x="56949" y="63666"/>
                </a:lnTo>
                <a:lnTo>
                  <a:pt x="62578" y="58437"/>
                </a:lnTo>
                <a:lnTo>
                  <a:pt x="63039" y="57214"/>
                </a:lnTo>
                <a:lnTo>
                  <a:pt x="63348" y="55605"/>
                </a:lnTo>
                <a:lnTo>
                  <a:pt x="63552" y="53739"/>
                </a:lnTo>
                <a:lnTo>
                  <a:pt x="63689" y="51701"/>
                </a:lnTo>
                <a:lnTo>
                  <a:pt x="63781" y="49548"/>
                </a:lnTo>
                <a:lnTo>
                  <a:pt x="63841" y="47319"/>
                </a:lnTo>
                <a:lnTo>
                  <a:pt x="63963" y="4083"/>
                </a:lnTo>
                <a:lnTo>
                  <a:pt x="63963" y="25109"/>
                </a:lnTo>
                <a:lnTo>
                  <a:pt x="64757" y="26264"/>
                </a:lnTo>
                <a:lnTo>
                  <a:pt x="66080" y="27034"/>
                </a:lnTo>
                <a:lnTo>
                  <a:pt x="67755" y="27548"/>
                </a:lnTo>
                <a:lnTo>
                  <a:pt x="68873" y="28684"/>
                </a:lnTo>
                <a:lnTo>
                  <a:pt x="69617" y="30235"/>
                </a:lnTo>
                <a:lnTo>
                  <a:pt x="70114" y="32063"/>
                </a:lnTo>
                <a:lnTo>
                  <a:pt x="71239" y="34075"/>
                </a:lnTo>
                <a:lnTo>
                  <a:pt x="72782" y="36210"/>
                </a:lnTo>
                <a:lnTo>
                  <a:pt x="74605" y="38427"/>
                </a:lnTo>
                <a:lnTo>
                  <a:pt x="76614" y="41493"/>
                </a:lnTo>
                <a:lnTo>
                  <a:pt x="78747" y="45124"/>
                </a:lnTo>
                <a:lnTo>
                  <a:pt x="80963" y="49133"/>
                </a:lnTo>
                <a:lnTo>
                  <a:pt x="83234" y="51805"/>
                </a:lnTo>
                <a:lnTo>
                  <a:pt x="85542" y="53587"/>
                </a:lnTo>
                <a:lnTo>
                  <a:pt x="87874" y="54774"/>
                </a:lnTo>
                <a:lnTo>
                  <a:pt x="90222" y="56360"/>
                </a:lnTo>
                <a:lnTo>
                  <a:pt x="92581" y="58210"/>
                </a:lnTo>
                <a:lnTo>
                  <a:pt x="98280" y="63092"/>
                </a:lnTo>
                <a:lnTo>
                  <a:pt x="101175" y="63759"/>
                </a:lnTo>
                <a:lnTo>
                  <a:pt x="103059" y="63937"/>
                </a:lnTo>
                <a:lnTo>
                  <a:pt x="104314" y="64850"/>
                </a:lnTo>
                <a:lnTo>
                  <a:pt x="105151" y="66252"/>
                </a:lnTo>
                <a:lnTo>
                  <a:pt x="105709" y="67980"/>
                </a:lnTo>
                <a:lnTo>
                  <a:pt x="106875" y="69132"/>
                </a:lnTo>
                <a:lnTo>
                  <a:pt x="108446" y="69901"/>
                </a:lnTo>
                <a:lnTo>
                  <a:pt x="113969" y="714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PenAnnotation772"/>
          <p:cNvSpPr/>
          <p:nvPr/>
        </p:nvSpPr>
        <p:spPr>
          <a:xfrm>
            <a:off x="6415478" y="1314450"/>
            <a:ext cx="35329" cy="85726"/>
          </a:xfrm>
          <a:custGeom>
            <a:avLst/>
            <a:gdLst/>
            <a:ahLst/>
            <a:cxnLst/>
            <a:rect l="0" t="0" r="0" b="0"/>
            <a:pathLst>
              <a:path w="35329" h="85726">
                <a:moveTo>
                  <a:pt x="35328" y="0"/>
                </a:moveTo>
                <a:lnTo>
                  <a:pt x="31536" y="0"/>
                </a:lnTo>
                <a:lnTo>
                  <a:pt x="30418" y="793"/>
                </a:lnTo>
                <a:lnTo>
                  <a:pt x="29673" y="2116"/>
                </a:lnTo>
                <a:lnTo>
                  <a:pt x="29177" y="3792"/>
                </a:lnTo>
                <a:lnTo>
                  <a:pt x="28052" y="4115"/>
                </a:lnTo>
                <a:lnTo>
                  <a:pt x="26509" y="3537"/>
                </a:lnTo>
                <a:lnTo>
                  <a:pt x="24686" y="2358"/>
                </a:lnTo>
                <a:lnTo>
                  <a:pt x="22677" y="2366"/>
                </a:lnTo>
                <a:lnTo>
                  <a:pt x="20544" y="3164"/>
                </a:lnTo>
                <a:lnTo>
                  <a:pt x="18328" y="4491"/>
                </a:lnTo>
                <a:lnTo>
                  <a:pt x="16851" y="6169"/>
                </a:lnTo>
                <a:lnTo>
                  <a:pt x="15866" y="8081"/>
                </a:lnTo>
                <a:lnTo>
                  <a:pt x="15210" y="10150"/>
                </a:lnTo>
                <a:lnTo>
                  <a:pt x="13978" y="12322"/>
                </a:lnTo>
                <a:lnTo>
                  <a:pt x="12363" y="14565"/>
                </a:lnTo>
                <a:lnTo>
                  <a:pt x="10493" y="16854"/>
                </a:lnTo>
                <a:lnTo>
                  <a:pt x="8453" y="19967"/>
                </a:lnTo>
                <a:lnTo>
                  <a:pt x="6299" y="23630"/>
                </a:lnTo>
                <a:lnTo>
                  <a:pt x="4068" y="27659"/>
                </a:lnTo>
                <a:lnTo>
                  <a:pt x="2582" y="31933"/>
                </a:lnTo>
                <a:lnTo>
                  <a:pt x="1591" y="36370"/>
                </a:lnTo>
                <a:lnTo>
                  <a:pt x="931" y="40915"/>
                </a:lnTo>
                <a:lnTo>
                  <a:pt x="490" y="44739"/>
                </a:lnTo>
                <a:lnTo>
                  <a:pt x="196" y="48082"/>
                </a:lnTo>
                <a:lnTo>
                  <a:pt x="0" y="51105"/>
                </a:lnTo>
                <a:lnTo>
                  <a:pt x="664" y="53913"/>
                </a:lnTo>
                <a:lnTo>
                  <a:pt x="1900" y="56579"/>
                </a:lnTo>
                <a:lnTo>
                  <a:pt x="3517" y="59151"/>
                </a:lnTo>
                <a:lnTo>
                  <a:pt x="4596" y="61659"/>
                </a:lnTo>
                <a:lnTo>
                  <a:pt x="5315" y="64124"/>
                </a:lnTo>
                <a:lnTo>
                  <a:pt x="6469" y="69993"/>
                </a:lnTo>
                <a:lnTo>
                  <a:pt x="7357" y="71268"/>
                </a:lnTo>
                <a:lnTo>
                  <a:pt x="8743" y="72912"/>
                </a:lnTo>
                <a:lnTo>
                  <a:pt x="12879" y="77461"/>
                </a:lnTo>
                <a:lnTo>
                  <a:pt x="17387" y="82041"/>
                </a:lnTo>
                <a:lnTo>
                  <a:pt x="19398" y="83269"/>
                </a:lnTo>
                <a:lnTo>
                  <a:pt x="21533" y="84088"/>
                </a:lnTo>
                <a:lnTo>
                  <a:pt x="28184" y="857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PenAnnotation773"/>
          <p:cNvSpPr/>
          <p:nvPr/>
        </p:nvSpPr>
        <p:spPr>
          <a:xfrm>
            <a:off x="6480497" y="1328737"/>
            <a:ext cx="48891" cy="71108"/>
          </a:xfrm>
          <a:custGeom>
            <a:avLst/>
            <a:gdLst/>
            <a:ahLst/>
            <a:cxnLst/>
            <a:rect l="0" t="0" r="0" b="0"/>
            <a:pathLst>
              <a:path w="48891" h="71108">
                <a:moveTo>
                  <a:pt x="48890" y="0"/>
                </a:moveTo>
                <a:lnTo>
                  <a:pt x="35889" y="0"/>
                </a:lnTo>
                <a:lnTo>
                  <a:pt x="34667" y="794"/>
                </a:lnTo>
                <a:lnTo>
                  <a:pt x="33058" y="2117"/>
                </a:lnTo>
                <a:lnTo>
                  <a:pt x="31192" y="3792"/>
                </a:lnTo>
                <a:lnTo>
                  <a:pt x="27001" y="7771"/>
                </a:lnTo>
                <a:lnTo>
                  <a:pt x="10763" y="23849"/>
                </a:lnTo>
                <a:lnTo>
                  <a:pt x="9185" y="26218"/>
                </a:lnTo>
                <a:lnTo>
                  <a:pt x="8132" y="28591"/>
                </a:lnTo>
                <a:lnTo>
                  <a:pt x="7431" y="30967"/>
                </a:lnTo>
                <a:lnTo>
                  <a:pt x="6169" y="33345"/>
                </a:lnTo>
                <a:lnTo>
                  <a:pt x="4535" y="35724"/>
                </a:lnTo>
                <a:lnTo>
                  <a:pt x="2651" y="38103"/>
                </a:lnTo>
                <a:lnTo>
                  <a:pt x="1395" y="40483"/>
                </a:lnTo>
                <a:lnTo>
                  <a:pt x="558" y="42864"/>
                </a:lnTo>
                <a:lnTo>
                  <a:pt x="0" y="45245"/>
                </a:lnTo>
                <a:lnTo>
                  <a:pt x="422" y="47626"/>
                </a:lnTo>
                <a:lnTo>
                  <a:pt x="1497" y="50007"/>
                </a:lnTo>
                <a:lnTo>
                  <a:pt x="3007" y="52388"/>
                </a:lnTo>
                <a:lnTo>
                  <a:pt x="4807" y="54769"/>
                </a:lnTo>
                <a:lnTo>
                  <a:pt x="6802" y="57150"/>
                </a:lnTo>
                <a:lnTo>
                  <a:pt x="8925" y="59531"/>
                </a:lnTo>
                <a:lnTo>
                  <a:pt x="11134" y="61119"/>
                </a:lnTo>
                <a:lnTo>
                  <a:pt x="13401" y="62177"/>
                </a:lnTo>
                <a:lnTo>
                  <a:pt x="15705" y="62883"/>
                </a:lnTo>
                <a:lnTo>
                  <a:pt x="17242" y="64147"/>
                </a:lnTo>
                <a:lnTo>
                  <a:pt x="18267" y="65783"/>
                </a:lnTo>
                <a:lnTo>
                  <a:pt x="18949" y="67668"/>
                </a:lnTo>
                <a:lnTo>
                  <a:pt x="20198" y="68924"/>
                </a:lnTo>
                <a:lnTo>
                  <a:pt x="21825" y="69762"/>
                </a:lnTo>
                <a:lnTo>
                  <a:pt x="23703" y="70321"/>
                </a:lnTo>
                <a:lnTo>
                  <a:pt x="25749" y="70693"/>
                </a:lnTo>
                <a:lnTo>
                  <a:pt x="27906" y="70941"/>
                </a:lnTo>
                <a:lnTo>
                  <a:pt x="30138" y="71107"/>
                </a:lnTo>
                <a:lnTo>
                  <a:pt x="32420" y="70423"/>
                </a:lnTo>
                <a:lnTo>
                  <a:pt x="34735" y="69174"/>
                </a:lnTo>
                <a:lnTo>
                  <a:pt x="37072" y="67547"/>
                </a:lnTo>
                <a:lnTo>
                  <a:pt x="39424" y="66463"/>
                </a:lnTo>
                <a:lnTo>
                  <a:pt x="41786" y="65740"/>
                </a:lnTo>
                <a:lnTo>
                  <a:pt x="44154" y="65258"/>
                </a:lnTo>
                <a:lnTo>
                  <a:pt x="45733" y="64143"/>
                </a:lnTo>
                <a:lnTo>
                  <a:pt x="46785" y="62605"/>
                </a:lnTo>
                <a:lnTo>
                  <a:pt x="48475" y="58228"/>
                </a:lnTo>
                <a:lnTo>
                  <a:pt x="48613" y="57075"/>
                </a:lnTo>
                <a:lnTo>
                  <a:pt x="48706" y="55512"/>
                </a:lnTo>
                <a:lnTo>
                  <a:pt x="48808" y="51660"/>
                </a:lnTo>
                <a:lnTo>
                  <a:pt x="48879" y="40385"/>
                </a:lnTo>
                <a:lnTo>
                  <a:pt x="48089" y="38036"/>
                </a:lnTo>
                <a:lnTo>
                  <a:pt x="46768" y="35676"/>
                </a:lnTo>
                <a:lnTo>
                  <a:pt x="42738" y="29978"/>
                </a:lnTo>
                <a:lnTo>
                  <a:pt x="41614" y="29510"/>
                </a:lnTo>
                <a:lnTo>
                  <a:pt x="40070" y="29198"/>
                </a:lnTo>
                <a:lnTo>
                  <a:pt x="34603" y="285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PenAnnotation774"/>
          <p:cNvSpPr/>
          <p:nvPr/>
        </p:nvSpPr>
        <p:spPr>
          <a:xfrm>
            <a:off x="6543675" y="1343026"/>
            <a:ext cx="100013" cy="63903"/>
          </a:xfrm>
          <a:custGeom>
            <a:avLst/>
            <a:gdLst/>
            <a:ahLst/>
            <a:cxnLst/>
            <a:rect l="0" t="0" r="0" b="0"/>
            <a:pathLst>
              <a:path w="100013" h="63903">
                <a:moveTo>
                  <a:pt x="0" y="7142"/>
                </a:moveTo>
                <a:lnTo>
                  <a:pt x="3792" y="7142"/>
                </a:lnTo>
                <a:lnTo>
                  <a:pt x="5703" y="7936"/>
                </a:lnTo>
                <a:lnTo>
                  <a:pt x="7770" y="9259"/>
                </a:lnTo>
                <a:lnTo>
                  <a:pt x="13000" y="13293"/>
                </a:lnTo>
                <a:lnTo>
                  <a:pt x="14223" y="14418"/>
                </a:lnTo>
                <a:lnTo>
                  <a:pt x="17698" y="17784"/>
                </a:lnTo>
                <a:lnTo>
                  <a:pt x="19736" y="20587"/>
                </a:lnTo>
                <a:lnTo>
                  <a:pt x="21889" y="24043"/>
                </a:lnTo>
                <a:lnTo>
                  <a:pt x="24117" y="27934"/>
                </a:lnTo>
                <a:lnTo>
                  <a:pt x="25603" y="31322"/>
                </a:lnTo>
                <a:lnTo>
                  <a:pt x="26594" y="34375"/>
                </a:lnTo>
                <a:lnTo>
                  <a:pt x="28183" y="41185"/>
                </a:lnTo>
                <a:lnTo>
                  <a:pt x="28314" y="42537"/>
                </a:lnTo>
                <a:lnTo>
                  <a:pt x="28401" y="44233"/>
                </a:lnTo>
                <a:lnTo>
                  <a:pt x="28540" y="48865"/>
                </a:lnTo>
                <a:lnTo>
                  <a:pt x="28574" y="62975"/>
                </a:lnTo>
                <a:lnTo>
                  <a:pt x="27780" y="63414"/>
                </a:lnTo>
                <a:lnTo>
                  <a:pt x="24782" y="63902"/>
                </a:lnTo>
                <a:lnTo>
                  <a:pt x="23665" y="63238"/>
                </a:lnTo>
                <a:lnTo>
                  <a:pt x="22921" y="62002"/>
                </a:lnTo>
                <a:lnTo>
                  <a:pt x="22424" y="60384"/>
                </a:lnTo>
                <a:lnTo>
                  <a:pt x="22093" y="58512"/>
                </a:lnTo>
                <a:lnTo>
                  <a:pt x="21873" y="56470"/>
                </a:lnTo>
                <a:lnTo>
                  <a:pt x="21725" y="54315"/>
                </a:lnTo>
                <a:lnTo>
                  <a:pt x="21627" y="52084"/>
                </a:lnTo>
                <a:lnTo>
                  <a:pt x="21518" y="47489"/>
                </a:lnTo>
                <a:lnTo>
                  <a:pt x="21456" y="32855"/>
                </a:lnTo>
                <a:lnTo>
                  <a:pt x="20654" y="28253"/>
                </a:lnTo>
                <a:lnTo>
                  <a:pt x="19325" y="24391"/>
                </a:lnTo>
                <a:lnTo>
                  <a:pt x="17646" y="21023"/>
                </a:lnTo>
                <a:lnTo>
                  <a:pt x="16526" y="17983"/>
                </a:lnTo>
                <a:lnTo>
                  <a:pt x="15780" y="15163"/>
                </a:lnTo>
                <a:lnTo>
                  <a:pt x="15282" y="12490"/>
                </a:lnTo>
                <a:lnTo>
                  <a:pt x="15744" y="9913"/>
                </a:lnTo>
                <a:lnTo>
                  <a:pt x="16846" y="7402"/>
                </a:lnTo>
                <a:lnTo>
                  <a:pt x="21352" y="127"/>
                </a:lnTo>
                <a:lnTo>
                  <a:pt x="23512" y="56"/>
                </a:lnTo>
                <a:lnTo>
                  <a:pt x="49072" y="0"/>
                </a:lnTo>
                <a:lnTo>
                  <a:pt x="52558" y="793"/>
                </a:lnTo>
                <a:lnTo>
                  <a:pt x="55676" y="2116"/>
                </a:lnTo>
                <a:lnTo>
                  <a:pt x="58548" y="3791"/>
                </a:lnTo>
                <a:lnTo>
                  <a:pt x="61257" y="4908"/>
                </a:lnTo>
                <a:lnTo>
                  <a:pt x="63857" y="5653"/>
                </a:lnTo>
                <a:lnTo>
                  <a:pt x="66384" y="6149"/>
                </a:lnTo>
                <a:lnTo>
                  <a:pt x="68862" y="6480"/>
                </a:lnTo>
                <a:lnTo>
                  <a:pt x="71308" y="6701"/>
                </a:lnTo>
                <a:lnTo>
                  <a:pt x="73732" y="6848"/>
                </a:lnTo>
                <a:lnTo>
                  <a:pt x="76142" y="8534"/>
                </a:lnTo>
                <a:lnTo>
                  <a:pt x="78542" y="11245"/>
                </a:lnTo>
                <a:lnTo>
                  <a:pt x="80936" y="14640"/>
                </a:lnTo>
                <a:lnTo>
                  <a:pt x="83326" y="16903"/>
                </a:lnTo>
                <a:lnTo>
                  <a:pt x="85713" y="18412"/>
                </a:lnTo>
                <a:lnTo>
                  <a:pt x="88099" y="19418"/>
                </a:lnTo>
                <a:lnTo>
                  <a:pt x="89689" y="20882"/>
                </a:lnTo>
                <a:lnTo>
                  <a:pt x="90748" y="22652"/>
                </a:lnTo>
                <a:lnTo>
                  <a:pt x="91455" y="24626"/>
                </a:lnTo>
                <a:lnTo>
                  <a:pt x="92720" y="26736"/>
                </a:lnTo>
                <a:lnTo>
                  <a:pt x="94357" y="28936"/>
                </a:lnTo>
                <a:lnTo>
                  <a:pt x="96242" y="31196"/>
                </a:lnTo>
                <a:lnTo>
                  <a:pt x="97498" y="33497"/>
                </a:lnTo>
                <a:lnTo>
                  <a:pt x="98336" y="35825"/>
                </a:lnTo>
                <a:lnTo>
                  <a:pt x="99680" y="41471"/>
                </a:lnTo>
                <a:lnTo>
                  <a:pt x="99791" y="41141"/>
                </a:lnTo>
                <a:lnTo>
                  <a:pt x="99865" y="40127"/>
                </a:lnTo>
                <a:lnTo>
                  <a:pt x="100012" y="357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PenAnnotation775"/>
          <p:cNvSpPr/>
          <p:nvPr/>
        </p:nvSpPr>
        <p:spPr>
          <a:xfrm>
            <a:off x="6707981" y="1207293"/>
            <a:ext cx="35720" cy="128589"/>
          </a:xfrm>
          <a:custGeom>
            <a:avLst/>
            <a:gdLst/>
            <a:ahLst/>
            <a:cxnLst/>
            <a:rect l="0" t="0" r="0" b="0"/>
            <a:pathLst>
              <a:path w="35720" h="128589">
                <a:moveTo>
                  <a:pt x="0" y="0"/>
                </a:moveTo>
                <a:lnTo>
                  <a:pt x="0" y="9943"/>
                </a:lnTo>
                <a:lnTo>
                  <a:pt x="794" y="11392"/>
                </a:lnTo>
                <a:lnTo>
                  <a:pt x="2117" y="12357"/>
                </a:lnTo>
                <a:lnTo>
                  <a:pt x="3793" y="13001"/>
                </a:lnTo>
                <a:lnTo>
                  <a:pt x="4910" y="15017"/>
                </a:lnTo>
                <a:lnTo>
                  <a:pt x="5654" y="17949"/>
                </a:lnTo>
                <a:lnTo>
                  <a:pt x="6151" y="21491"/>
                </a:lnTo>
                <a:lnTo>
                  <a:pt x="6482" y="24646"/>
                </a:lnTo>
                <a:lnTo>
                  <a:pt x="6702" y="27543"/>
                </a:lnTo>
                <a:lnTo>
                  <a:pt x="6850" y="30269"/>
                </a:lnTo>
                <a:lnTo>
                  <a:pt x="7013" y="37530"/>
                </a:lnTo>
                <a:lnTo>
                  <a:pt x="7057" y="41689"/>
                </a:lnTo>
                <a:lnTo>
                  <a:pt x="7879" y="46049"/>
                </a:lnTo>
                <a:lnTo>
                  <a:pt x="9222" y="50543"/>
                </a:lnTo>
                <a:lnTo>
                  <a:pt x="10910" y="55127"/>
                </a:lnTo>
                <a:lnTo>
                  <a:pt x="12036" y="59770"/>
                </a:lnTo>
                <a:lnTo>
                  <a:pt x="12787" y="64453"/>
                </a:lnTo>
                <a:lnTo>
                  <a:pt x="13287" y="69163"/>
                </a:lnTo>
                <a:lnTo>
                  <a:pt x="13620" y="73096"/>
                </a:lnTo>
                <a:lnTo>
                  <a:pt x="13842" y="76512"/>
                </a:lnTo>
                <a:lnTo>
                  <a:pt x="13991" y="79583"/>
                </a:lnTo>
                <a:lnTo>
                  <a:pt x="14883" y="82424"/>
                </a:lnTo>
                <a:lnTo>
                  <a:pt x="16272" y="85112"/>
                </a:lnTo>
                <a:lnTo>
                  <a:pt x="17992" y="87698"/>
                </a:lnTo>
                <a:lnTo>
                  <a:pt x="19138" y="90215"/>
                </a:lnTo>
                <a:lnTo>
                  <a:pt x="19902" y="92687"/>
                </a:lnTo>
                <a:lnTo>
                  <a:pt x="20412" y="95129"/>
                </a:lnTo>
                <a:lnTo>
                  <a:pt x="21545" y="97551"/>
                </a:lnTo>
                <a:lnTo>
                  <a:pt x="23094" y="99959"/>
                </a:lnTo>
                <a:lnTo>
                  <a:pt x="24921" y="102358"/>
                </a:lnTo>
                <a:lnTo>
                  <a:pt x="26139" y="104751"/>
                </a:lnTo>
                <a:lnTo>
                  <a:pt x="26951" y="107141"/>
                </a:lnTo>
                <a:lnTo>
                  <a:pt x="27492" y="109527"/>
                </a:lnTo>
                <a:lnTo>
                  <a:pt x="28647" y="111912"/>
                </a:lnTo>
                <a:lnTo>
                  <a:pt x="30210" y="114296"/>
                </a:lnTo>
                <a:lnTo>
                  <a:pt x="32047" y="116678"/>
                </a:lnTo>
                <a:lnTo>
                  <a:pt x="33271" y="119061"/>
                </a:lnTo>
                <a:lnTo>
                  <a:pt x="34087" y="121443"/>
                </a:lnTo>
                <a:lnTo>
                  <a:pt x="35719" y="1285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PenAnnotation776"/>
          <p:cNvSpPr/>
          <p:nvPr/>
        </p:nvSpPr>
        <p:spPr>
          <a:xfrm>
            <a:off x="6786562" y="1421606"/>
            <a:ext cx="7145" cy="14288"/>
          </a:xfrm>
          <a:custGeom>
            <a:avLst/>
            <a:gdLst/>
            <a:ahLst/>
            <a:cxnLst/>
            <a:rect l="0" t="0" r="0" b="0"/>
            <a:pathLst>
              <a:path w="7145" h="14288">
                <a:moveTo>
                  <a:pt x="7144" y="14287"/>
                </a:moveTo>
                <a:lnTo>
                  <a:pt x="295" y="14287"/>
                </a:lnTo>
                <a:lnTo>
                  <a:pt x="196" y="13494"/>
                </a:lnTo>
                <a:lnTo>
                  <a:pt x="131" y="12171"/>
                </a:lnTo>
                <a:lnTo>
                  <a:pt x="8" y="7438"/>
                </a:ln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PenAnnotation777"/>
          <p:cNvSpPr/>
          <p:nvPr/>
        </p:nvSpPr>
        <p:spPr>
          <a:xfrm>
            <a:off x="5186363" y="1058014"/>
            <a:ext cx="1825753" cy="1085112"/>
          </a:xfrm>
          <a:custGeom>
            <a:avLst/>
            <a:gdLst/>
            <a:ahLst/>
            <a:cxnLst/>
            <a:rect l="0" t="0" r="0" b="0"/>
            <a:pathLst>
              <a:path w="1825753" h="1085112">
                <a:moveTo>
                  <a:pt x="121443" y="1085111"/>
                </a:moveTo>
                <a:lnTo>
                  <a:pt x="103744" y="1067412"/>
                </a:lnTo>
                <a:lnTo>
                  <a:pt x="83316" y="1036342"/>
                </a:lnTo>
                <a:lnTo>
                  <a:pt x="76452" y="1029569"/>
                </a:lnTo>
                <a:lnTo>
                  <a:pt x="72399" y="1026652"/>
                </a:lnTo>
                <a:lnTo>
                  <a:pt x="65779" y="1019177"/>
                </a:lnTo>
                <a:lnTo>
                  <a:pt x="42900" y="986731"/>
                </a:lnTo>
                <a:lnTo>
                  <a:pt x="40506" y="983805"/>
                </a:lnTo>
                <a:lnTo>
                  <a:pt x="38910" y="980267"/>
                </a:lnTo>
                <a:lnTo>
                  <a:pt x="32346" y="958582"/>
                </a:lnTo>
                <a:lnTo>
                  <a:pt x="17404" y="925548"/>
                </a:lnTo>
                <a:lnTo>
                  <a:pt x="9651" y="892081"/>
                </a:lnTo>
                <a:lnTo>
                  <a:pt x="6570" y="861469"/>
                </a:lnTo>
                <a:lnTo>
                  <a:pt x="1532" y="842262"/>
                </a:lnTo>
                <a:lnTo>
                  <a:pt x="201" y="813506"/>
                </a:lnTo>
                <a:lnTo>
                  <a:pt x="0" y="737750"/>
                </a:lnTo>
                <a:lnTo>
                  <a:pt x="5653" y="708021"/>
                </a:lnTo>
                <a:lnTo>
                  <a:pt x="7275" y="697646"/>
                </a:lnTo>
                <a:lnTo>
                  <a:pt x="11856" y="682087"/>
                </a:lnTo>
                <a:lnTo>
                  <a:pt x="15923" y="658015"/>
                </a:lnTo>
                <a:lnTo>
                  <a:pt x="31051" y="613295"/>
                </a:lnTo>
                <a:lnTo>
                  <a:pt x="39705" y="590686"/>
                </a:lnTo>
                <a:lnTo>
                  <a:pt x="41459" y="580675"/>
                </a:lnTo>
                <a:lnTo>
                  <a:pt x="43514" y="575783"/>
                </a:lnTo>
                <a:lnTo>
                  <a:pt x="63983" y="544317"/>
                </a:lnTo>
                <a:lnTo>
                  <a:pt x="66467" y="541225"/>
                </a:lnTo>
                <a:lnTo>
                  <a:pt x="80670" y="514660"/>
                </a:lnTo>
                <a:lnTo>
                  <a:pt x="101874" y="489143"/>
                </a:lnTo>
                <a:lnTo>
                  <a:pt x="115843" y="465121"/>
                </a:lnTo>
                <a:lnTo>
                  <a:pt x="138315" y="435082"/>
                </a:lnTo>
                <a:lnTo>
                  <a:pt x="161951" y="409156"/>
                </a:lnTo>
                <a:lnTo>
                  <a:pt x="200025" y="377450"/>
                </a:lnTo>
                <a:lnTo>
                  <a:pt x="223837" y="354804"/>
                </a:lnTo>
                <a:lnTo>
                  <a:pt x="268087" y="322814"/>
                </a:lnTo>
                <a:lnTo>
                  <a:pt x="315961" y="290653"/>
                </a:lnTo>
                <a:lnTo>
                  <a:pt x="369842" y="257024"/>
                </a:lnTo>
                <a:lnTo>
                  <a:pt x="389511" y="249466"/>
                </a:lnTo>
                <a:lnTo>
                  <a:pt x="442647" y="230249"/>
                </a:lnTo>
                <a:lnTo>
                  <a:pt x="493232" y="211192"/>
                </a:lnTo>
                <a:lnTo>
                  <a:pt x="547964" y="194258"/>
                </a:lnTo>
                <a:lnTo>
                  <a:pt x="565849" y="190652"/>
                </a:lnTo>
                <a:lnTo>
                  <a:pt x="605232" y="179840"/>
                </a:lnTo>
                <a:lnTo>
                  <a:pt x="623033" y="176326"/>
                </a:lnTo>
                <a:lnTo>
                  <a:pt x="629668" y="174454"/>
                </a:lnTo>
                <a:lnTo>
                  <a:pt x="643390" y="174491"/>
                </a:lnTo>
                <a:lnTo>
                  <a:pt x="650383" y="175612"/>
                </a:lnTo>
                <a:lnTo>
                  <a:pt x="664502" y="174741"/>
                </a:lnTo>
                <a:lnTo>
                  <a:pt x="683722" y="169788"/>
                </a:lnTo>
                <a:lnTo>
                  <a:pt x="695195" y="166332"/>
                </a:lnTo>
                <a:lnTo>
                  <a:pt x="752386" y="162845"/>
                </a:lnTo>
                <a:lnTo>
                  <a:pt x="809537" y="149346"/>
                </a:lnTo>
                <a:lnTo>
                  <a:pt x="864321" y="137445"/>
                </a:lnTo>
                <a:lnTo>
                  <a:pt x="921059" y="132918"/>
                </a:lnTo>
                <a:lnTo>
                  <a:pt x="931647" y="130101"/>
                </a:lnTo>
                <a:lnTo>
                  <a:pt x="950201" y="127722"/>
                </a:lnTo>
                <a:lnTo>
                  <a:pt x="973212" y="122326"/>
                </a:lnTo>
                <a:lnTo>
                  <a:pt x="1008903" y="118730"/>
                </a:lnTo>
                <a:lnTo>
                  <a:pt x="1027067" y="115092"/>
                </a:lnTo>
                <a:lnTo>
                  <a:pt x="1037499" y="113447"/>
                </a:lnTo>
                <a:lnTo>
                  <a:pt x="1053091" y="108853"/>
                </a:lnTo>
                <a:lnTo>
                  <a:pt x="1077174" y="104781"/>
                </a:lnTo>
                <a:lnTo>
                  <a:pt x="1107225" y="95089"/>
                </a:lnTo>
                <a:lnTo>
                  <a:pt x="1169601" y="79824"/>
                </a:lnTo>
                <a:lnTo>
                  <a:pt x="1187394" y="76312"/>
                </a:lnTo>
                <a:lnTo>
                  <a:pt x="1243493" y="56371"/>
                </a:lnTo>
                <a:lnTo>
                  <a:pt x="1298608" y="38153"/>
                </a:lnTo>
                <a:lnTo>
                  <a:pt x="1353458" y="28952"/>
                </a:lnTo>
                <a:lnTo>
                  <a:pt x="1408397" y="17223"/>
                </a:lnTo>
                <a:lnTo>
                  <a:pt x="1441061" y="8378"/>
                </a:lnTo>
                <a:lnTo>
                  <a:pt x="1494816" y="0"/>
                </a:lnTo>
                <a:lnTo>
                  <a:pt x="1536061" y="119"/>
                </a:lnTo>
                <a:lnTo>
                  <a:pt x="1592927" y="11119"/>
                </a:lnTo>
                <a:lnTo>
                  <a:pt x="1608981" y="13622"/>
                </a:lnTo>
                <a:lnTo>
                  <a:pt x="1618919" y="17021"/>
                </a:lnTo>
                <a:lnTo>
                  <a:pt x="1624585" y="17450"/>
                </a:lnTo>
                <a:lnTo>
                  <a:pt x="1643143" y="15851"/>
                </a:lnTo>
                <a:lnTo>
                  <a:pt x="1653945" y="18011"/>
                </a:lnTo>
                <a:lnTo>
                  <a:pt x="1697804" y="37415"/>
                </a:lnTo>
                <a:lnTo>
                  <a:pt x="1701782" y="40572"/>
                </a:lnTo>
                <a:lnTo>
                  <a:pt x="1711966" y="51806"/>
                </a:lnTo>
                <a:lnTo>
                  <a:pt x="1733843" y="69435"/>
                </a:lnTo>
                <a:lnTo>
                  <a:pt x="1747747" y="86794"/>
                </a:lnTo>
                <a:lnTo>
                  <a:pt x="1760423" y="96017"/>
                </a:lnTo>
                <a:lnTo>
                  <a:pt x="1769569" y="101265"/>
                </a:lnTo>
                <a:lnTo>
                  <a:pt x="1776810" y="108361"/>
                </a:lnTo>
                <a:lnTo>
                  <a:pt x="1801496" y="139868"/>
                </a:lnTo>
                <a:lnTo>
                  <a:pt x="1804758" y="147213"/>
                </a:lnTo>
                <a:lnTo>
                  <a:pt x="1808712" y="157927"/>
                </a:lnTo>
                <a:lnTo>
                  <a:pt x="1811933" y="166617"/>
                </a:lnTo>
                <a:lnTo>
                  <a:pt x="1816119" y="185130"/>
                </a:lnTo>
                <a:lnTo>
                  <a:pt x="1817965" y="189848"/>
                </a:lnTo>
                <a:lnTo>
                  <a:pt x="1820562" y="207866"/>
                </a:lnTo>
                <a:lnTo>
                  <a:pt x="1821559" y="239475"/>
                </a:lnTo>
                <a:lnTo>
                  <a:pt x="1823730" y="249162"/>
                </a:lnTo>
                <a:lnTo>
                  <a:pt x="1825419" y="253968"/>
                </a:lnTo>
                <a:lnTo>
                  <a:pt x="1825752" y="258759"/>
                </a:lnTo>
                <a:lnTo>
                  <a:pt x="1821965" y="292151"/>
                </a:lnTo>
                <a:lnTo>
                  <a:pt x="1821861" y="296915"/>
                </a:lnTo>
                <a:lnTo>
                  <a:pt x="1819631" y="306441"/>
                </a:lnTo>
                <a:lnTo>
                  <a:pt x="1816787" y="315966"/>
                </a:lnTo>
                <a:lnTo>
                  <a:pt x="1814392" y="329460"/>
                </a:lnTo>
                <a:lnTo>
                  <a:pt x="1803180" y="352347"/>
                </a:lnTo>
                <a:lnTo>
                  <a:pt x="1800306" y="365375"/>
                </a:lnTo>
                <a:lnTo>
                  <a:pt x="1790396" y="383661"/>
                </a:lnTo>
                <a:lnTo>
                  <a:pt x="1783685" y="390503"/>
                </a:lnTo>
                <a:lnTo>
                  <a:pt x="1779673" y="393439"/>
                </a:lnTo>
                <a:lnTo>
                  <a:pt x="1773099" y="400934"/>
                </a:lnTo>
                <a:lnTo>
                  <a:pt x="1762410" y="414889"/>
                </a:lnTo>
                <a:lnTo>
                  <a:pt x="1726804" y="442161"/>
                </a:lnTo>
                <a:lnTo>
                  <a:pt x="1709345" y="451696"/>
                </a:lnTo>
                <a:lnTo>
                  <a:pt x="1702154" y="458576"/>
                </a:lnTo>
                <a:lnTo>
                  <a:pt x="1699126" y="462633"/>
                </a:lnTo>
                <a:lnTo>
                  <a:pt x="1689410" y="469258"/>
                </a:lnTo>
                <a:lnTo>
                  <a:pt x="1674787" y="477450"/>
                </a:lnTo>
                <a:lnTo>
                  <a:pt x="1654441" y="489740"/>
                </a:lnTo>
                <a:lnTo>
                  <a:pt x="1610697" y="508846"/>
                </a:lnTo>
                <a:lnTo>
                  <a:pt x="1600632" y="511493"/>
                </a:lnTo>
                <a:lnTo>
                  <a:pt x="1577442" y="516985"/>
                </a:lnTo>
                <a:lnTo>
                  <a:pt x="1550645" y="525912"/>
                </a:lnTo>
                <a:lnTo>
                  <a:pt x="1528762" y="52789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PenAnnotation778"/>
          <p:cNvSpPr/>
          <p:nvPr/>
        </p:nvSpPr>
        <p:spPr>
          <a:xfrm>
            <a:off x="6007893" y="1750218"/>
            <a:ext cx="2118" cy="1"/>
          </a:xfrm>
          <a:custGeom>
            <a:avLst/>
            <a:gdLst/>
            <a:ahLst/>
            <a:cxnLst/>
            <a:rect l="0" t="0" r="0" b="0"/>
            <a:pathLst>
              <a:path w="2118" h="1">
                <a:moveTo>
                  <a:pt x="0" y="0"/>
                </a:moveTo>
                <a:lnTo>
                  <a:pt x="2117" y="0"/>
                </a:lnTo>
                <a:close/>
              </a:path>
            </a:pathLst>
          </a:custGeom>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MARTPenAnnotation779"/>
          <p:cNvSpPr/>
          <p:nvPr/>
        </p:nvSpPr>
        <p:spPr>
          <a:xfrm>
            <a:off x="5836443" y="1878806"/>
            <a:ext cx="2118" cy="1"/>
          </a:xfrm>
          <a:custGeom>
            <a:avLst/>
            <a:gdLst/>
            <a:ahLst/>
            <a:cxnLst/>
            <a:rect l="0" t="0" r="0" b="0"/>
            <a:pathLst>
              <a:path w="2118" h="1">
                <a:moveTo>
                  <a:pt x="0" y="0"/>
                </a:moveTo>
                <a:lnTo>
                  <a:pt x="2117" y="0"/>
                </a:lnTo>
                <a:close/>
              </a:path>
            </a:pathLst>
          </a:custGeom>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MARTPenAnnotation780"/>
          <p:cNvSpPr/>
          <p:nvPr/>
        </p:nvSpPr>
        <p:spPr>
          <a:xfrm>
            <a:off x="5307806" y="1871662"/>
            <a:ext cx="414338" cy="385763"/>
          </a:xfrm>
          <a:custGeom>
            <a:avLst/>
            <a:gdLst/>
            <a:ahLst/>
            <a:cxnLst/>
            <a:rect l="0" t="0" r="0" b="0"/>
            <a:pathLst>
              <a:path w="414338" h="385763">
                <a:moveTo>
                  <a:pt x="414337" y="0"/>
                </a:moveTo>
                <a:lnTo>
                  <a:pt x="410545" y="3792"/>
                </a:lnTo>
                <a:lnTo>
                  <a:pt x="407841" y="4910"/>
                </a:lnTo>
                <a:lnTo>
                  <a:pt x="397243" y="7276"/>
                </a:lnTo>
                <a:lnTo>
                  <a:pt x="387929" y="12651"/>
                </a:lnTo>
                <a:lnTo>
                  <a:pt x="375468" y="19271"/>
                </a:lnTo>
                <a:lnTo>
                  <a:pt x="366370" y="23911"/>
                </a:lnTo>
                <a:lnTo>
                  <a:pt x="357035" y="30735"/>
                </a:lnTo>
                <a:lnTo>
                  <a:pt x="347595" y="38266"/>
                </a:lnTo>
                <a:lnTo>
                  <a:pt x="338107" y="44260"/>
                </a:lnTo>
                <a:lnTo>
                  <a:pt x="328599" y="49569"/>
                </a:lnTo>
                <a:lnTo>
                  <a:pt x="314321" y="57021"/>
                </a:lnTo>
                <a:lnTo>
                  <a:pt x="304004" y="62649"/>
                </a:lnTo>
                <a:lnTo>
                  <a:pt x="285602" y="73949"/>
                </a:lnTo>
                <a:lnTo>
                  <a:pt x="274836" y="79962"/>
                </a:lnTo>
                <a:lnTo>
                  <a:pt x="264760" y="87397"/>
                </a:lnTo>
                <a:lnTo>
                  <a:pt x="254990" y="95993"/>
                </a:lnTo>
                <a:lnTo>
                  <a:pt x="245356" y="105105"/>
                </a:lnTo>
                <a:lnTo>
                  <a:pt x="216701" y="133379"/>
                </a:lnTo>
                <a:lnTo>
                  <a:pt x="207172" y="140771"/>
                </a:lnTo>
                <a:lnTo>
                  <a:pt x="197645" y="147496"/>
                </a:lnTo>
                <a:lnTo>
                  <a:pt x="188119" y="155777"/>
                </a:lnTo>
                <a:lnTo>
                  <a:pt x="177624" y="165571"/>
                </a:lnTo>
                <a:lnTo>
                  <a:pt x="169487" y="177293"/>
                </a:lnTo>
                <a:lnTo>
                  <a:pt x="164492" y="186218"/>
                </a:lnTo>
                <a:lnTo>
                  <a:pt x="157218" y="198051"/>
                </a:lnTo>
                <a:lnTo>
                  <a:pt x="150035" y="208700"/>
                </a:lnTo>
                <a:lnTo>
                  <a:pt x="142879" y="219794"/>
                </a:lnTo>
                <a:lnTo>
                  <a:pt x="140497" y="222729"/>
                </a:lnTo>
                <a:lnTo>
                  <a:pt x="138908" y="226273"/>
                </a:lnTo>
                <a:lnTo>
                  <a:pt x="136672" y="238053"/>
                </a:lnTo>
                <a:lnTo>
                  <a:pt x="136150" y="244178"/>
                </a:lnTo>
                <a:lnTo>
                  <a:pt x="132062" y="255882"/>
                </a:lnTo>
                <a:lnTo>
                  <a:pt x="129617" y="265611"/>
                </a:lnTo>
                <a:lnTo>
                  <a:pt x="128893" y="277314"/>
                </a:lnTo>
                <a:lnTo>
                  <a:pt x="128678" y="287043"/>
                </a:lnTo>
                <a:lnTo>
                  <a:pt x="128595" y="298531"/>
                </a:lnTo>
                <a:lnTo>
                  <a:pt x="130708" y="301485"/>
                </a:lnTo>
                <a:lnTo>
                  <a:pt x="132382" y="303383"/>
                </a:lnTo>
                <a:lnTo>
                  <a:pt x="133499" y="305443"/>
                </a:lnTo>
                <a:lnTo>
                  <a:pt x="134739" y="309848"/>
                </a:lnTo>
                <a:lnTo>
                  <a:pt x="135437" y="316791"/>
                </a:lnTo>
                <a:lnTo>
                  <a:pt x="136329" y="319144"/>
                </a:lnTo>
                <a:lnTo>
                  <a:pt x="139436" y="323875"/>
                </a:lnTo>
                <a:lnTo>
                  <a:pt x="141347" y="330740"/>
                </a:lnTo>
                <a:lnTo>
                  <a:pt x="141856" y="334794"/>
                </a:lnTo>
                <a:lnTo>
                  <a:pt x="144539" y="341414"/>
                </a:lnTo>
                <a:lnTo>
                  <a:pt x="150091" y="349701"/>
                </a:lnTo>
                <a:lnTo>
                  <a:pt x="153490" y="353331"/>
                </a:lnTo>
                <a:lnTo>
                  <a:pt x="154714" y="355410"/>
                </a:lnTo>
                <a:lnTo>
                  <a:pt x="157231" y="362129"/>
                </a:lnTo>
                <a:lnTo>
                  <a:pt x="163218" y="370087"/>
                </a:lnTo>
                <a:lnTo>
                  <a:pt x="167776" y="374856"/>
                </a:lnTo>
                <a:lnTo>
                  <a:pt x="169001" y="376904"/>
                </a:lnTo>
                <a:lnTo>
                  <a:pt x="170361" y="381296"/>
                </a:lnTo>
                <a:lnTo>
                  <a:pt x="171518" y="382785"/>
                </a:lnTo>
                <a:lnTo>
                  <a:pt x="173083" y="383778"/>
                </a:lnTo>
                <a:lnTo>
                  <a:pt x="178591" y="385762"/>
                </a:lnTo>
                <a:lnTo>
                  <a:pt x="167952" y="375121"/>
                </a:lnTo>
                <a:lnTo>
                  <a:pt x="165943" y="373905"/>
                </a:lnTo>
                <a:lnTo>
                  <a:pt x="161594" y="372555"/>
                </a:lnTo>
                <a:lnTo>
                  <a:pt x="159323" y="370608"/>
                </a:lnTo>
                <a:lnTo>
                  <a:pt x="152335" y="361869"/>
                </a:lnTo>
                <a:lnTo>
                  <a:pt x="149975" y="360309"/>
                </a:lnTo>
                <a:lnTo>
                  <a:pt x="145237" y="357781"/>
                </a:lnTo>
                <a:lnTo>
                  <a:pt x="133347" y="347427"/>
                </a:lnTo>
                <a:lnTo>
                  <a:pt x="130967" y="345918"/>
                </a:lnTo>
                <a:lnTo>
                  <a:pt x="123824" y="343001"/>
                </a:lnTo>
                <a:lnTo>
                  <a:pt x="112183" y="335306"/>
                </a:lnTo>
                <a:lnTo>
                  <a:pt x="101502" y="328479"/>
                </a:lnTo>
                <a:lnTo>
                  <a:pt x="98624" y="326142"/>
                </a:lnTo>
                <a:lnTo>
                  <a:pt x="93310" y="323546"/>
                </a:lnTo>
                <a:lnTo>
                  <a:pt x="85856" y="322084"/>
                </a:lnTo>
                <a:lnTo>
                  <a:pt x="83431" y="321879"/>
                </a:lnTo>
                <a:lnTo>
                  <a:pt x="72434" y="317798"/>
                </a:lnTo>
                <a:lnTo>
                  <a:pt x="62913" y="311562"/>
                </a:lnTo>
                <a:lnTo>
                  <a:pt x="57595" y="304895"/>
                </a:lnTo>
                <a:lnTo>
                  <a:pt x="50138" y="294333"/>
                </a:lnTo>
                <a:lnTo>
                  <a:pt x="40507" y="283653"/>
                </a:lnTo>
                <a:lnTo>
                  <a:pt x="33345" y="276309"/>
                </a:lnTo>
                <a:lnTo>
                  <a:pt x="30961" y="274694"/>
                </a:lnTo>
                <a:lnTo>
                  <a:pt x="23814" y="271626"/>
                </a:lnTo>
                <a:lnTo>
                  <a:pt x="16669" y="266837"/>
                </a:lnTo>
                <a:lnTo>
                  <a:pt x="11906" y="265438"/>
                </a:lnTo>
                <a:lnTo>
                  <a:pt x="0" y="26431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PenAnnotation781"/>
          <p:cNvSpPr/>
          <p:nvPr/>
        </p:nvSpPr>
        <p:spPr>
          <a:xfrm>
            <a:off x="5893593" y="1814512"/>
            <a:ext cx="1" cy="7145"/>
          </a:xfrm>
          <a:custGeom>
            <a:avLst/>
            <a:gdLst/>
            <a:ahLst/>
            <a:cxnLst/>
            <a:rect l="0" t="0" r="0" b="0"/>
            <a:pathLst>
              <a:path w="1" h="7145">
                <a:moveTo>
                  <a:pt x="0" y="7144"/>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PenAnnotation782"/>
          <p:cNvSpPr/>
          <p:nvPr/>
        </p:nvSpPr>
        <p:spPr>
          <a:xfrm>
            <a:off x="5915025" y="1800225"/>
            <a:ext cx="14288" cy="7144"/>
          </a:xfrm>
          <a:custGeom>
            <a:avLst/>
            <a:gdLst/>
            <a:ahLst/>
            <a:cxnLst/>
            <a:rect l="0" t="0" r="0" b="0"/>
            <a:pathLst>
              <a:path w="14288" h="7144">
                <a:moveTo>
                  <a:pt x="0" y="7143"/>
                </a:moveTo>
                <a:lnTo>
                  <a:pt x="7056" y="87"/>
                </a:lnTo>
                <a:lnTo>
                  <a:pt x="7879" y="58"/>
                </a:lnTo>
                <a:lnTo>
                  <a:pt x="1428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PenAnnotation783"/>
          <p:cNvSpPr/>
          <p:nvPr/>
        </p:nvSpPr>
        <p:spPr>
          <a:xfrm>
            <a:off x="5715000" y="1589602"/>
            <a:ext cx="985838" cy="289205"/>
          </a:xfrm>
          <a:custGeom>
            <a:avLst/>
            <a:gdLst/>
            <a:ahLst/>
            <a:cxnLst/>
            <a:rect l="0" t="0" r="0" b="0"/>
            <a:pathLst>
              <a:path w="985838" h="289205">
                <a:moveTo>
                  <a:pt x="985837" y="10598"/>
                </a:moveTo>
                <a:lnTo>
                  <a:pt x="985837" y="0"/>
                </a:lnTo>
                <a:lnTo>
                  <a:pt x="985837" y="1390"/>
                </a:lnTo>
                <a:lnTo>
                  <a:pt x="985043" y="2078"/>
                </a:lnTo>
                <a:lnTo>
                  <a:pt x="983721" y="2536"/>
                </a:lnTo>
                <a:lnTo>
                  <a:pt x="979686" y="3272"/>
                </a:lnTo>
                <a:lnTo>
                  <a:pt x="979355" y="4127"/>
                </a:lnTo>
                <a:lnTo>
                  <a:pt x="978701" y="10509"/>
                </a:lnTo>
                <a:lnTo>
                  <a:pt x="971636" y="10597"/>
                </a:lnTo>
                <a:lnTo>
                  <a:pt x="971567" y="6482"/>
                </a:lnTo>
                <a:lnTo>
                  <a:pt x="971552" y="9899"/>
                </a:lnTo>
                <a:lnTo>
                  <a:pt x="970757" y="10132"/>
                </a:lnTo>
                <a:lnTo>
                  <a:pt x="964700" y="10579"/>
                </a:lnTo>
                <a:lnTo>
                  <a:pt x="964464" y="14710"/>
                </a:lnTo>
                <a:lnTo>
                  <a:pt x="964414" y="11296"/>
                </a:lnTo>
                <a:lnTo>
                  <a:pt x="963617" y="11063"/>
                </a:lnTo>
                <a:lnTo>
                  <a:pt x="958256" y="10659"/>
                </a:lnTo>
                <a:lnTo>
                  <a:pt x="951198" y="16754"/>
                </a:lnTo>
                <a:lnTo>
                  <a:pt x="948482" y="17302"/>
                </a:lnTo>
                <a:lnTo>
                  <a:pt x="929775" y="17741"/>
                </a:lnTo>
                <a:lnTo>
                  <a:pt x="922632" y="23892"/>
                </a:lnTo>
                <a:lnTo>
                  <a:pt x="919910" y="24444"/>
                </a:lnTo>
                <a:lnTo>
                  <a:pt x="897428" y="24883"/>
                </a:lnTo>
                <a:lnTo>
                  <a:pt x="895148" y="25677"/>
                </a:lnTo>
                <a:lnTo>
                  <a:pt x="887209" y="31035"/>
                </a:lnTo>
                <a:lnTo>
                  <a:pt x="884323" y="31587"/>
                </a:lnTo>
                <a:lnTo>
                  <a:pt x="879795" y="31942"/>
                </a:lnTo>
                <a:lnTo>
                  <a:pt x="875219" y="35795"/>
                </a:lnTo>
                <a:lnTo>
                  <a:pt x="873992" y="36127"/>
                </a:lnTo>
                <a:lnTo>
                  <a:pt x="873173" y="35555"/>
                </a:lnTo>
                <a:lnTo>
                  <a:pt x="872628" y="34380"/>
                </a:lnTo>
                <a:lnTo>
                  <a:pt x="871470" y="33596"/>
                </a:lnTo>
                <a:lnTo>
                  <a:pt x="865482" y="32235"/>
                </a:lnTo>
                <a:lnTo>
                  <a:pt x="846409" y="32029"/>
                </a:lnTo>
                <a:lnTo>
                  <a:pt x="845260" y="32823"/>
                </a:lnTo>
                <a:lnTo>
                  <a:pt x="844494" y="34145"/>
                </a:lnTo>
                <a:lnTo>
                  <a:pt x="843983" y="35821"/>
                </a:lnTo>
                <a:lnTo>
                  <a:pt x="842849" y="36938"/>
                </a:lnTo>
                <a:lnTo>
                  <a:pt x="841299" y="37683"/>
                </a:lnTo>
                <a:lnTo>
                  <a:pt x="836901" y="38878"/>
                </a:lnTo>
                <a:lnTo>
                  <a:pt x="807326" y="39173"/>
                </a:lnTo>
                <a:lnTo>
                  <a:pt x="803841" y="39173"/>
                </a:lnTo>
                <a:lnTo>
                  <a:pt x="802594" y="39966"/>
                </a:lnTo>
                <a:lnTo>
                  <a:pt x="801762" y="41289"/>
                </a:lnTo>
                <a:lnTo>
                  <a:pt x="801208" y="42965"/>
                </a:lnTo>
                <a:lnTo>
                  <a:pt x="800044" y="44082"/>
                </a:lnTo>
                <a:lnTo>
                  <a:pt x="798476" y="44827"/>
                </a:lnTo>
                <a:lnTo>
                  <a:pt x="794615" y="45654"/>
                </a:lnTo>
                <a:lnTo>
                  <a:pt x="790254" y="46022"/>
                </a:lnTo>
                <a:lnTo>
                  <a:pt x="787979" y="46914"/>
                </a:lnTo>
                <a:lnTo>
                  <a:pt x="780051" y="52441"/>
                </a:lnTo>
                <a:lnTo>
                  <a:pt x="778797" y="51987"/>
                </a:lnTo>
                <a:lnTo>
                  <a:pt x="773238" y="48349"/>
                </a:lnTo>
                <a:lnTo>
                  <a:pt x="768846" y="47220"/>
                </a:lnTo>
                <a:lnTo>
                  <a:pt x="767358" y="46125"/>
                </a:lnTo>
                <a:lnTo>
                  <a:pt x="766366" y="44601"/>
                </a:lnTo>
                <a:lnTo>
                  <a:pt x="765704" y="42792"/>
                </a:lnTo>
                <a:lnTo>
                  <a:pt x="764469" y="41585"/>
                </a:lnTo>
                <a:lnTo>
                  <a:pt x="762852" y="40781"/>
                </a:lnTo>
                <a:lnTo>
                  <a:pt x="760981" y="40245"/>
                </a:lnTo>
                <a:lnTo>
                  <a:pt x="758939" y="40681"/>
                </a:lnTo>
                <a:lnTo>
                  <a:pt x="754554" y="43283"/>
                </a:lnTo>
                <a:lnTo>
                  <a:pt x="745271" y="50626"/>
                </a:lnTo>
                <a:lnTo>
                  <a:pt x="737209" y="53087"/>
                </a:lnTo>
                <a:lnTo>
                  <a:pt x="707373" y="53460"/>
                </a:lnTo>
                <a:lnTo>
                  <a:pt x="697411" y="53460"/>
                </a:lnTo>
                <a:lnTo>
                  <a:pt x="695128" y="54254"/>
                </a:lnTo>
                <a:lnTo>
                  <a:pt x="688123" y="58369"/>
                </a:lnTo>
                <a:lnTo>
                  <a:pt x="683393" y="59611"/>
                </a:lnTo>
                <a:lnTo>
                  <a:pt x="654843" y="60596"/>
                </a:lnTo>
                <a:lnTo>
                  <a:pt x="619125" y="60604"/>
                </a:lnTo>
                <a:lnTo>
                  <a:pt x="616743" y="61398"/>
                </a:lnTo>
                <a:lnTo>
                  <a:pt x="609600" y="65513"/>
                </a:lnTo>
                <a:lnTo>
                  <a:pt x="604837" y="66755"/>
                </a:lnTo>
                <a:lnTo>
                  <a:pt x="576262" y="67740"/>
                </a:lnTo>
                <a:lnTo>
                  <a:pt x="526282" y="67748"/>
                </a:lnTo>
                <a:lnTo>
                  <a:pt x="523892" y="68541"/>
                </a:lnTo>
                <a:lnTo>
                  <a:pt x="519120" y="71540"/>
                </a:lnTo>
                <a:lnTo>
                  <a:pt x="511971" y="77691"/>
                </a:lnTo>
                <a:lnTo>
                  <a:pt x="509589" y="78345"/>
                </a:lnTo>
                <a:lnTo>
                  <a:pt x="507207" y="77988"/>
                </a:lnTo>
                <a:lnTo>
                  <a:pt x="504826" y="76956"/>
                </a:lnTo>
                <a:lnTo>
                  <a:pt x="502444" y="77061"/>
                </a:lnTo>
                <a:lnTo>
                  <a:pt x="500062" y="77925"/>
                </a:lnTo>
                <a:lnTo>
                  <a:pt x="497681" y="79295"/>
                </a:lnTo>
                <a:lnTo>
                  <a:pt x="490802" y="80817"/>
                </a:lnTo>
                <a:lnTo>
                  <a:pt x="477242" y="81795"/>
                </a:lnTo>
                <a:lnTo>
                  <a:pt x="474530" y="82668"/>
                </a:lnTo>
                <a:lnTo>
                  <a:pt x="466921" y="86897"/>
                </a:lnTo>
                <a:lnTo>
                  <a:pt x="462049" y="88164"/>
                </a:lnTo>
                <a:lnTo>
                  <a:pt x="459639" y="87709"/>
                </a:lnTo>
                <a:lnTo>
                  <a:pt x="454844" y="85086"/>
                </a:lnTo>
                <a:lnTo>
                  <a:pt x="452454" y="84863"/>
                </a:lnTo>
                <a:lnTo>
                  <a:pt x="450067" y="85508"/>
                </a:lnTo>
                <a:lnTo>
                  <a:pt x="445298" y="87547"/>
                </a:lnTo>
                <a:lnTo>
                  <a:pt x="438151" y="88695"/>
                </a:lnTo>
                <a:lnTo>
                  <a:pt x="433388" y="88964"/>
                </a:lnTo>
                <a:lnTo>
                  <a:pt x="431007" y="89829"/>
                </a:lnTo>
                <a:lnTo>
                  <a:pt x="423862" y="94046"/>
                </a:lnTo>
                <a:lnTo>
                  <a:pt x="416718" y="96442"/>
                </a:lnTo>
                <a:lnTo>
                  <a:pt x="411956" y="99815"/>
                </a:lnTo>
                <a:lnTo>
                  <a:pt x="408781" y="101032"/>
                </a:lnTo>
                <a:lnTo>
                  <a:pt x="394395" y="102985"/>
                </a:lnTo>
                <a:lnTo>
                  <a:pt x="383675" y="103371"/>
                </a:lnTo>
                <a:lnTo>
                  <a:pt x="381196" y="104197"/>
                </a:lnTo>
                <a:lnTo>
                  <a:pt x="373914" y="108357"/>
                </a:lnTo>
                <a:lnTo>
                  <a:pt x="369119" y="109609"/>
                </a:lnTo>
                <a:lnTo>
                  <a:pt x="354808" y="110522"/>
                </a:lnTo>
                <a:lnTo>
                  <a:pt x="352426" y="111345"/>
                </a:lnTo>
                <a:lnTo>
                  <a:pt x="345282" y="115502"/>
                </a:lnTo>
                <a:lnTo>
                  <a:pt x="340518" y="116753"/>
                </a:lnTo>
                <a:lnTo>
                  <a:pt x="333375" y="117457"/>
                </a:lnTo>
                <a:lnTo>
                  <a:pt x="330993" y="118350"/>
                </a:lnTo>
                <a:lnTo>
                  <a:pt x="323850" y="122605"/>
                </a:lnTo>
                <a:lnTo>
                  <a:pt x="316706" y="125012"/>
                </a:lnTo>
                <a:lnTo>
                  <a:pt x="309562" y="129606"/>
                </a:lnTo>
                <a:lnTo>
                  <a:pt x="302418" y="132113"/>
                </a:lnTo>
                <a:lnTo>
                  <a:pt x="295275" y="136737"/>
                </a:lnTo>
                <a:lnTo>
                  <a:pt x="290512" y="138097"/>
                </a:lnTo>
                <a:lnTo>
                  <a:pt x="283368" y="138863"/>
                </a:lnTo>
                <a:lnTo>
                  <a:pt x="280987" y="139764"/>
                </a:lnTo>
                <a:lnTo>
                  <a:pt x="276225" y="142882"/>
                </a:lnTo>
                <a:lnTo>
                  <a:pt x="273843" y="143237"/>
                </a:lnTo>
                <a:lnTo>
                  <a:pt x="271462" y="142680"/>
                </a:lnTo>
                <a:lnTo>
                  <a:pt x="269081" y="141515"/>
                </a:lnTo>
                <a:lnTo>
                  <a:pt x="266700" y="141532"/>
                </a:lnTo>
                <a:lnTo>
                  <a:pt x="264318" y="142337"/>
                </a:lnTo>
                <a:lnTo>
                  <a:pt x="261937" y="143668"/>
                </a:lnTo>
                <a:lnTo>
                  <a:pt x="257175" y="145146"/>
                </a:lnTo>
                <a:lnTo>
                  <a:pt x="247650" y="146095"/>
                </a:lnTo>
                <a:lnTo>
                  <a:pt x="245268" y="146967"/>
                </a:lnTo>
                <a:lnTo>
                  <a:pt x="238125" y="151192"/>
                </a:lnTo>
                <a:lnTo>
                  <a:pt x="230981" y="153591"/>
                </a:lnTo>
                <a:lnTo>
                  <a:pt x="223837" y="158975"/>
                </a:lnTo>
                <a:lnTo>
                  <a:pt x="215723" y="166447"/>
                </a:lnTo>
                <a:lnTo>
                  <a:pt x="210706" y="167176"/>
                </a:lnTo>
                <a:lnTo>
                  <a:pt x="207146" y="167371"/>
                </a:lnTo>
                <a:lnTo>
                  <a:pt x="203979" y="168294"/>
                </a:lnTo>
                <a:lnTo>
                  <a:pt x="198342" y="171437"/>
                </a:lnTo>
                <a:lnTo>
                  <a:pt x="195728" y="171799"/>
                </a:lnTo>
                <a:lnTo>
                  <a:pt x="193192" y="171246"/>
                </a:lnTo>
                <a:lnTo>
                  <a:pt x="188256" y="169310"/>
                </a:lnTo>
                <a:lnTo>
                  <a:pt x="180023" y="167964"/>
                </a:lnTo>
                <a:lnTo>
                  <a:pt x="177112" y="169967"/>
                </a:lnTo>
                <a:lnTo>
                  <a:pt x="168776" y="177721"/>
                </a:lnTo>
                <a:lnTo>
                  <a:pt x="166492" y="179163"/>
                </a:lnTo>
                <a:lnTo>
                  <a:pt x="159486" y="181987"/>
                </a:lnTo>
                <a:lnTo>
                  <a:pt x="150007" y="189650"/>
                </a:lnTo>
                <a:lnTo>
                  <a:pt x="147630" y="191878"/>
                </a:lnTo>
                <a:lnTo>
                  <a:pt x="145251" y="193364"/>
                </a:lnTo>
                <a:lnTo>
                  <a:pt x="138110" y="196248"/>
                </a:lnTo>
                <a:lnTo>
                  <a:pt x="128587" y="203932"/>
                </a:lnTo>
                <a:lnTo>
                  <a:pt x="126206" y="206162"/>
                </a:lnTo>
                <a:lnTo>
                  <a:pt x="123825" y="207649"/>
                </a:lnTo>
                <a:lnTo>
                  <a:pt x="119062" y="209301"/>
                </a:lnTo>
                <a:lnTo>
                  <a:pt x="107156" y="210448"/>
                </a:lnTo>
                <a:lnTo>
                  <a:pt x="104775" y="210507"/>
                </a:lnTo>
                <a:lnTo>
                  <a:pt x="102393" y="211339"/>
                </a:lnTo>
                <a:lnTo>
                  <a:pt x="97631" y="214381"/>
                </a:lnTo>
                <a:lnTo>
                  <a:pt x="88106" y="222801"/>
                </a:lnTo>
                <a:lnTo>
                  <a:pt x="79992" y="230679"/>
                </a:lnTo>
                <a:lnTo>
                  <a:pt x="68762" y="241876"/>
                </a:lnTo>
                <a:lnTo>
                  <a:pt x="66478" y="243364"/>
                </a:lnTo>
                <a:lnTo>
                  <a:pt x="59473" y="246253"/>
                </a:lnTo>
                <a:lnTo>
                  <a:pt x="49995" y="253938"/>
                </a:lnTo>
                <a:lnTo>
                  <a:pt x="47617" y="256168"/>
                </a:lnTo>
                <a:lnTo>
                  <a:pt x="45238" y="257655"/>
                </a:lnTo>
                <a:lnTo>
                  <a:pt x="37129" y="260237"/>
                </a:lnTo>
                <a:lnTo>
                  <a:pt x="28525" y="267881"/>
                </a:lnTo>
                <a:lnTo>
                  <a:pt x="18730" y="277625"/>
                </a:lnTo>
                <a:lnTo>
                  <a:pt x="16455" y="279104"/>
                </a:lnTo>
                <a:lnTo>
                  <a:pt x="11811" y="280746"/>
                </a:lnTo>
                <a:lnTo>
                  <a:pt x="10255" y="281978"/>
                </a:lnTo>
                <a:lnTo>
                  <a:pt x="9218" y="283593"/>
                </a:lnTo>
                <a:lnTo>
                  <a:pt x="8526" y="285463"/>
                </a:lnTo>
                <a:lnTo>
                  <a:pt x="7272" y="286710"/>
                </a:lnTo>
                <a:lnTo>
                  <a:pt x="5642" y="287541"/>
                </a:lnTo>
                <a:lnTo>
                  <a:pt x="0" y="2892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0" y="0"/>
          <a:ext cx="9143999" cy="8120811"/>
        </p:xfrm>
        <a:graphic>
          <a:graphicData uri="http://schemas.openxmlformats.org/drawingml/2006/table">
            <a:tbl>
              <a:tblPr firstRow="1" bandRow="1">
                <a:tableStyleId>{5C22544A-7EE6-4342-B048-85BDC9FD1C3A}</a:tableStyleId>
              </a:tblPr>
              <a:tblGrid>
                <a:gridCol w="2226365"/>
                <a:gridCol w="4373217"/>
                <a:gridCol w="2544417"/>
              </a:tblGrid>
              <a:tr h="683691">
                <a:tc>
                  <a:txBody>
                    <a:bodyPr/>
                    <a:lstStyle/>
                    <a:p>
                      <a:r>
                        <a:rPr lang="en-US" dirty="0" smtClean="0">
                          <a:solidFill>
                            <a:srgbClr val="C00000"/>
                          </a:solidFill>
                        </a:rPr>
                        <a:t>Main Idea</a:t>
                      </a:r>
                      <a:endParaRPr lang="en-US" dirty="0">
                        <a:solidFill>
                          <a:srgbClr val="C00000"/>
                        </a:solidFill>
                      </a:endParaRPr>
                    </a:p>
                  </a:txBody>
                  <a:tcPr>
                    <a:solidFill>
                      <a:schemeClr val="tx2">
                        <a:lumMod val="20000"/>
                        <a:lumOff val="80000"/>
                      </a:schemeClr>
                    </a:solidFill>
                  </a:tcPr>
                </a:tc>
                <a:tc>
                  <a:txBody>
                    <a:bodyPr/>
                    <a:lstStyle/>
                    <a:p>
                      <a:r>
                        <a:rPr lang="en-US" dirty="0" smtClean="0">
                          <a:solidFill>
                            <a:srgbClr val="C00000"/>
                          </a:solidFill>
                        </a:rPr>
                        <a:t>Details</a:t>
                      </a:r>
                      <a:endParaRPr lang="en-US" dirty="0">
                        <a:solidFill>
                          <a:srgbClr val="C00000"/>
                        </a:solidFill>
                      </a:endParaRPr>
                    </a:p>
                  </a:txBody>
                  <a:tcPr>
                    <a:solidFill>
                      <a:schemeClr val="tx2">
                        <a:lumMod val="20000"/>
                        <a:lumOff val="80000"/>
                      </a:schemeClr>
                    </a:solidFill>
                  </a:tcPr>
                </a:tc>
                <a:tc>
                  <a:txBody>
                    <a:bodyPr/>
                    <a:lstStyle/>
                    <a:p>
                      <a:r>
                        <a:rPr lang="en-US" dirty="0" err="1" smtClean="0">
                          <a:solidFill>
                            <a:srgbClr val="C00000"/>
                          </a:solidFill>
                        </a:rPr>
                        <a:t>Notemaking</a:t>
                      </a:r>
                      <a:endParaRPr lang="en-US" dirty="0">
                        <a:solidFill>
                          <a:srgbClr val="C00000"/>
                        </a:solidFill>
                      </a:endParaRPr>
                    </a:p>
                  </a:txBody>
                  <a:tcPr>
                    <a:solidFill>
                      <a:schemeClr val="tx2">
                        <a:lumMod val="20000"/>
                        <a:lumOff val="80000"/>
                      </a:schemeClr>
                    </a:solidFill>
                  </a:tcPr>
                </a:tc>
              </a:tr>
              <a:tr h="6174309">
                <a:tc>
                  <a:txBody>
                    <a:bodyPr/>
                    <a:lstStyle/>
                    <a:p>
                      <a:r>
                        <a:rPr lang="en-US" dirty="0" smtClean="0"/>
                        <a:t>Political Reform and Industrial</a:t>
                      </a:r>
                      <a:r>
                        <a:rPr lang="en-US" baseline="0" dirty="0" smtClean="0"/>
                        <a:t> Impact</a:t>
                      </a:r>
                      <a:endParaRPr lang="en-US"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i="0" baseline="0" dirty="0" smtClean="0"/>
                        <a:t>The </a:t>
                      </a:r>
                      <a:r>
                        <a:rPr lang="en-US" sz="1600" b="1" i="0" baseline="0" dirty="0" err="1" smtClean="0"/>
                        <a:t>Sepoy</a:t>
                      </a:r>
                      <a:r>
                        <a:rPr lang="en-US" sz="1600" b="1" i="0" baseline="0" dirty="0" smtClean="0"/>
                        <a:t> Rebellion of 1857 </a:t>
                      </a:r>
                      <a:r>
                        <a:rPr lang="en-US" sz="1600" i="0" baseline="0" dirty="0" smtClean="0"/>
                        <a:t>was caused by a new rifle which was greased with animal fat and marks the beginning of modern India by creating an Indian national identity as opposed to the British who began direct rule of India after the revolt.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i="0" baseline="0" dirty="0" smtClean="0"/>
                        <a:t>The </a:t>
                      </a:r>
                      <a:r>
                        <a:rPr lang="en-US" sz="1600" i="0" baseline="0" dirty="0" err="1" smtClean="0"/>
                        <a:t>Mughals</a:t>
                      </a:r>
                      <a:r>
                        <a:rPr lang="en-US" sz="1600" i="0" baseline="0" dirty="0" smtClean="0"/>
                        <a:t> lost power after 1857 and the British tried to portray themselves as the rightful successors using a mix of tradition and reform. (British administrators lived in luxury to convince Indians they were like emperors yet Britain also guaranteed equal protection in law and freedom of religion).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i="0" baseline="0" dirty="0" smtClean="0"/>
                        <a:t>Queen Victoria named “Empress of India” in 1877.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i="0" baseline="0" dirty="0" smtClean="0"/>
                        <a:t>Viceroys put on elaborate pageants known as </a:t>
                      </a:r>
                      <a:r>
                        <a:rPr lang="en-US" sz="1600" b="1" i="1" baseline="0" dirty="0" smtClean="0"/>
                        <a:t>durbars</a:t>
                      </a:r>
                      <a:r>
                        <a:rPr lang="en-US" sz="1600" i="0" baseline="0" dirty="0" smtClean="0"/>
                        <a:t> to impress the natives.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i="0" baseline="0" dirty="0" smtClean="0"/>
                        <a:t>The Indian Civil Service (all British) governed over the Indian masses. Britain held racist contempt for the people they ruled.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i="0" baseline="0" dirty="0" smtClean="0"/>
                        <a:t>India exported sugar, silk, tea, opium and cotton and imported industrial goods.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i="0" baseline="0" dirty="0" smtClean="0"/>
                        <a:t>Britain introduced railroads (among the largest), steamboats and telegraph lines. Freer movement of Indian pilgrims led to the spread of cholera.</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i="0" baseline="0" smtClean="0"/>
                        <a:t>Sati was </a:t>
                      </a:r>
                      <a:r>
                        <a:rPr lang="en-US" sz="1600" i="0" baseline="0" dirty="0" smtClean="0"/>
                        <a:t>outlawed in 1829.</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i="0" baseline="0" dirty="0" smtClean="0"/>
                        <a:t>1885 the Indian National Congress was founded by western educated middle class Indians who wanted more opportunity, unity, and secularism.</a:t>
                      </a:r>
                      <a:endParaRPr lang="en-US" sz="1600" i="0" dirty="0" smtClean="0"/>
                    </a:p>
                    <a:p>
                      <a:pPr>
                        <a:buFont typeface="Arial" pitchFamily="34" charset="0"/>
                        <a:buChar char="•"/>
                      </a:pPr>
                      <a:endParaRPr lang="en-US" i="0"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tr>
            </a:tbl>
          </a:graphicData>
        </a:graphic>
      </p:graphicFrame>
      <p:sp>
        <p:nvSpPr>
          <p:cNvPr id="5" name="SMARTPenAnnotation676"/>
          <p:cNvSpPr/>
          <p:nvPr/>
        </p:nvSpPr>
        <p:spPr>
          <a:xfrm>
            <a:off x="7330023" y="2550406"/>
            <a:ext cx="963650" cy="864267"/>
          </a:xfrm>
          <a:custGeom>
            <a:avLst/>
            <a:gdLst/>
            <a:ahLst/>
            <a:cxnLst/>
            <a:rect l="0" t="0" r="0" b="0"/>
            <a:pathLst>
              <a:path w="963650" h="864267">
                <a:moveTo>
                  <a:pt x="456664" y="28487"/>
                </a:moveTo>
                <a:lnTo>
                  <a:pt x="456664" y="17845"/>
                </a:lnTo>
                <a:lnTo>
                  <a:pt x="455870" y="15836"/>
                </a:lnTo>
                <a:lnTo>
                  <a:pt x="452871" y="11488"/>
                </a:lnTo>
                <a:lnTo>
                  <a:pt x="450960" y="10010"/>
                </a:lnTo>
                <a:lnTo>
                  <a:pt x="448893" y="9026"/>
                </a:lnTo>
                <a:lnTo>
                  <a:pt x="443663" y="7445"/>
                </a:lnTo>
                <a:lnTo>
                  <a:pt x="418768" y="7066"/>
                </a:lnTo>
                <a:lnTo>
                  <a:pt x="416318" y="6269"/>
                </a:lnTo>
                <a:lnTo>
                  <a:pt x="411481" y="3267"/>
                </a:lnTo>
                <a:lnTo>
                  <a:pt x="404568" y="1403"/>
                </a:lnTo>
                <a:lnTo>
                  <a:pt x="379349" y="0"/>
                </a:lnTo>
                <a:lnTo>
                  <a:pt x="362053" y="3730"/>
                </a:lnTo>
                <a:lnTo>
                  <a:pt x="335618" y="14389"/>
                </a:lnTo>
                <a:lnTo>
                  <a:pt x="306550" y="26131"/>
                </a:lnTo>
                <a:lnTo>
                  <a:pt x="276960" y="41808"/>
                </a:lnTo>
                <a:lnTo>
                  <a:pt x="250070" y="54814"/>
                </a:lnTo>
                <a:lnTo>
                  <a:pt x="219899" y="76443"/>
                </a:lnTo>
                <a:lnTo>
                  <a:pt x="195394" y="90498"/>
                </a:lnTo>
                <a:lnTo>
                  <a:pt x="175610" y="104716"/>
                </a:lnTo>
                <a:lnTo>
                  <a:pt x="149000" y="128653"/>
                </a:lnTo>
                <a:lnTo>
                  <a:pt x="128702" y="145302"/>
                </a:lnTo>
                <a:lnTo>
                  <a:pt x="107219" y="171859"/>
                </a:lnTo>
                <a:lnTo>
                  <a:pt x="92511" y="192941"/>
                </a:lnTo>
                <a:lnTo>
                  <a:pt x="73318" y="221398"/>
                </a:lnTo>
                <a:lnTo>
                  <a:pt x="59006" y="246601"/>
                </a:lnTo>
                <a:lnTo>
                  <a:pt x="44711" y="274177"/>
                </a:lnTo>
                <a:lnTo>
                  <a:pt x="37301" y="292993"/>
                </a:lnTo>
                <a:lnTo>
                  <a:pt x="31361" y="311939"/>
                </a:lnTo>
                <a:lnTo>
                  <a:pt x="26076" y="330943"/>
                </a:lnTo>
                <a:lnTo>
                  <a:pt x="18964" y="349973"/>
                </a:lnTo>
                <a:lnTo>
                  <a:pt x="12100" y="369013"/>
                </a:lnTo>
                <a:lnTo>
                  <a:pt x="9049" y="388059"/>
                </a:lnTo>
                <a:lnTo>
                  <a:pt x="5576" y="407108"/>
                </a:lnTo>
                <a:lnTo>
                  <a:pt x="2180" y="426157"/>
                </a:lnTo>
                <a:lnTo>
                  <a:pt x="671" y="445206"/>
                </a:lnTo>
                <a:lnTo>
                  <a:pt x="0" y="464256"/>
                </a:lnTo>
                <a:lnTo>
                  <a:pt x="496" y="483306"/>
                </a:lnTo>
                <a:lnTo>
                  <a:pt x="3363" y="502356"/>
                </a:lnTo>
                <a:lnTo>
                  <a:pt x="5165" y="521406"/>
                </a:lnTo>
                <a:lnTo>
                  <a:pt x="8297" y="547864"/>
                </a:lnTo>
                <a:lnTo>
                  <a:pt x="16467" y="581930"/>
                </a:lnTo>
                <a:lnTo>
                  <a:pt x="23376" y="609807"/>
                </a:lnTo>
                <a:lnTo>
                  <a:pt x="34242" y="634382"/>
                </a:lnTo>
                <a:lnTo>
                  <a:pt x="47516" y="660537"/>
                </a:lnTo>
                <a:lnTo>
                  <a:pt x="61504" y="684603"/>
                </a:lnTo>
                <a:lnTo>
                  <a:pt x="79494" y="706815"/>
                </a:lnTo>
                <a:lnTo>
                  <a:pt x="96113" y="724685"/>
                </a:lnTo>
                <a:lnTo>
                  <a:pt x="132087" y="749808"/>
                </a:lnTo>
                <a:lnTo>
                  <a:pt x="144926" y="759443"/>
                </a:lnTo>
                <a:lnTo>
                  <a:pt x="170005" y="773793"/>
                </a:lnTo>
                <a:lnTo>
                  <a:pt x="196750" y="788098"/>
                </a:lnTo>
                <a:lnTo>
                  <a:pt x="220903" y="802392"/>
                </a:lnTo>
                <a:lnTo>
                  <a:pt x="247815" y="816680"/>
                </a:lnTo>
                <a:lnTo>
                  <a:pt x="294830" y="840494"/>
                </a:lnTo>
                <a:lnTo>
                  <a:pt x="323341" y="850989"/>
                </a:lnTo>
                <a:lnTo>
                  <a:pt x="351897" y="859125"/>
                </a:lnTo>
                <a:lnTo>
                  <a:pt x="380467" y="862771"/>
                </a:lnTo>
                <a:lnTo>
                  <a:pt x="401632" y="863624"/>
                </a:lnTo>
                <a:lnTo>
                  <a:pt x="443765" y="864172"/>
                </a:lnTo>
                <a:lnTo>
                  <a:pt x="473039" y="864266"/>
                </a:lnTo>
                <a:lnTo>
                  <a:pt x="494369" y="862172"/>
                </a:lnTo>
                <a:lnTo>
                  <a:pt x="516284" y="859388"/>
                </a:lnTo>
                <a:lnTo>
                  <a:pt x="536608" y="858152"/>
                </a:lnTo>
                <a:lnTo>
                  <a:pt x="558340" y="857602"/>
                </a:lnTo>
                <a:lnTo>
                  <a:pt x="580436" y="856564"/>
                </a:lnTo>
                <a:lnTo>
                  <a:pt x="600838" y="853457"/>
                </a:lnTo>
                <a:lnTo>
                  <a:pt x="630174" y="843453"/>
                </a:lnTo>
                <a:lnTo>
                  <a:pt x="658976" y="830434"/>
                </a:lnTo>
                <a:lnTo>
                  <a:pt x="687617" y="820315"/>
                </a:lnTo>
                <a:lnTo>
                  <a:pt x="716212" y="808497"/>
                </a:lnTo>
                <a:lnTo>
                  <a:pt x="744793" y="794942"/>
                </a:lnTo>
                <a:lnTo>
                  <a:pt x="769577" y="780871"/>
                </a:lnTo>
                <a:lnTo>
                  <a:pt x="799285" y="761101"/>
                </a:lnTo>
                <a:lnTo>
                  <a:pt x="828084" y="737204"/>
                </a:lnTo>
                <a:lnTo>
                  <a:pt x="841609" y="726060"/>
                </a:lnTo>
                <a:lnTo>
                  <a:pt x="865343" y="699503"/>
                </a:lnTo>
                <a:lnTo>
                  <a:pt x="883612" y="678421"/>
                </a:lnTo>
                <a:lnTo>
                  <a:pt x="899080" y="657094"/>
                </a:lnTo>
                <a:lnTo>
                  <a:pt x="908087" y="642037"/>
                </a:lnTo>
                <a:lnTo>
                  <a:pt x="918414" y="616503"/>
                </a:lnTo>
                <a:lnTo>
                  <a:pt x="930382" y="593504"/>
                </a:lnTo>
                <a:lnTo>
                  <a:pt x="939307" y="570814"/>
                </a:lnTo>
                <a:lnTo>
                  <a:pt x="951866" y="529568"/>
                </a:lnTo>
                <a:lnTo>
                  <a:pt x="955287" y="503628"/>
                </a:lnTo>
                <a:lnTo>
                  <a:pt x="961352" y="471328"/>
                </a:lnTo>
                <a:lnTo>
                  <a:pt x="963124" y="444479"/>
                </a:lnTo>
                <a:lnTo>
                  <a:pt x="963649" y="418003"/>
                </a:lnTo>
                <a:lnTo>
                  <a:pt x="963011" y="397811"/>
                </a:lnTo>
                <a:lnTo>
                  <a:pt x="958942" y="374013"/>
                </a:lnTo>
                <a:lnTo>
                  <a:pt x="955048" y="348829"/>
                </a:lnTo>
                <a:lnTo>
                  <a:pt x="949086" y="323957"/>
                </a:lnTo>
                <a:lnTo>
                  <a:pt x="942292" y="297803"/>
                </a:lnTo>
                <a:lnTo>
                  <a:pt x="933135" y="275766"/>
                </a:lnTo>
                <a:lnTo>
                  <a:pt x="919611" y="247460"/>
                </a:lnTo>
                <a:lnTo>
                  <a:pt x="904387" y="225787"/>
                </a:lnTo>
                <a:lnTo>
                  <a:pt x="890796" y="199399"/>
                </a:lnTo>
                <a:lnTo>
                  <a:pt x="877660" y="180463"/>
                </a:lnTo>
                <a:lnTo>
                  <a:pt x="854269" y="154157"/>
                </a:lnTo>
                <a:lnTo>
                  <a:pt x="844779" y="141491"/>
                </a:lnTo>
                <a:lnTo>
                  <a:pt x="833153" y="132157"/>
                </a:lnTo>
                <a:lnTo>
                  <a:pt x="815337" y="120323"/>
                </a:lnTo>
                <a:lnTo>
                  <a:pt x="791302" y="102102"/>
                </a:lnTo>
                <a:lnTo>
                  <a:pt x="764418" y="83216"/>
                </a:lnTo>
                <a:lnTo>
                  <a:pt x="738041" y="59438"/>
                </a:lnTo>
                <a:lnTo>
                  <a:pt x="726182" y="52033"/>
                </a:lnTo>
                <a:lnTo>
                  <a:pt x="702961" y="40811"/>
                </a:lnTo>
                <a:lnTo>
                  <a:pt x="690747" y="37933"/>
                </a:lnTo>
                <a:lnTo>
                  <a:pt x="678176" y="35861"/>
                </a:lnTo>
                <a:lnTo>
                  <a:pt x="661379" y="31025"/>
                </a:lnTo>
                <a:lnTo>
                  <a:pt x="636890" y="26872"/>
                </a:lnTo>
                <a:lnTo>
                  <a:pt x="625665" y="23801"/>
                </a:lnTo>
                <a:lnTo>
                  <a:pt x="601171" y="19712"/>
                </a:lnTo>
                <a:lnTo>
                  <a:pt x="590740" y="16650"/>
                </a:lnTo>
                <a:lnTo>
                  <a:pt x="580812" y="15289"/>
                </a:lnTo>
                <a:lnTo>
                  <a:pt x="571107" y="16800"/>
                </a:lnTo>
                <a:lnTo>
                  <a:pt x="561503" y="19324"/>
                </a:lnTo>
                <a:lnTo>
                  <a:pt x="532338" y="21225"/>
                </a:lnTo>
                <a:lnTo>
                  <a:pt x="530926" y="21265"/>
                </a:lnTo>
                <a:lnTo>
                  <a:pt x="529191" y="20497"/>
                </a:lnTo>
                <a:lnTo>
                  <a:pt x="525146" y="17528"/>
                </a:lnTo>
                <a:lnTo>
                  <a:pt x="522956" y="17212"/>
                </a:lnTo>
                <a:lnTo>
                  <a:pt x="520704" y="17796"/>
                </a:lnTo>
                <a:lnTo>
                  <a:pt x="515174" y="20643"/>
                </a:lnTo>
                <a:lnTo>
                  <a:pt x="506670" y="2134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PenAnnotation677"/>
          <p:cNvSpPr/>
          <p:nvPr/>
        </p:nvSpPr>
        <p:spPr>
          <a:xfrm>
            <a:off x="7615237" y="2879020"/>
            <a:ext cx="21432" cy="27493"/>
          </a:xfrm>
          <a:custGeom>
            <a:avLst/>
            <a:gdLst/>
            <a:ahLst/>
            <a:cxnLst/>
            <a:rect l="0" t="0" r="0" b="0"/>
            <a:pathLst>
              <a:path w="21432" h="27493">
                <a:moveTo>
                  <a:pt x="21431" y="14198"/>
                </a:moveTo>
                <a:lnTo>
                  <a:pt x="21431" y="10406"/>
                </a:lnTo>
                <a:lnTo>
                  <a:pt x="20638" y="9289"/>
                </a:lnTo>
                <a:lnTo>
                  <a:pt x="19315" y="8544"/>
                </a:lnTo>
                <a:lnTo>
                  <a:pt x="14374" y="7080"/>
                </a:lnTo>
                <a:lnTo>
                  <a:pt x="14346" y="7865"/>
                </a:lnTo>
                <a:lnTo>
                  <a:pt x="14314" y="10855"/>
                </a:lnTo>
                <a:lnTo>
                  <a:pt x="13512" y="12763"/>
                </a:lnTo>
                <a:lnTo>
                  <a:pt x="12182" y="14829"/>
                </a:lnTo>
                <a:lnTo>
                  <a:pt x="7161" y="21320"/>
                </a:lnTo>
                <a:lnTo>
                  <a:pt x="7152" y="21332"/>
                </a:lnTo>
                <a:lnTo>
                  <a:pt x="7145" y="27492"/>
                </a:lnTo>
                <a:lnTo>
                  <a:pt x="7144" y="7375"/>
                </a:lnTo>
                <a:lnTo>
                  <a:pt x="6350" y="6474"/>
                </a:lnTo>
                <a:lnTo>
                  <a:pt x="295" y="213"/>
                </a:lnTo>
                <a:lnTo>
                  <a:pt x="87" y="0"/>
                </a:lnTo>
                <a:lnTo>
                  <a:pt x="58" y="764"/>
                </a:lnTo>
                <a:lnTo>
                  <a:pt x="1" y="6925"/>
                </a:lnTo>
                <a:lnTo>
                  <a:pt x="0" y="13203"/>
                </a:lnTo>
                <a:lnTo>
                  <a:pt x="0" y="7960"/>
                </a:lnTo>
                <a:lnTo>
                  <a:pt x="794" y="7658"/>
                </a:lnTo>
                <a:lnTo>
                  <a:pt x="2116" y="7457"/>
                </a:lnTo>
                <a:lnTo>
                  <a:pt x="7144" y="70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PenAnnotation678"/>
          <p:cNvSpPr/>
          <p:nvPr/>
        </p:nvSpPr>
        <p:spPr>
          <a:xfrm>
            <a:off x="7958137" y="2871787"/>
            <a:ext cx="14289" cy="21432"/>
          </a:xfrm>
          <a:custGeom>
            <a:avLst/>
            <a:gdLst/>
            <a:ahLst/>
            <a:cxnLst/>
            <a:rect l="0" t="0" r="0" b="0"/>
            <a:pathLst>
              <a:path w="14289" h="21432">
                <a:moveTo>
                  <a:pt x="14288" y="0"/>
                </a:moveTo>
                <a:lnTo>
                  <a:pt x="7438" y="6850"/>
                </a:lnTo>
                <a:lnTo>
                  <a:pt x="6546" y="6948"/>
                </a:lnTo>
                <a:lnTo>
                  <a:pt x="5158" y="7013"/>
                </a:lnTo>
                <a:lnTo>
                  <a:pt x="302" y="7136"/>
                </a:lnTo>
                <a:lnTo>
                  <a:pt x="202" y="7932"/>
                </a:lnTo>
                <a:lnTo>
                  <a:pt x="134" y="9257"/>
                </a:lnTo>
                <a:lnTo>
                  <a:pt x="2" y="14229"/>
                </a:lnTo>
                <a:lnTo>
                  <a:pt x="1" y="14262"/>
                </a:lnTo>
                <a:lnTo>
                  <a:pt x="6850" y="21136"/>
                </a:lnTo>
                <a:lnTo>
                  <a:pt x="7742" y="21235"/>
                </a:lnTo>
                <a:lnTo>
                  <a:pt x="9130" y="21300"/>
                </a:lnTo>
                <a:lnTo>
                  <a:pt x="13986" y="21424"/>
                </a:lnTo>
                <a:lnTo>
                  <a:pt x="14086" y="20632"/>
                </a:lnTo>
                <a:lnTo>
                  <a:pt x="14153" y="19311"/>
                </a:lnTo>
                <a:lnTo>
                  <a:pt x="14261" y="15280"/>
                </a:lnTo>
                <a:lnTo>
                  <a:pt x="14288" y="7144"/>
                </a:lnTo>
                <a:lnTo>
                  <a:pt x="10495" y="3352"/>
                </a:lnTo>
                <a:lnTo>
                  <a:pt x="9378" y="3028"/>
                </a:lnTo>
                <a:lnTo>
                  <a:pt x="8634" y="3606"/>
                </a:lnTo>
                <a:lnTo>
                  <a:pt x="7231" y="6937"/>
                </a:lnTo>
                <a:lnTo>
                  <a:pt x="7202" y="7800"/>
                </a:lnTo>
                <a:lnTo>
                  <a:pt x="7145" y="14199"/>
                </a:lnTo>
                <a:lnTo>
                  <a:pt x="7938" y="14228"/>
                </a:lnTo>
                <a:lnTo>
                  <a:pt x="13994" y="14285"/>
                </a:lnTo>
                <a:lnTo>
                  <a:pt x="14091" y="13492"/>
                </a:lnTo>
                <a:lnTo>
                  <a:pt x="14157" y="12170"/>
                </a:lnTo>
                <a:lnTo>
                  <a:pt x="14286" y="7231"/>
                </a:lnTo>
                <a:lnTo>
                  <a:pt x="14288" y="7151"/>
                </a:lnTo>
                <a:lnTo>
                  <a:pt x="10495" y="7146"/>
                </a:lnTo>
                <a:lnTo>
                  <a:pt x="9378" y="6352"/>
                </a:lnTo>
                <a:lnTo>
                  <a:pt x="8634" y="5028"/>
                </a:lnTo>
                <a:lnTo>
                  <a:pt x="7438" y="993"/>
                </a:lnTo>
                <a:lnTo>
                  <a:pt x="6546" y="1456"/>
                </a:lnTo>
                <a:lnTo>
                  <a:pt x="5158" y="2558"/>
                </a:lnTo>
                <a:lnTo>
                  <a:pt x="1019" y="6238"/>
                </a:lnTo>
                <a:lnTo>
                  <a:pt x="679" y="7334"/>
                </a:lnTo>
                <a:lnTo>
                  <a:pt x="453" y="8858"/>
                </a:lnTo>
                <a:lnTo>
                  <a:pt x="8" y="14193"/>
                </a:lnTo>
                <a:lnTo>
                  <a:pt x="798" y="14225"/>
                </a:lnTo>
                <a:lnTo>
                  <a:pt x="3794" y="14260"/>
                </a:lnTo>
                <a:lnTo>
                  <a:pt x="4911" y="15063"/>
                </a:lnTo>
                <a:lnTo>
                  <a:pt x="5655" y="16392"/>
                </a:lnTo>
                <a:lnTo>
                  <a:pt x="6850" y="20436"/>
                </a:lnTo>
                <a:lnTo>
                  <a:pt x="6154" y="20768"/>
                </a:lnTo>
                <a:lnTo>
                  <a:pt x="4897" y="20989"/>
                </a:lnTo>
                <a:lnTo>
                  <a:pt x="0" y="2143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PenAnnotation679"/>
          <p:cNvSpPr/>
          <p:nvPr/>
        </p:nvSpPr>
        <p:spPr>
          <a:xfrm>
            <a:off x="7936732" y="2814637"/>
            <a:ext cx="7119" cy="50007"/>
          </a:xfrm>
          <a:custGeom>
            <a:avLst/>
            <a:gdLst/>
            <a:ahLst/>
            <a:cxnLst/>
            <a:rect l="0" t="0" r="0" b="0"/>
            <a:pathLst>
              <a:path w="7119" h="50007">
                <a:moveTo>
                  <a:pt x="7118" y="50006"/>
                </a:moveTo>
                <a:lnTo>
                  <a:pt x="7118" y="43855"/>
                </a:lnTo>
                <a:lnTo>
                  <a:pt x="6324" y="42731"/>
                </a:lnTo>
                <a:lnTo>
                  <a:pt x="5001" y="41187"/>
                </a:lnTo>
                <a:lnTo>
                  <a:pt x="3325" y="39364"/>
                </a:lnTo>
                <a:lnTo>
                  <a:pt x="2208" y="37355"/>
                </a:lnTo>
                <a:lnTo>
                  <a:pt x="1464" y="35222"/>
                </a:lnTo>
                <a:lnTo>
                  <a:pt x="967" y="33007"/>
                </a:lnTo>
                <a:lnTo>
                  <a:pt x="636" y="30736"/>
                </a:lnTo>
                <a:lnTo>
                  <a:pt x="415" y="28428"/>
                </a:lnTo>
                <a:lnTo>
                  <a:pt x="268" y="26096"/>
                </a:lnTo>
                <a:lnTo>
                  <a:pt x="170" y="23747"/>
                </a:lnTo>
                <a:lnTo>
                  <a:pt x="61" y="19021"/>
                </a:lnTo>
                <a:lnTo>
                  <a:pt x="0" y="11898"/>
                </a:lnTo>
                <a:lnTo>
                  <a:pt x="785" y="10313"/>
                </a:lnTo>
                <a:lnTo>
                  <a:pt x="2102" y="9257"/>
                </a:lnTo>
                <a:lnTo>
                  <a:pt x="3774" y="8552"/>
                </a:lnTo>
                <a:lnTo>
                  <a:pt x="4888" y="7289"/>
                </a:lnTo>
                <a:lnTo>
                  <a:pt x="5632" y="5653"/>
                </a:lnTo>
                <a:lnTo>
                  <a:pt x="711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PenAnnotation680"/>
          <p:cNvSpPr/>
          <p:nvPr/>
        </p:nvSpPr>
        <p:spPr>
          <a:xfrm>
            <a:off x="7965281" y="2836068"/>
            <a:ext cx="2117" cy="1"/>
          </a:xfrm>
          <a:custGeom>
            <a:avLst/>
            <a:gdLst/>
            <a:ahLst/>
            <a:cxnLst/>
            <a:rect l="0" t="0" r="0" b="0"/>
            <a:pathLst>
              <a:path w="2117" h="1">
                <a:moveTo>
                  <a:pt x="0" y="0"/>
                </a:moveTo>
                <a:lnTo>
                  <a:pt x="2116" y="0"/>
                </a:lnTo>
                <a:close/>
              </a:path>
            </a:pathLst>
          </a:custGeom>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ARTPenAnnotation681"/>
          <p:cNvSpPr/>
          <p:nvPr/>
        </p:nvSpPr>
        <p:spPr>
          <a:xfrm>
            <a:off x="7965281" y="2814637"/>
            <a:ext cx="35720" cy="57151"/>
          </a:xfrm>
          <a:custGeom>
            <a:avLst/>
            <a:gdLst/>
            <a:ahLst/>
            <a:cxnLst/>
            <a:rect l="0" t="0" r="0" b="0"/>
            <a:pathLst>
              <a:path w="35720" h="57151">
                <a:moveTo>
                  <a:pt x="0" y="57150"/>
                </a:moveTo>
                <a:lnTo>
                  <a:pt x="0" y="44150"/>
                </a:lnTo>
                <a:lnTo>
                  <a:pt x="794" y="42927"/>
                </a:lnTo>
                <a:lnTo>
                  <a:pt x="2116" y="41318"/>
                </a:lnTo>
                <a:lnTo>
                  <a:pt x="3793" y="39451"/>
                </a:lnTo>
                <a:lnTo>
                  <a:pt x="4910" y="36620"/>
                </a:lnTo>
                <a:lnTo>
                  <a:pt x="5654" y="33144"/>
                </a:lnTo>
                <a:lnTo>
                  <a:pt x="6151" y="29240"/>
                </a:lnTo>
                <a:lnTo>
                  <a:pt x="7275" y="26637"/>
                </a:lnTo>
                <a:lnTo>
                  <a:pt x="8819" y="24902"/>
                </a:lnTo>
                <a:lnTo>
                  <a:pt x="10643" y="23745"/>
                </a:lnTo>
                <a:lnTo>
                  <a:pt x="11857" y="21386"/>
                </a:lnTo>
                <a:lnTo>
                  <a:pt x="12667" y="18226"/>
                </a:lnTo>
                <a:lnTo>
                  <a:pt x="13207" y="14532"/>
                </a:lnTo>
                <a:lnTo>
                  <a:pt x="15155" y="12069"/>
                </a:lnTo>
                <a:lnTo>
                  <a:pt x="18041" y="10427"/>
                </a:lnTo>
                <a:lnTo>
                  <a:pt x="21552" y="9333"/>
                </a:lnTo>
                <a:lnTo>
                  <a:pt x="24687" y="7810"/>
                </a:lnTo>
                <a:lnTo>
                  <a:pt x="27570" y="6000"/>
                </a:lnTo>
                <a:lnTo>
                  <a:pt x="3571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PenAnnotation682"/>
          <p:cNvSpPr/>
          <p:nvPr/>
        </p:nvSpPr>
        <p:spPr>
          <a:xfrm>
            <a:off x="7979568" y="2850356"/>
            <a:ext cx="28576" cy="21432"/>
          </a:xfrm>
          <a:custGeom>
            <a:avLst/>
            <a:gdLst/>
            <a:ahLst/>
            <a:cxnLst/>
            <a:rect l="0" t="0" r="0" b="0"/>
            <a:pathLst>
              <a:path w="28576" h="21432">
                <a:moveTo>
                  <a:pt x="0" y="21431"/>
                </a:moveTo>
                <a:lnTo>
                  <a:pt x="6152" y="15280"/>
                </a:lnTo>
                <a:lnTo>
                  <a:pt x="6482" y="14155"/>
                </a:lnTo>
                <a:lnTo>
                  <a:pt x="6703" y="12612"/>
                </a:lnTo>
                <a:lnTo>
                  <a:pt x="6850" y="10789"/>
                </a:lnTo>
                <a:lnTo>
                  <a:pt x="8536" y="9574"/>
                </a:lnTo>
                <a:lnTo>
                  <a:pt x="11247" y="8764"/>
                </a:lnTo>
                <a:lnTo>
                  <a:pt x="14642" y="8224"/>
                </a:lnTo>
                <a:lnTo>
                  <a:pt x="17699" y="7070"/>
                </a:lnTo>
                <a:lnTo>
                  <a:pt x="20531" y="5507"/>
                </a:lnTo>
                <a:lnTo>
                  <a:pt x="2857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PenAnnotation683"/>
          <p:cNvSpPr/>
          <p:nvPr/>
        </p:nvSpPr>
        <p:spPr>
          <a:xfrm>
            <a:off x="7565231" y="2851349"/>
            <a:ext cx="50007" cy="41870"/>
          </a:xfrm>
          <a:custGeom>
            <a:avLst/>
            <a:gdLst/>
            <a:ahLst/>
            <a:cxnLst/>
            <a:rect l="0" t="0" r="0" b="0"/>
            <a:pathLst>
              <a:path w="50007" h="41870">
                <a:moveTo>
                  <a:pt x="0" y="6151"/>
                </a:moveTo>
                <a:lnTo>
                  <a:pt x="0" y="0"/>
                </a:lnTo>
                <a:lnTo>
                  <a:pt x="0" y="3093"/>
                </a:lnTo>
                <a:lnTo>
                  <a:pt x="794" y="4112"/>
                </a:lnTo>
                <a:lnTo>
                  <a:pt x="2116" y="4792"/>
                </a:lnTo>
                <a:lnTo>
                  <a:pt x="6151" y="5882"/>
                </a:lnTo>
                <a:lnTo>
                  <a:pt x="7275" y="5972"/>
                </a:lnTo>
                <a:lnTo>
                  <a:pt x="8819" y="6031"/>
                </a:lnTo>
                <a:lnTo>
                  <a:pt x="10643" y="6071"/>
                </a:lnTo>
                <a:lnTo>
                  <a:pt x="11857" y="6891"/>
                </a:lnTo>
                <a:lnTo>
                  <a:pt x="12667" y="8232"/>
                </a:lnTo>
                <a:lnTo>
                  <a:pt x="13207" y="9919"/>
                </a:lnTo>
                <a:lnTo>
                  <a:pt x="14362" y="11838"/>
                </a:lnTo>
                <a:lnTo>
                  <a:pt x="15924" y="13911"/>
                </a:lnTo>
                <a:lnTo>
                  <a:pt x="20343" y="19149"/>
                </a:lnTo>
                <a:lnTo>
                  <a:pt x="23064" y="21982"/>
                </a:lnTo>
                <a:lnTo>
                  <a:pt x="24901" y="23848"/>
                </a:lnTo>
                <a:lnTo>
                  <a:pt x="26920" y="25093"/>
                </a:lnTo>
                <a:lnTo>
                  <a:pt x="29058" y="25923"/>
                </a:lnTo>
                <a:lnTo>
                  <a:pt x="34402" y="27254"/>
                </a:lnTo>
                <a:lnTo>
                  <a:pt x="35635" y="28157"/>
                </a:lnTo>
                <a:lnTo>
                  <a:pt x="37251" y="29553"/>
                </a:lnTo>
                <a:lnTo>
                  <a:pt x="41754" y="33704"/>
                </a:lnTo>
                <a:lnTo>
                  <a:pt x="42917" y="34045"/>
                </a:lnTo>
                <a:lnTo>
                  <a:pt x="44486" y="34271"/>
                </a:lnTo>
                <a:lnTo>
                  <a:pt x="46326" y="34423"/>
                </a:lnTo>
                <a:lnTo>
                  <a:pt x="47553" y="35317"/>
                </a:lnTo>
                <a:lnTo>
                  <a:pt x="48371" y="36708"/>
                </a:lnTo>
                <a:lnTo>
                  <a:pt x="49987" y="41810"/>
                </a:lnTo>
                <a:lnTo>
                  <a:pt x="50006" y="418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PenAnnotation684"/>
          <p:cNvSpPr/>
          <p:nvPr/>
        </p:nvSpPr>
        <p:spPr>
          <a:xfrm>
            <a:off x="7600950" y="2836068"/>
            <a:ext cx="35719" cy="42864"/>
          </a:xfrm>
          <a:custGeom>
            <a:avLst/>
            <a:gdLst/>
            <a:ahLst/>
            <a:cxnLst/>
            <a:rect l="0" t="0" r="0" b="0"/>
            <a:pathLst>
              <a:path w="35719" h="42864">
                <a:moveTo>
                  <a:pt x="0" y="0"/>
                </a:moveTo>
                <a:lnTo>
                  <a:pt x="3792" y="3793"/>
                </a:lnTo>
                <a:lnTo>
                  <a:pt x="4909" y="5704"/>
                </a:lnTo>
                <a:lnTo>
                  <a:pt x="5653" y="7771"/>
                </a:lnTo>
                <a:lnTo>
                  <a:pt x="6151" y="9943"/>
                </a:lnTo>
                <a:lnTo>
                  <a:pt x="6481" y="12185"/>
                </a:lnTo>
                <a:lnTo>
                  <a:pt x="6702" y="14474"/>
                </a:lnTo>
                <a:lnTo>
                  <a:pt x="6849" y="16793"/>
                </a:lnTo>
                <a:lnTo>
                  <a:pt x="7741" y="19133"/>
                </a:lnTo>
                <a:lnTo>
                  <a:pt x="9130" y="21487"/>
                </a:lnTo>
                <a:lnTo>
                  <a:pt x="13268" y="27175"/>
                </a:lnTo>
                <a:lnTo>
                  <a:pt x="14402" y="28436"/>
                </a:lnTo>
                <a:lnTo>
                  <a:pt x="20349" y="34603"/>
                </a:lnTo>
                <a:lnTo>
                  <a:pt x="28252" y="42540"/>
                </a:lnTo>
                <a:lnTo>
                  <a:pt x="29154" y="42647"/>
                </a:lnTo>
                <a:lnTo>
                  <a:pt x="30548" y="42719"/>
                </a:lnTo>
                <a:lnTo>
                  <a:pt x="35718" y="4286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PenAnnotation685"/>
          <p:cNvSpPr/>
          <p:nvPr/>
        </p:nvSpPr>
        <p:spPr>
          <a:xfrm>
            <a:off x="7629525" y="2878931"/>
            <a:ext cx="7144" cy="7145"/>
          </a:xfrm>
          <a:custGeom>
            <a:avLst/>
            <a:gdLst/>
            <a:ahLst/>
            <a:cxnLst/>
            <a:rect l="0" t="0" r="0" b="0"/>
            <a:pathLst>
              <a:path w="7144" h="7145">
                <a:moveTo>
                  <a:pt x="7143" y="0"/>
                </a:moveTo>
                <a:lnTo>
                  <a:pt x="7143" y="6151"/>
                </a:lnTo>
                <a:lnTo>
                  <a:pt x="6350" y="6482"/>
                </a:lnTo>
                <a:lnTo>
                  <a:pt x="5027" y="6702"/>
                </a:lnTo>
                <a:lnTo>
                  <a:pt x="0" y="714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PenAnnotation686"/>
          <p:cNvSpPr/>
          <p:nvPr/>
        </p:nvSpPr>
        <p:spPr>
          <a:xfrm>
            <a:off x="7729539" y="2936081"/>
            <a:ext cx="85724" cy="142866"/>
          </a:xfrm>
          <a:custGeom>
            <a:avLst/>
            <a:gdLst/>
            <a:ahLst/>
            <a:cxnLst/>
            <a:rect l="0" t="0" r="0" b="0"/>
            <a:pathLst>
              <a:path w="85724" h="142866">
                <a:moveTo>
                  <a:pt x="85723" y="0"/>
                </a:moveTo>
                <a:lnTo>
                  <a:pt x="85723" y="6151"/>
                </a:lnTo>
                <a:lnTo>
                  <a:pt x="84929" y="6482"/>
                </a:lnTo>
                <a:lnTo>
                  <a:pt x="83607" y="6702"/>
                </a:lnTo>
                <a:lnTo>
                  <a:pt x="79572" y="7056"/>
                </a:lnTo>
                <a:lnTo>
                  <a:pt x="79241" y="7879"/>
                </a:lnTo>
                <a:lnTo>
                  <a:pt x="78874" y="10910"/>
                </a:lnTo>
                <a:lnTo>
                  <a:pt x="77982" y="12036"/>
                </a:lnTo>
                <a:lnTo>
                  <a:pt x="76593" y="12786"/>
                </a:lnTo>
                <a:lnTo>
                  <a:pt x="74874" y="13287"/>
                </a:lnTo>
                <a:lnTo>
                  <a:pt x="73728" y="14414"/>
                </a:lnTo>
                <a:lnTo>
                  <a:pt x="72964" y="15959"/>
                </a:lnTo>
                <a:lnTo>
                  <a:pt x="72455" y="17783"/>
                </a:lnTo>
                <a:lnTo>
                  <a:pt x="71322" y="19793"/>
                </a:lnTo>
                <a:lnTo>
                  <a:pt x="69772" y="21927"/>
                </a:lnTo>
                <a:lnTo>
                  <a:pt x="67946" y="24143"/>
                </a:lnTo>
                <a:lnTo>
                  <a:pt x="65934" y="26414"/>
                </a:lnTo>
                <a:lnTo>
                  <a:pt x="61583" y="31054"/>
                </a:lnTo>
                <a:lnTo>
                  <a:pt x="60104" y="33403"/>
                </a:lnTo>
                <a:lnTo>
                  <a:pt x="59118" y="35762"/>
                </a:lnTo>
                <a:lnTo>
                  <a:pt x="58461" y="38129"/>
                </a:lnTo>
                <a:lnTo>
                  <a:pt x="57230" y="39707"/>
                </a:lnTo>
                <a:lnTo>
                  <a:pt x="55615" y="40759"/>
                </a:lnTo>
                <a:lnTo>
                  <a:pt x="53745" y="41460"/>
                </a:lnTo>
                <a:lnTo>
                  <a:pt x="51705" y="42721"/>
                </a:lnTo>
                <a:lnTo>
                  <a:pt x="49550" y="44356"/>
                </a:lnTo>
                <a:lnTo>
                  <a:pt x="47320" y="46239"/>
                </a:lnTo>
                <a:lnTo>
                  <a:pt x="45833" y="48288"/>
                </a:lnTo>
                <a:lnTo>
                  <a:pt x="44181" y="52682"/>
                </a:lnTo>
                <a:lnTo>
                  <a:pt x="42947" y="54965"/>
                </a:lnTo>
                <a:lnTo>
                  <a:pt x="41331" y="57281"/>
                </a:lnTo>
                <a:lnTo>
                  <a:pt x="39459" y="59619"/>
                </a:lnTo>
                <a:lnTo>
                  <a:pt x="37418" y="61971"/>
                </a:lnTo>
                <a:lnTo>
                  <a:pt x="35263" y="64332"/>
                </a:lnTo>
                <a:lnTo>
                  <a:pt x="30753" y="69073"/>
                </a:lnTo>
                <a:lnTo>
                  <a:pt x="26103" y="73826"/>
                </a:lnTo>
                <a:lnTo>
                  <a:pt x="23751" y="76999"/>
                </a:lnTo>
                <a:lnTo>
                  <a:pt x="21390" y="80701"/>
                </a:lnTo>
                <a:lnTo>
                  <a:pt x="19022" y="84757"/>
                </a:lnTo>
                <a:lnTo>
                  <a:pt x="16650" y="88254"/>
                </a:lnTo>
                <a:lnTo>
                  <a:pt x="14274" y="91380"/>
                </a:lnTo>
                <a:lnTo>
                  <a:pt x="11897" y="94258"/>
                </a:lnTo>
                <a:lnTo>
                  <a:pt x="10311" y="96969"/>
                </a:lnTo>
                <a:lnTo>
                  <a:pt x="9255" y="99571"/>
                </a:lnTo>
                <a:lnTo>
                  <a:pt x="8550" y="102100"/>
                </a:lnTo>
                <a:lnTo>
                  <a:pt x="7287" y="104579"/>
                </a:lnTo>
                <a:lnTo>
                  <a:pt x="5651" y="107025"/>
                </a:lnTo>
                <a:lnTo>
                  <a:pt x="3767" y="109450"/>
                </a:lnTo>
                <a:lnTo>
                  <a:pt x="2510" y="111860"/>
                </a:lnTo>
                <a:lnTo>
                  <a:pt x="1673" y="114261"/>
                </a:lnTo>
                <a:lnTo>
                  <a:pt x="328" y="120025"/>
                </a:lnTo>
                <a:lnTo>
                  <a:pt x="145" y="122930"/>
                </a:lnTo>
                <a:lnTo>
                  <a:pt x="27" y="127470"/>
                </a:lnTo>
                <a:lnTo>
                  <a:pt x="0" y="138432"/>
                </a:lnTo>
                <a:lnTo>
                  <a:pt x="793" y="139913"/>
                </a:lnTo>
                <a:lnTo>
                  <a:pt x="2116" y="140900"/>
                </a:lnTo>
                <a:lnTo>
                  <a:pt x="3792" y="141559"/>
                </a:lnTo>
                <a:lnTo>
                  <a:pt x="5702" y="141997"/>
                </a:lnTo>
                <a:lnTo>
                  <a:pt x="7770" y="142290"/>
                </a:lnTo>
                <a:lnTo>
                  <a:pt x="9942" y="142485"/>
                </a:lnTo>
                <a:lnTo>
                  <a:pt x="12183" y="142615"/>
                </a:lnTo>
                <a:lnTo>
                  <a:pt x="16791" y="142759"/>
                </a:lnTo>
                <a:lnTo>
                  <a:pt x="27010" y="142852"/>
                </a:lnTo>
                <a:lnTo>
                  <a:pt x="34757" y="142865"/>
                </a:lnTo>
                <a:lnTo>
                  <a:pt x="38253" y="142074"/>
                </a:lnTo>
                <a:lnTo>
                  <a:pt x="41376" y="140754"/>
                </a:lnTo>
                <a:lnTo>
                  <a:pt x="44253" y="139079"/>
                </a:lnTo>
                <a:lnTo>
                  <a:pt x="46963" y="137963"/>
                </a:lnTo>
                <a:lnTo>
                  <a:pt x="49565" y="137219"/>
                </a:lnTo>
                <a:lnTo>
                  <a:pt x="52092" y="136723"/>
                </a:lnTo>
                <a:lnTo>
                  <a:pt x="54571" y="136392"/>
                </a:lnTo>
                <a:lnTo>
                  <a:pt x="57018" y="136172"/>
                </a:lnTo>
                <a:lnTo>
                  <a:pt x="59442" y="136025"/>
                </a:lnTo>
                <a:lnTo>
                  <a:pt x="61852" y="135133"/>
                </a:lnTo>
                <a:lnTo>
                  <a:pt x="64253" y="133745"/>
                </a:lnTo>
                <a:lnTo>
                  <a:pt x="66647" y="132026"/>
                </a:lnTo>
                <a:lnTo>
                  <a:pt x="69037" y="130880"/>
                </a:lnTo>
                <a:lnTo>
                  <a:pt x="71424" y="130115"/>
                </a:lnTo>
                <a:lnTo>
                  <a:pt x="73809" y="129606"/>
                </a:lnTo>
                <a:lnTo>
                  <a:pt x="75399" y="128473"/>
                </a:lnTo>
                <a:lnTo>
                  <a:pt x="76459" y="126923"/>
                </a:lnTo>
                <a:lnTo>
                  <a:pt x="77165" y="125097"/>
                </a:lnTo>
                <a:lnTo>
                  <a:pt x="78431" y="123879"/>
                </a:lnTo>
                <a:lnTo>
                  <a:pt x="80068" y="123067"/>
                </a:lnTo>
                <a:lnTo>
                  <a:pt x="85723" y="12144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PenAnnotation687"/>
          <p:cNvSpPr/>
          <p:nvPr/>
        </p:nvSpPr>
        <p:spPr>
          <a:xfrm>
            <a:off x="7629525" y="3164707"/>
            <a:ext cx="264319" cy="42837"/>
          </a:xfrm>
          <a:custGeom>
            <a:avLst/>
            <a:gdLst/>
            <a:ahLst/>
            <a:cxnLst/>
            <a:rect l="0" t="0" r="0" b="0"/>
            <a:pathLst>
              <a:path w="264319" h="42837">
                <a:moveTo>
                  <a:pt x="0" y="28549"/>
                </a:moveTo>
                <a:lnTo>
                  <a:pt x="0" y="35605"/>
                </a:lnTo>
                <a:lnTo>
                  <a:pt x="3792" y="35667"/>
                </a:lnTo>
                <a:lnTo>
                  <a:pt x="4909" y="34882"/>
                </a:lnTo>
                <a:lnTo>
                  <a:pt x="5653" y="33565"/>
                </a:lnTo>
                <a:lnTo>
                  <a:pt x="6849" y="29539"/>
                </a:lnTo>
                <a:lnTo>
                  <a:pt x="6947" y="28416"/>
                </a:lnTo>
                <a:lnTo>
                  <a:pt x="7012" y="26872"/>
                </a:lnTo>
                <a:lnTo>
                  <a:pt x="7056" y="25050"/>
                </a:lnTo>
                <a:lnTo>
                  <a:pt x="7880" y="23835"/>
                </a:lnTo>
                <a:lnTo>
                  <a:pt x="9221" y="23025"/>
                </a:lnTo>
                <a:lnTo>
                  <a:pt x="13287" y="21725"/>
                </a:lnTo>
                <a:lnTo>
                  <a:pt x="14413" y="22412"/>
                </a:lnTo>
                <a:lnTo>
                  <a:pt x="15959" y="23664"/>
                </a:lnTo>
                <a:lnTo>
                  <a:pt x="17783" y="25292"/>
                </a:lnTo>
                <a:lnTo>
                  <a:pt x="18998" y="25584"/>
                </a:lnTo>
                <a:lnTo>
                  <a:pt x="19810" y="24985"/>
                </a:lnTo>
                <a:lnTo>
                  <a:pt x="20350" y="23792"/>
                </a:lnTo>
                <a:lnTo>
                  <a:pt x="21504" y="22996"/>
                </a:lnTo>
                <a:lnTo>
                  <a:pt x="26943" y="21719"/>
                </a:lnTo>
                <a:lnTo>
                  <a:pt x="27487" y="21614"/>
                </a:lnTo>
                <a:lnTo>
                  <a:pt x="28643" y="20751"/>
                </a:lnTo>
                <a:lnTo>
                  <a:pt x="30208" y="19381"/>
                </a:lnTo>
                <a:lnTo>
                  <a:pt x="32044" y="17675"/>
                </a:lnTo>
                <a:lnTo>
                  <a:pt x="34063" y="16537"/>
                </a:lnTo>
                <a:lnTo>
                  <a:pt x="38423" y="15273"/>
                </a:lnTo>
                <a:lnTo>
                  <a:pt x="45339" y="14561"/>
                </a:lnTo>
                <a:lnTo>
                  <a:pt x="53388" y="14288"/>
                </a:lnTo>
                <a:lnTo>
                  <a:pt x="70053" y="14262"/>
                </a:lnTo>
                <a:lnTo>
                  <a:pt x="71308" y="13468"/>
                </a:lnTo>
                <a:lnTo>
                  <a:pt x="72938" y="12145"/>
                </a:lnTo>
                <a:lnTo>
                  <a:pt x="74820" y="10469"/>
                </a:lnTo>
                <a:lnTo>
                  <a:pt x="76867" y="9352"/>
                </a:lnTo>
                <a:lnTo>
                  <a:pt x="81259" y="8111"/>
                </a:lnTo>
                <a:lnTo>
                  <a:pt x="88193" y="7412"/>
                </a:lnTo>
                <a:lnTo>
                  <a:pt x="89751" y="6520"/>
                </a:lnTo>
                <a:lnTo>
                  <a:pt x="90791" y="5132"/>
                </a:lnTo>
                <a:lnTo>
                  <a:pt x="91484" y="3412"/>
                </a:lnTo>
                <a:lnTo>
                  <a:pt x="92740" y="2266"/>
                </a:lnTo>
                <a:lnTo>
                  <a:pt x="94370" y="1502"/>
                </a:lnTo>
                <a:lnTo>
                  <a:pt x="98897" y="275"/>
                </a:lnTo>
                <a:lnTo>
                  <a:pt x="106065" y="0"/>
                </a:lnTo>
                <a:lnTo>
                  <a:pt x="107222" y="785"/>
                </a:lnTo>
                <a:lnTo>
                  <a:pt x="108787" y="2102"/>
                </a:lnTo>
                <a:lnTo>
                  <a:pt x="110625" y="3774"/>
                </a:lnTo>
                <a:lnTo>
                  <a:pt x="111850" y="5682"/>
                </a:lnTo>
                <a:lnTo>
                  <a:pt x="112666" y="7748"/>
                </a:lnTo>
                <a:lnTo>
                  <a:pt x="113210" y="9919"/>
                </a:lnTo>
                <a:lnTo>
                  <a:pt x="114368" y="11366"/>
                </a:lnTo>
                <a:lnTo>
                  <a:pt x="115932" y="12332"/>
                </a:lnTo>
                <a:lnTo>
                  <a:pt x="120354" y="13880"/>
                </a:lnTo>
                <a:lnTo>
                  <a:pt x="120718" y="14801"/>
                </a:lnTo>
                <a:lnTo>
                  <a:pt x="120960" y="16208"/>
                </a:lnTo>
                <a:lnTo>
                  <a:pt x="121347" y="20378"/>
                </a:lnTo>
                <a:lnTo>
                  <a:pt x="122173" y="20721"/>
                </a:lnTo>
                <a:lnTo>
                  <a:pt x="125208" y="21101"/>
                </a:lnTo>
                <a:lnTo>
                  <a:pt x="126334" y="21996"/>
                </a:lnTo>
                <a:lnTo>
                  <a:pt x="127086" y="23386"/>
                </a:lnTo>
                <a:lnTo>
                  <a:pt x="128499" y="28247"/>
                </a:lnTo>
                <a:lnTo>
                  <a:pt x="135435" y="28541"/>
                </a:lnTo>
                <a:lnTo>
                  <a:pt x="135533" y="29337"/>
                </a:lnTo>
                <a:lnTo>
                  <a:pt x="135599" y="30662"/>
                </a:lnTo>
                <a:lnTo>
                  <a:pt x="135723" y="35398"/>
                </a:lnTo>
                <a:lnTo>
                  <a:pt x="131936" y="35605"/>
                </a:lnTo>
                <a:lnTo>
                  <a:pt x="130819" y="34841"/>
                </a:lnTo>
                <a:lnTo>
                  <a:pt x="130075" y="33537"/>
                </a:lnTo>
                <a:lnTo>
                  <a:pt x="128881" y="29534"/>
                </a:lnTo>
                <a:lnTo>
                  <a:pt x="129577" y="28412"/>
                </a:lnTo>
                <a:lnTo>
                  <a:pt x="130834" y="26870"/>
                </a:lnTo>
                <a:lnTo>
                  <a:pt x="134763" y="22485"/>
                </a:lnTo>
                <a:lnTo>
                  <a:pt x="135087" y="21331"/>
                </a:lnTo>
                <a:lnTo>
                  <a:pt x="135301" y="19768"/>
                </a:lnTo>
                <a:lnTo>
                  <a:pt x="135646" y="15349"/>
                </a:lnTo>
                <a:lnTo>
                  <a:pt x="135694" y="12628"/>
                </a:lnTo>
                <a:lnTo>
                  <a:pt x="135705" y="10791"/>
                </a:lnTo>
                <a:lnTo>
                  <a:pt x="136507" y="9567"/>
                </a:lnTo>
                <a:lnTo>
                  <a:pt x="137836" y="8750"/>
                </a:lnTo>
                <a:lnTo>
                  <a:pt x="141429" y="7843"/>
                </a:lnTo>
                <a:lnTo>
                  <a:pt x="145672" y="7440"/>
                </a:lnTo>
                <a:lnTo>
                  <a:pt x="147121" y="6539"/>
                </a:lnTo>
                <a:lnTo>
                  <a:pt x="148087" y="5144"/>
                </a:lnTo>
                <a:lnTo>
                  <a:pt x="148730" y="3421"/>
                </a:lnTo>
                <a:lnTo>
                  <a:pt x="149954" y="2272"/>
                </a:lnTo>
                <a:lnTo>
                  <a:pt x="151562" y="1506"/>
                </a:lnTo>
                <a:lnTo>
                  <a:pt x="155467" y="655"/>
                </a:lnTo>
                <a:lnTo>
                  <a:pt x="162128" y="175"/>
                </a:lnTo>
                <a:lnTo>
                  <a:pt x="170066" y="0"/>
                </a:lnTo>
                <a:lnTo>
                  <a:pt x="172114" y="785"/>
                </a:lnTo>
                <a:lnTo>
                  <a:pt x="175068" y="2102"/>
                </a:lnTo>
                <a:lnTo>
                  <a:pt x="183629" y="6127"/>
                </a:lnTo>
                <a:lnTo>
                  <a:pt x="188905" y="6824"/>
                </a:lnTo>
                <a:lnTo>
                  <a:pt x="190230" y="7716"/>
                </a:lnTo>
                <a:lnTo>
                  <a:pt x="191114" y="9104"/>
                </a:lnTo>
                <a:lnTo>
                  <a:pt x="191703" y="10823"/>
                </a:lnTo>
                <a:lnTo>
                  <a:pt x="192889" y="11969"/>
                </a:lnTo>
                <a:lnTo>
                  <a:pt x="194474" y="12733"/>
                </a:lnTo>
                <a:lnTo>
                  <a:pt x="196325" y="13243"/>
                </a:lnTo>
                <a:lnTo>
                  <a:pt x="197557" y="14376"/>
                </a:lnTo>
                <a:lnTo>
                  <a:pt x="198380" y="15925"/>
                </a:lnTo>
                <a:lnTo>
                  <a:pt x="199699" y="20323"/>
                </a:lnTo>
                <a:lnTo>
                  <a:pt x="200602" y="21477"/>
                </a:lnTo>
                <a:lnTo>
                  <a:pt x="201997" y="23041"/>
                </a:lnTo>
                <a:lnTo>
                  <a:pt x="203720" y="24876"/>
                </a:lnTo>
                <a:lnTo>
                  <a:pt x="204869" y="26895"/>
                </a:lnTo>
                <a:lnTo>
                  <a:pt x="205636" y="29033"/>
                </a:lnTo>
                <a:lnTo>
                  <a:pt x="206147" y="31253"/>
                </a:lnTo>
                <a:lnTo>
                  <a:pt x="207281" y="32733"/>
                </a:lnTo>
                <a:lnTo>
                  <a:pt x="208831" y="33720"/>
                </a:lnTo>
                <a:lnTo>
                  <a:pt x="213230" y="35303"/>
                </a:lnTo>
                <a:lnTo>
                  <a:pt x="220368" y="35658"/>
                </a:lnTo>
                <a:lnTo>
                  <a:pt x="260851" y="35693"/>
                </a:lnTo>
                <a:lnTo>
                  <a:pt x="262008" y="36486"/>
                </a:lnTo>
                <a:lnTo>
                  <a:pt x="262777" y="37809"/>
                </a:lnTo>
                <a:lnTo>
                  <a:pt x="264318" y="4283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PenAnnotation688"/>
          <p:cNvSpPr/>
          <p:nvPr/>
        </p:nvSpPr>
        <p:spPr>
          <a:xfrm>
            <a:off x="7636668" y="3200407"/>
            <a:ext cx="221458" cy="50000"/>
          </a:xfrm>
          <a:custGeom>
            <a:avLst/>
            <a:gdLst/>
            <a:ahLst/>
            <a:cxnLst/>
            <a:rect l="0" t="0" r="0" b="0"/>
            <a:pathLst>
              <a:path w="221458" h="50000">
                <a:moveTo>
                  <a:pt x="0" y="7136"/>
                </a:moveTo>
                <a:lnTo>
                  <a:pt x="0" y="287"/>
                </a:lnTo>
                <a:lnTo>
                  <a:pt x="6850" y="0"/>
                </a:lnTo>
                <a:lnTo>
                  <a:pt x="7742" y="791"/>
                </a:lnTo>
                <a:lnTo>
                  <a:pt x="13986" y="6842"/>
                </a:lnTo>
                <a:lnTo>
                  <a:pt x="14881" y="6146"/>
                </a:lnTo>
                <a:lnTo>
                  <a:pt x="16271" y="4889"/>
                </a:lnTo>
                <a:lnTo>
                  <a:pt x="20412" y="959"/>
                </a:lnTo>
                <a:lnTo>
                  <a:pt x="23095" y="422"/>
                </a:lnTo>
                <a:lnTo>
                  <a:pt x="28647" y="49"/>
                </a:lnTo>
                <a:lnTo>
                  <a:pt x="34631" y="0"/>
                </a:lnTo>
                <a:lnTo>
                  <a:pt x="35788" y="791"/>
                </a:lnTo>
                <a:lnTo>
                  <a:pt x="37352" y="2113"/>
                </a:lnTo>
                <a:lnTo>
                  <a:pt x="41774" y="6144"/>
                </a:lnTo>
                <a:lnTo>
                  <a:pt x="48918" y="13200"/>
                </a:lnTo>
                <a:lnTo>
                  <a:pt x="50075" y="13560"/>
                </a:lnTo>
                <a:lnTo>
                  <a:pt x="53476" y="13960"/>
                </a:lnTo>
                <a:lnTo>
                  <a:pt x="54702" y="14861"/>
                </a:lnTo>
                <a:lnTo>
                  <a:pt x="55518" y="16254"/>
                </a:lnTo>
                <a:lnTo>
                  <a:pt x="56828" y="20402"/>
                </a:lnTo>
                <a:lnTo>
                  <a:pt x="57729" y="19949"/>
                </a:lnTo>
                <a:lnTo>
                  <a:pt x="59124" y="18853"/>
                </a:lnTo>
                <a:lnTo>
                  <a:pt x="63273" y="15183"/>
                </a:lnTo>
                <a:lnTo>
                  <a:pt x="63613" y="15676"/>
                </a:lnTo>
                <a:lnTo>
                  <a:pt x="63841" y="16798"/>
                </a:lnTo>
                <a:lnTo>
                  <a:pt x="63992" y="18340"/>
                </a:lnTo>
                <a:lnTo>
                  <a:pt x="64886" y="19368"/>
                </a:lnTo>
                <a:lnTo>
                  <a:pt x="66276" y="20053"/>
                </a:lnTo>
                <a:lnTo>
                  <a:pt x="67997" y="20510"/>
                </a:lnTo>
                <a:lnTo>
                  <a:pt x="69143" y="21608"/>
                </a:lnTo>
                <a:lnTo>
                  <a:pt x="69908" y="23134"/>
                </a:lnTo>
                <a:lnTo>
                  <a:pt x="70418" y="24945"/>
                </a:lnTo>
                <a:lnTo>
                  <a:pt x="70759" y="26947"/>
                </a:lnTo>
                <a:lnTo>
                  <a:pt x="70984" y="29074"/>
                </a:lnTo>
                <a:lnTo>
                  <a:pt x="71349" y="34400"/>
                </a:lnTo>
                <a:lnTo>
                  <a:pt x="72172" y="35631"/>
                </a:lnTo>
                <a:lnTo>
                  <a:pt x="73515" y="37245"/>
                </a:lnTo>
                <a:lnTo>
                  <a:pt x="77580" y="41747"/>
                </a:lnTo>
                <a:lnTo>
                  <a:pt x="78708" y="42116"/>
                </a:lnTo>
                <a:lnTo>
                  <a:pt x="85405" y="42826"/>
                </a:lnTo>
                <a:lnTo>
                  <a:pt x="89423" y="42846"/>
                </a:lnTo>
                <a:lnTo>
                  <a:pt x="91365" y="43643"/>
                </a:lnTo>
                <a:lnTo>
                  <a:pt x="93454" y="44968"/>
                </a:lnTo>
                <a:lnTo>
                  <a:pt x="95640" y="46645"/>
                </a:lnTo>
                <a:lnTo>
                  <a:pt x="97892" y="47763"/>
                </a:lnTo>
                <a:lnTo>
                  <a:pt x="102509" y="49005"/>
                </a:lnTo>
                <a:lnTo>
                  <a:pt x="107032" y="49803"/>
                </a:lnTo>
                <a:lnTo>
                  <a:pt x="112587" y="49941"/>
                </a:lnTo>
                <a:lnTo>
                  <a:pt x="155760" y="49999"/>
                </a:lnTo>
                <a:lnTo>
                  <a:pt x="157021" y="49205"/>
                </a:lnTo>
                <a:lnTo>
                  <a:pt x="158656" y="47882"/>
                </a:lnTo>
                <a:lnTo>
                  <a:pt x="160539" y="46207"/>
                </a:lnTo>
                <a:lnTo>
                  <a:pt x="162589" y="45089"/>
                </a:lnTo>
                <a:lnTo>
                  <a:pt x="166983" y="43848"/>
                </a:lnTo>
                <a:lnTo>
                  <a:pt x="169266" y="42723"/>
                </a:lnTo>
                <a:lnTo>
                  <a:pt x="171582" y="41180"/>
                </a:lnTo>
                <a:lnTo>
                  <a:pt x="173919" y="39357"/>
                </a:lnTo>
                <a:lnTo>
                  <a:pt x="176271" y="38142"/>
                </a:lnTo>
                <a:lnTo>
                  <a:pt x="181001" y="36791"/>
                </a:lnTo>
                <a:lnTo>
                  <a:pt x="185596" y="35925"/>
                </a:lnTo>
                <a:lnTo>
                  <a:pt x="189114" y="35806"/>
                </a:lnTo>
                <a:lnTo>
                  <a:pt x="190370" y="34981"/>
                </a:lnTo>
                <a:lnTo>
                  <a:pt x="191207" y="33637"/>
                </a:lnTo>
                <a:lnTo>
                  <a:pt x="191765" y="31947"/>
                </a:lnTo>
                <a:lnTo>
                  <a:pt x="192931" y="31614"/>
                </a:lnTo>
                <a:lnTo>
                  <a:pt x="194502" y="32186"/>
                </a:lnTo>
                <a:lnTo>
                  <a:pt x="198935" y="35015"/>
                </a:lnTo>
                <a:lnTo>
                  <a:pt x="199298" y="34453"/>
                </a:lnTo>
                <a:lnTo>
                  <a:pt x="199540" y="33285"/>
                </a:lnTo>
                <a:lnTo>
                  <a:pt x="199703" y="31712"/>
                </a:lnTo>
                <a:lnTo>
                  <a:pt x="200604" y="30664"/>
                </a:lnTo>
                <a:lnTo>
                  <a:pt x="201999" y="29965"/>
                </a:lnTo>
                <a:lnTo>
                  <a:pt x="206148" y="28844"/>
                </a:lnTo>
                <a:lnTo>
                  <a:pt x="210659" y="28649"/>
                </a:lnTo>
                <a:lnTo>
                  <a:pt x="211877" y="27828"/>
                </a:lnTo>
                <a:lnTo>
                  <a:pt x="212689" y="26487"/>
                </a:lnTo>
                <a:lnTo>
                  <a:pt x="213992" y="22424"/>
                </a:lnTo>
                <a:lnTo>
                  <a:pt x="214893" y="21297"/>
                </a:lnTo>
                <a:lnTo>
                  <a:pt x="216287" y="19752"/>
                </a:lnTo>
                <a:lnTo>
                  <a:pt x="221154" y="14600"/>
                </a:lnTo>
                <a:lnTo>
                  <a:pt x="221255" y="15287"/>
                </a:lnTo>
                <a:lnTo>
                  <a:pt x="221322" y="16539"/>
                </a:lnTo>
                <a:lnTo>
                  <a:pt x="221449" y="21138"/>
                </a:lnTo>
                <a:lnTo>
                  <a:pt x="221457" y="10164"/>
                </a:lnTo>
                <a:lnTo>
                  <a:pt x="221457" y="13581"/>
                </a:lnTo>
                <a:lnTo>
                  <a:pt x="221457" y="10026"/>
                </a:lnTo>
                <a:lnTo>
                  <a:pt x="221457" y="1428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PenAnnotation689"/>
          <p:cNvSpPr/>
          <p:nvPr/>
        </p:nvSpPr>
        <p:spPr>
          <a:xfrm>
            <a:off x="7679531" y="3180048"/>
            <a:ext cx="164210" cy="56063"/>
          </a:xfrm>
          <a:custGeom>
            <a:avLst/>
            <a:gdLst/>
            <a:ahLst/>
            <a:cxnLst/>
            <a:rect l="0" t="0" r="0" b="0"/>
            <a:pathLst>
              <a:path w="164210" h="56063">
                <a:moveTo>
                  <a:pt x="0" y="27495"/>
                </a:moveTo>
                <a:lnTo>
                  <a:pt x="0" y="16853"/>
                </a:lnTo>
                <a:lnTo>
                  <a:pt x="794" y="15638"/>
                </a:lnTo>
                <a:lnTo>
                  <a:pt x="2116" y="14828"/>
                </a:lnTo>
                <a:lnTo>
                  <a:pt x="6151" y="13528"/>
                </a:lnTo>
                <a:lnTo>
                  <a:pt x="7275" y="14215"/>
                </a:lnTo>
                <a:lnTo>
                  <a:pt x="8819" y="15467"/>
                </a:lnTo>
                <a:lnTo>
                  <a:pt x="10643" y="17095"/>
                </a:lnTo>
                <a:lnTo>
                  <a:pt x="12652" y="18181"/>
                </a:lnTo>
                <a:lnTo>
                  <a:pt x="17000" y="19387"/>
                </a:lnTo>
                <a:lnTo>
                  <a:pt x="21578" y="19923"/>
                </a:lnTo>
                <a:lnTo>
                  <a:pt x="26259" y="20161"/>
                </a:lnTo>
                <a:lnTo>
                  <a:pt x="34316" y="20327"/>
                </a:lnTo>
                <a:lnTo>
                  <a:pt x="39096" y="20344"/>
                </a:lnTo>
                <a:lnTo>
                  <a:pt x="40351" y="19553"/>
                </a:lnTo>
                <a:lnTo>
                  <a:pt x="41188" y="18231"/>
                </a:lnTo>
                <a:lnTo>
                  <a:pt x="41746" y="16557"/>
                </a:lnTo>
                <a:lnTo>
                  <a:pt x="42912" y="15441"/>
                </a:lnTo>
                <a:lnTo>
                  <a:pt x="44483" y="14696"/>
                </a:lnTo>
                <a:lnTo>
                  <a:pt x="49684" y="13295"/>
                </a:lnTo>
                <a:lnTo>
                  <a:pt x="49791" y="14059"/>
                </a:lnTo>
                <a:lnTo>
                  <a:pt x="49863" y="15363"/>
                </a:lnTo>
                <a:lnTo>
                  <a:pt x="49977" y="19366"/>
                </a:lnTo>
                <a:lnTo>
                  <a:pt x="49194" y="19695"/>
                </a:lnTo>
                <a:lnTo>
                  <a:pt x="44348" y="20222"/>
                </a:lnTo>
                <a:lnTo>
                  <a:pt x="43853" y="20265"/>
                </a:lnTo>
                <a:lnTo>
                  <a:pt x="43523" y="21088"/>
                </a:lnTo>
                <a:lnTo>
                  <a:pt x="43303" y="22430"/>
                </a:lnTo>
                <a:lnTo>
                  <a:pt x="43156" y="24118"/>
                </a:lnTo>
                <a:lnTo>
                  <a:pt x="42264" y="25244"/>
                </a:lnTo>
                <a:lnTo>
                  <a:pt x="40876" y="25995"/>
                </a:lnTo>
                <a:lnTo>
                  <a:pt x="36738" y="27199"/>
                </a:lnTo>
                <a:lnTo>
                  <a:pt x="36398" y="26504"/>
                </a:lnTo>
                <a:lnTo>
                  <a:pt x="36172" y="25247"/>
                </a:lnTo>
                <a:lnTo>
                  <a:pt x="35808" y="21318"/>
                </a:lnTo>
                <a:lnTo>
                  <a:pt x="36572" y="20203"/>
                </a:lnTo>
                <a:lnTo>
                  <a:pt x="37875" y="18665"/>
                </a:lnTo>
                <a:lnTo>
                  <a:pt x="39537" y="16846"/>
                </a:lnTo>
                <a:lnTo>
                  <a:pt x="40645" y="16427"/>
                </a:lnTo>
                <a:lnTo>
                  <a:pt x="41385" y="16941"/>
                </a:lnTo>
                <a:lnTo>
                  <a:pt x="41878" y="18078"/>
                </a:lnTo>
                <a:lnTo>
                  <a:pt x="42999" y="18836"/>
                </a:lnTo>
                <a:lnTo>
                  <a:pt x="46363" y="19678"/>
                </a:lnTo>
                <a:lnTo>
                  <a:pt x="50504" y="20052"/>
                </a:lnTo>
                <a:lnTo>
                  <a:pt x="55837" y="20292"/>
                </a:lnTo>
                <a:lnTo>
                  <a:pt x="77534" y="20351"/>
                </a:lnTo>
                <a:lnTo>
                  <a:pt x="77883" y="19558"/>
                </a:lnTo>
                <a:lnTo>
                  <a:pt x="78115" y="18235"/>
                </a:lnTo>
                <a:lnTo>
                  <a:pt x="78271" y="16559"/>
                </a:lnTo>
                <a:lnTo>
                  <a:pt x="77580" y="15442"/>
                </a:lnTo>
                <a:lnTo>
                  <a:pt x="76327" y="14697"/>
                </a:lnTo>
                <a:lnTo>
                  <a:pt x="74697" y="14201"/>
                </a:lnTo>
                <a:lnTo>
                  <a:pt x="73611" y="14663"/>
                </a:lnTo>
                <a:lnTo>
                  <a:pt x="72886" y="15766"/>
                </a:lnTo>
                <a:lnTo>
                  <a:pt x="71723" y="19446"/>
                </a:lnTo>
                <a:lnTo>
                  <a:pt x="70835" y="20541"/>
                </a:lnTo>
                <a:lnTo>
                  <a:pt x="69448" y="22066"/>
                </a:lnTo>
                <a:lnTo>
                  <a:pt x="67730" y="23876"/>
                </a:lnTo>
                <a:lnTo>
                  <a:pt x="65791" y="25082"/>
                </a:lnTo>
                <a:lnTo>
                  <a:pt x="61519" y="26423"/>
                </a:lnTo>
                <a:lnTo>
                  <a:pt x="57184" y="27487"/>
                </a:lnTo>
                <a:lnTo>
                  <a:pt x="57153" y="33645"/>
                </a:lnTo>
                <a:lnTo>
                  <a:pt x="57946" y="33976"/>
                </a:lnTo>
                <a:lnTo>
                  <a:pt x="62854" y="34443"/>
                </a:lnTo>
                <a:lnTo>
                  <a:pt x="71056" y="34631"/>
                </a:lnTo>
                <a:lnTo>
                  <a:pt x="77555" y="34638"/>
                </a:lnTo>
                <a:lnTo>
                  <a:pt x="77897" y="35432"/>
                </a:lnTo>
                <a:lnTo>
                  <a:pt x="78125" y="36756"/>
                </a:lnTo>
                <a:lnTo>
                  <a:pt x="78277" y="38431"/>
                </a:lnTo>
                <a:lnTo>
                  <a:pt x="77585" y="39548"/>
                </a:lnTo>
                <a:lnTo>
                  <a:pt x="76329" y="40293"/>
                </a:lnTo>
                <a:lnTo>
                  <a:pt x="72403" y="41488"/>
                </a:lnTo>
                <a:lnTo>
                  <a:pt x="67930" y="41696"/>
                </a:lnTo>
                <a:lnTo>
                  <a:pt x="66719" y="42519"/>
                </a:lnTo>
                <a:lnTo>
                  <a:pt x="65910" y="43861"/>
                </a:lnTo>
                <a:lnTo>
                  <a:pt x="65371" y="45550"/>
                </a:lnTo>
                <a:lnTo>
                  <a:pt x="64218" y="46675"/>
                </a:lnTo>
                <a:lnTo>
                  <a:pt x="62656" y="47426"/>
                </a:lnTo>
                <a:lnTo>
                  <a:pt x="57246" y="48900"/>
                </a:lnTo>
                <a:lnTo>
                  <a:pt x="57213" y="48115"/>
                </a:lnTo>
                <a:lnTo>
                  <a:pt x="57178" y="45127"/>
                </a:lnTo>
                <a:lnTo>
                  <a:pt x="57962" y="43218"/>
                </a:lnTo>
                <a:lnTo>
                  <a:pt x="59279" y="41152"/>
                </a:lnTo>
                <a:lnTo>
                  <a:pt x="63303" y="35926"/>
                </a:lnTo>
                <a:lnTo>
                  <a:pt x="64427" y="35497"/>
                </a:lnTo>
                <a:lnTo>
                  <a:pt x="67793" y="35020"/>
                </a:lnTo>
                <a:lnTo>
                  <a:pt x="69008" y="35687"/>
                </a:lnTo>
                <a:lnTo>
                  <a:pt x="69818" y="36925"/>
                </a:lnTo>
                <a:lnTo>
                  <a:pt x="70357" y="38544"/>
                </a:lnTo>
                <a:lnTo>
                  <a:pt x="71512" y="40418"/>
                </a:lnTo>
                <a:lnTo>
                  <a:pt x="73074" y="42460"/>
                </a:lnTo>
                <a:lnTo>
                  <a:pt x="78259" y="48548"/>
                </a:lnTo>
                <a:lnTo>
                  <a:pt x="78366" y="47880"/>
                </a:lnTo>
                <a:lnTo>
                  <a:pt x="78438" y="46642"/>
                </a:lnTo>
                <a:lnTo>
                  <a:pt x="78573" y="42067"/>
                </a:lnTo>
                <a:lnTo>
                  <a:pt x="73670" y="41839"/>
                </a:lnTo>
                <a:lnTo>
                  <a:pt x="72429" y="41808"/>
                </a:lnTo>
                <a:lnTo>
                  <a:pt x="72099" y="42593"/>
                </a:lnTo>
                <a:lnTo>
                  <a:pt x="71878" y="43911"/>
                </a:lnTo>
                <a:lnTo>
                  <a:pt x="71731" y="45583"/>
                </a:lnTo>
                <a:lnTo>
                  <a:pt x="70840" y="46697"/>
                </a:lnTo>
                <a:lnTo>
                  <a:pt x="69451" y="47440"/>
                </a:lnTo>
                <a:lnTo>
                  <a:pt x="67732" y="47936"/>
                </a:lnTo>
                <a:lnTo>
                  <a:pt x="66586" y="49060"/>
                </a:lnTo>
                <a:lnTo>
                  <a:pt x="65822" y="50603"/>
                </a:lnTo>
                <a:lnTo>
                  <a:pt x="64383" y="55751"/>
                </a:lnTo>
                <a:lnTo>
                  <a:pt x="69220" y="56007"/>
                </a:lnTo>
                <a:lnTo>
                  <a:pt x="73116" y="56058"/>
                </a:lnTo>
                <a:lnTo>
                  <a:pt x="74938" y="56062"/>
                </a:lnTo>
                <a:lnTo>
                  <a:pt x="76946" y="55271"/>
                </a:lnTo>
                <a:lnTo>
                  <a:pt x="79079" y="53950"/>
                </a:lnTo>
                <a:lnTo>
                  <a:pt x="81294" y="52275"/>
                </a:lnTo>
                <a:lnTo>
                  <a:pt x="83564" y="51953"/>
                </a:lnTo>
                <a:lnTo>
                  <a:pt x="85872" y="52532"/>
                </a:lnTo>
                <a:lnTo>
                  <a:pt x="88204" y="53711"/>
                </a:lnTo>
                <a:lnTo>
                  <a:pt x="92912" y="55022"/>
                </a:lnTo>
                <a:lnTo>
                  <a:pt x="95279" y="55371"/>
                </a:lnTo>
                <a:lnTo>
                  <a:pt x="97651" y="54811"/>
                </a:lnTo>
                <a:lnTo>
                  <a:pt x="100025" y="53643"/>
                </a:lnTo>
                <a:lnTo>
                  <a:pt x="102403" y="52071"/>
                </a:lnTo>
                <a:lnTo>
                  <a:pt x="103987" y="51816"/>
                </a:lnTo>
                <a:lnTo>
                  <a:pt x="105043" y="52441"/>
                </a:lnTo>
                <a:lnTo>
                  <a:pt x="105748" y="53651"/>
                </a:lnTo>
                <a:lnTo>
                  <a:pt x="107010" y="53663"/>
                </a:lnTo>
                <a:lnTo>
                  <a:pt x="108647" y="52878"/>
                </a:lnTo>
                <a:lnTo>
                  <a:pt x="113970" y="49158"/>
                </a:lnTo>
                <a:lnTo>
                  <a:pt x="114079" y="49875"/>
                </a:lnTo>
                <a:lnTo>
                  <a:pt x="114153" y="51146"/>
                </a:lnTo>
                <a:lnTo>
                  <a:pt x="114271" y="55098"/>
                </a:lnTo>
                <a:lnTo>
                  <a:pt x="113487" y="55422"/>
                </a:lnTo>
                <a:lnTo>
                  <a:pt x="110499" y="55782"/>
                </a:lnTo>
                <a:lnTo>
                  <a:pt x="109385" y="55084"/>
                </a:lnTo>
                <a:lnTo>
                  <a:pt x="108642" y="53826"/>
                </a:lnTo>
                <a:lnTo>
                  <a:pt x="107195" y="49054"/>
                </a:lnTo>
                <a:lnTo>
                  <a:pt x="107158" y="48934"/>
                </a:lnTo>
                <a:lnTo>
                  <a:pt x="107157" y="45136"/>
                </a:lnTo>
                <a:lnTo>
                  <a:pt x="107951" y="44018"/>
                </a:lnTo>
                <a:lnTo>
                  <a:pt x="109274" y="43273"/>
                </a:lnTo>
                <a:lnTo>
                  <a:pt x="110949" y="42776"/>
                </a:lnTo>
                <a:lnTo>
                  <a:pt x="112860" y="41652"/>
                </a:lnTo>
                <a:lnTo>
                  <a:pt x="114927" y="40108"/>
                </a:lnTo>
                <a:lnTo>
                  <a:pt x="120157" y="35719"/>
                </a:lnTo>
                <a:lnTo>
                  <a:pt x="125105" y="35119"/>
                </a:lnTo>
                <a:lnTo>
                  <a:pt x="135677" y="34642"/>
                </a:lnTo>
                <a:lnTo>
                  <a:pt x="135695" y="33847"/>
                </a:lnTo>
                <a:lnTo>
                  <a:pt x="135726" y="28489"/>
                </a:lnTo>
                <a:lnTo>
                  <a:pt x="134934" y="27363"/>
                </a:lnTo>
                <a:lnTo>
                  <a:pt x="133613" y="25820"/>
                </a:lnTo>
                <a:lnTo>
                  <a:pt x="129579" y="21432"/>
                </a:lnTo>
                <a:lnTo>
                  <a:pt x="128455" y="21072"/>
                </a:lnTo>
                <a:lnTo>
                  <a:pt x="125090" y="20672"/>
                </a:lnTo>
                <a:lnTo>
                  <a:pt x="123874" y="21359"/>
                </a:lnTo>
                <a:lnTo>
                  <a:pt x="123064" y="22610"/>
                </a:lnTo>
                <a:lnTo>
                  <a:pt x="121471" y="27410"/>
                </a:lnTo>
                <a:lnTo>
                  <a:pt x="126358" y="27478"/>
                </a:lnTo>
                <a:lnTo>
                  <a:pt x="132087" y="27493"/>
                </a:lnTo>
                <a:lnTo>
                  <a:pt x="133302" y="26700"/>
                </a:lnTo>
                <a:lnTo>
                  <a:pt x="134112" y="25378"/>
                </a:lnTo>
                <a:lnTo>
                  <a:pt x="135411" y="21344"/>
                </a:lnTo>
                <a:lnTo>
                  <a:pt x="136312" y="21013"/>
                </a:lnTo>
                <a:lnTo>
                  <a:pt x="139428" y="20646"/>
                </a:lnTo>
                <a:lnTo>
                  <a:pt x="140577" y="19754"/>
                </a:lnTo>
                <a:lnTo>
                  <a:pt x="141343" y="18366"/>
                </a:lnTo>
                <a:lnTo>
                  <a:pt x="141854" y="16646"/>
                </a:lnTo>
                <a:lnTo>
                  <a:pt x="142193" y="16294"/>
                </a:lnTo>
                <a:lnTo>
                  <a:pt x="142421" y="16853"/>
                </a:lnTo>
                <a:lnTo>
                  <a:pt x="142572" y="18019"/>
                </a:lnTo>
                <a:lnTo>
                  <a:pt x="142673" y="18003"/>
                </a:lnTo>
                <a:lnTo>
                  <a:pt x="142741" y="17198"/>
                </a:lnTo>
                <a:lnTo>
                  <a:pt x="142848" y="13996"/>
                </a:lnTo>
                <a:lnTo>
                  <a:pt x="142064" y="13733"/>
                </a:lnTo>
                <a:lnTo>
                  <a:pt x="137217" y="13312"/>
                </a:lnTo>
                <a:lnTo>
                  <a:pt x="136722" y="13277"/>
                </a:lnTo>
                <a:lnTo>
                  <a:pt x="134804" y="14048"/>
                </a:lnTo>
                <a:lnTo>
                  <a:pt x="131938" y="15355"/>
                </a:lnTo>
                <a:lnTo>
                  <a:pt x="123517" y="19365"/>
                </a:lnTo>
                <a:lnTo>
                  <a:pt x="120249" y="19913"/>
                </a:lnTo>
                <a:lnTo>
                  <a:pt x="118265" y="20059"/>
                </a:lnTo>
                <a:lnTo>
                  <a:pt x="116944" y="19363"/>
                </a:lnTo>
                <a:lnTo>
                  <a:pt x="116062" y="18105"/>
                </a:lnTo>
                <a:lnTo>
                  <a:pt x="115475" y="16473"/>
                </a:lnTo>
                <a:lnTo>
                  <a:pt x="114289" y="15384"/>
                </a:lnTo>
                <a:lnTo>
                  <a:pt x="112706" y="14659"/>
                </a:lnTo>
                <a:lnTo>
                  <a:pt x="107252" y="13233"/>
                </a:lnTo>
                <a:lnTo>
                  <a:pt x="110977" y="13215"/>
                </a:lnTo>
                <a:lnTo>
                  <a:pt x="112084" y="14007"/>
                </a:lnTo>
                <a:lnTo>
                  <a:pt x="112823" y="15328"/>
                </a:lnTo>
                <a:lnTo>
                  <a:pt x="113315" y="17002"/>
                </a:lnTo>
                <a:lnTo>
                  <a:pt x="114438" y="18119"/>
                </a:lnTo>
                <a:lnTo>
                  <a:pt x="115979" y="18863"/>
                </a:lnTo>
                <a:lnTo>
                  <a:pt x="119809" y="19690"/>
                </a:lnTo>
                <a:lnTo>
                  <a:pt x="124157" y="20057"/>
                </a:lnTo>
                <a:lnTo>
                  <a:pt x="126427" y="20949"/>
                </a:lnTo>
                <a:lnTo>
                  <a:pt x="128735" y="22338"/>
                </a:lnTo>
                <a:lnTo>
                  <a:pt x="131066" y="24057"/>
                </a:lnTo>
                <a:lnTo>
                  <a:pt x="132621" y="24409"/>
                </a:lnTo>
                <a:lnTo>
                  <a:pt x="133658" y="23850"/>
                </a:lnTo>
                <a:lnTo>
                  <a:pt x="134349" y="22684"/>
                </a:lnTo>
                <a:lnTo>
                  <a:pt x="135604" y="22700"/>
                </a:lnTo>
                <a:lnTo>
                  <a:pt x="137233" y="23505"/>
                </a:lnTo>
                <a:lnTo>
                  <a:pt x="139114" y="24835"/>
                </a:lnTo>
                <a:lnTo>
                  <a:pt x="140368" y="24928"/>
                </a:lnTo>
                <a:lnTo>
                  <a:pt x="141203" y="24196"/>
                </a:lnTo>
                <a:lnTo>
                  <a:pt x="141760" y="22915"/>
                </a:lnTo>
                <a:lnTo>
                  <a:pt x="142132" y="22854"/>
                </a:lnTo>
                <a:lnTo>
                  <a:pt x="142379" y="23608"/>
                </a:lnTo>
                <a:lnTo>
                  <a:pt x="142777" y="26727"/>
                </a:lnTo>
                <a:lnTo>
                  <a:pt x="144948" y="25037"/>
                </a:lnTo>
                <a:lnTo>
                  <a:pt x="146639" y="23475"/>
                </a:lnTo>
                <a:lnTo>
                  <a:pt x="147765" y="23228"/>
                </a:lnTo>
                <a:lnTo>
                  <a:pt x="148516" y="23857"/>
                </a:lnTo>
                <a:lnTo>
                  <a:pt x="149930" y="27282"/>
                </a:lnTo>
                <a:lnTo>
                  <a:pt x="149167" y="28147"/>
                </a:lnTo>
                <a:lnTo>
                  <a:pt x="143005" y="34506"/>
                </a:lnTo>
                <a:lnTo>
                  <a:pt x="142876" y="34637"/>
                </a:lnTo>
                <a:lnTo>
                  <a:pt x="142876" y="34639"/>
                </a:lnTo>
                <a:lnTo>
                  <a:pt x="146668" y="34639"/>
                </a:lnTo>
                <a:lnTo>
                  <a:pt x="148578" y="33845"/>
                </a:lnTo>
                <a:lnTo>
                  <a:pt x="150646" y="32522"/>
                </a:lnTo>
                <a:lnTo>
                  <a:pt x="155876" y="28488"/>
                </a:lnTo>
                <a:lnTo>
                  <a:pt x="158706" y="27937"/>
                </a:lnTo>
                <a:lnTo>
                  <a:pt x="163978" y="27521"/>
                </a:lnTo>
                <a:lnTo>
                  <a:pt x="164088" y="28306"/>
                </a:lnTo>
                <a:lnTo>
                  <a:pt x="164160" y="29623"/>
                </a:lnTo>
                <a:lnTo>
                  <a:pt x="164209" y="31295"/>
                </a:lnTo>
                <a:lnTo>
                  <a:pt x="163448" y="32410"/>
                </a:lnTo>
                <a:lnTo>
                  <a:pt x="162146" y="33153"/>
                </a:lnTo>
                <a:lnTo>
                  <a:pt x="158147" y="34346"/>
                </a:lnTo>
                <a:lnTo>
                  <a:pt x="157024" y="35237"/>
                </a:lnTo>
                <a:lnTo>
                  <a:pt x="155483" y="36625"/>
                </a:lnTo>
                <a:lnTo>
                  <a:pt x="151098" y="40764"/>
                </a:lnTo>
                <a:lnTo>
                  <a:pt x="148381" y="41330"/>
                </a:lnTo>
                <a:lnTo>
                  <a:pt x="146546" y="41481"/>
                </a:lnTo>
                <a:lnTo>
                  <a:pt x="145323" y="40788"/>
                </a:lnTo>
                <a:lnTo>
                  <a:pt x="144506" y="39532"/>
                </a:lnTo>
                <a:lnTo>
                  <a:pt x="142903" y="34724"/>
                </a:lnTo>
                <a:lnTo>
                  <a:pt x="142876" y="41491"/>
                </a:lnTo>
                <a:lnTo>
                  <a:pt x="147785" y="41725"/>
                </a:lnTo>
                <a:lnTo>
                  <a:pt x="149026" y="41757"/>
                </a:lnTo>
                <a:lnTo>
                  <a:pt x="150150" y="40972"/>
                </a:lnTo>
                <a:lnTo>
                  <a:pt x="151694" y="39655"/>
                </a:lnTo>
                <a:lnTo>
                  <a:pt x="157150" y="34651"/>
                </a:lnTo>
                <a:lnTo>
                  <a:pt x="157159" y="34642"/>
                </a:lnTo>
                <a:lnTo>
                  <a:pt x="157160" y="34641"/>
                </a:lnTo>
                <a:lnTo>
                  <a:pt x="153369" y="34640"/>
                </a:lnTo>
                <a:lnTo>
                  <a:pt x="152252" y="35433"/>
                </a:lnTo>
                <a:lnTo>
                  <a:pt x="151508" y="36756"/>
                </a:lnTo>
                <a:lnTo>
                  <a:pt x="151011" y="38431"/>
                </a:lnTo>
                <a:lnTo>
                  <a:pt x="150680" y="38755"/>
                </a:lnTo>
                <a:lnTo>
                  <a:pt x="150460" y="38177"/>
                </a:lnTo>
                <a:lnTo>
                  <a:pt x="150045" y="34846"/>
                </a:lnTo>
                <a:lnTo>
                  <a:pt x="150019" y="20355"/>
                </a:lnTo>
                <a:lnTo>
                  <a:pt x="146226" y="20353"/>
                </a:lnTo>
                <a:lnTo>
                  <a:pt x="145109" y="19558"/>
                </a:lnTo>
                <a:lnTo>
                  <a:pt x="144365" y="18235"/>
                </a:lnTo>
                <a:lnTo>
                  <a:pt x="143868" y="16559"/>
                </a:lnTo>
                <a:lnTo>
                  <a:pt x="143537" y="16236"/>
                </a:lnTo>
                <a:lnTo>
                  <a:pt x="143316" y="16814"/>
                </a:lnTo>
                <a:lnTo>
                  <a:pt x="143169" y="17993"/>
                </a:lnTo>
                <a:lnTo>
                  <a:pt x="143071" y="17986"/>
                </a:lnTo>
                <a:lnTo>
                  <a:pt x="143006" y="17187"/>
                </a:lnTo>
                <a:lnTo>
                  <a:pt x="142962" y="15860"/>
                </a:lnTo>
                <a:lnTo>
                  <a:pt x="143727" y="14976"/>
                </a:lnTo>
                <a:lnTo>
                  <a:pt x="145030" y="14387"/>
                </a:lnTo>
                <a:lnTo>
                  <a:pt x="150014" y="13209"/>
                </a:lnTo>
                <a:lnTo>
                  <a:pt x="150015" y="13209"/>
                </a:lnTo>
                <a:lnTo>
                  <a:pt x="150018" y="13208"/>
                </a:lnTo>
                <a:lnTo>
                  <a:pt x="150019" y="13208"/>
                </a:lnTo>
                <a:lnTo>
                  <a:pt x="150019" y="17324"/>
                </a:lnTo>
                <a:lnTo>
                  <a:pt x="150019" y="6092"/>
                </a:lnTo>
                <a:lnTo>
                  <a:pt x="150019" y="9865"/>
                </a:lnTo>
                <a:lnTo>
                  <a:pt x="149225" y="10979"/>
                </a:lnTo>
                <a:lnTo>
                  <a:pt x="147902" y="11722"/>
                </a:lnTo>
                <a:lnTo>
                  <a:pt x="142962" y="13182"/>
                </a:lnTo>
                <a:lnTo>
                  <a:pt x="142933" y="12397"/>
                </a:lnTo>
                <a:lnTo>
                  <a:pt x="142876" y="540"/>
                </a:lnTo>
                <a:lnTo>
                  <a:pt x="142876" y="0"/>
                </a:lnTo>
                <a:lnTo>
                  <a:pt x="142875" y="10002"/>
                </a:lnTo>
                <a:lnTo>
                  <a:pt x="142875" y="8344"/>
                </a:lnTo>
                <a:lnTo>
                  <a:pt x="142875" y="132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PenAnnotation690"/>
          <p:cNvSpPr/>
          <p:nvPr/>
        </p:nvSpPr>
        <p:spPr>
          <a:xfrm>
            <a:off x="7079457" y="2451301"/>
            <a:ext cx="507206" cy="813392"/>
          </a:xfrm>
          <a:custGeom>
            <a:avLst/>
            <a:gdLst/>
            <a:ahLst/>
            <a:cxnLst/>
            <a:rect l="0" t="0" r="0" b="0"/>
            <a:pathLst>
              <a:path w="507206" h="813392">
                <a:moveTo>
                  <a:pt x="271461" y="799105"/>
                </a:moveTo>
                <a:lnTo>
                  <a:pt x="267345" y="803220"/>
                </a:lnTo>
                <a:lnTo>
                  <a:pt x="269102" y="801463"/>
                </a:lnTo>
                <a:lnTo>
                  <a:pt x="269096" y="800677"/>
                </a:lnTo>
                <a:lnTo>
                  <a:pt x="268296" y="800153"/>
                </a:lnTo>
                <a:lnTo>
                  <a:pt x="264386" y="799123"/>
                </a:lnTo>
                <a:lnTo>
                  <a:pt x="260546" y="799110"/>
                </a:lnTo>
                <a:lnTo>
                  <a:pt x="259422" y="799902"/>
                </a:lnTo>
                <a:lnTo>
                  <a:pt x="258673" y="801224"/>
                </a:lnTo>
                <a:lnTo>
                  <a:pt x="258173" y="802899"/>
                </a:lnTo>
                <a:lnTo>
                  <a:pt x="255501" y="806877"/>
                </a:lnTo>
                <a:lnTo>
                  <a:pt x="251111" y="812106"/>
                </a:lnTo>
                <a:lnTo>
                  <a:pt x="249957" y="812535"/>
                </a:lnTo>
                <a:lnTo>
                  <a:pt x="243974" y="813279"/>
                </a:lnTo>
                <a:lnTo>
                  <a:pt x="228456" y="813388"/>
                </a:lnTo>
                <a:lnTo>
                  <a:pt x="219046" y="813391"/>
                </a:lnTo>
                <a:lnTo>
                  <a:pt x="216674" y="812598"/>
                </a:lnTo>
                <a:lnTo>
                  <a:pt x="209543" y="808482"/>
                </a:lnTo>
                <a:lnTo>
                  <a:pt x="204784" y="807241"/>
                </a:lnTo>
                <a:lnTo>
                  <a:pt x="190499" y="806336"/>
                </a:lnTo>
                <a:lnTo>
                  <a:pt x="173853" y="806256"/>
                </a:lnTo>
                <a:lnTo>
                  <a:pt x="158340" y="800595"/>
                </a:lnTo>
                <a:lnTo>
                  <a:pt x="155566" y="800098"/>
                </a:lnTo>
                <a:lnTo>
                  <a:pt x="150367" y="797430"/>
                </a:lnTo>
                <a:lnTo>
                  <a:pt x="147870" y="795607"/>
                </a:lnTo>
                <a:lnTo>
                  <a:pt x="142978" y="793581"/>
                </a:lnTo>
                <a:lnTo>
                  <a:pt x="140562" y="793041"/>
                </a:lnTo>
                <a:lnTo>
                  <a:pt x="135761" y="790325"/>
                </a:lnTo>
                <a:lnTo>
                  <a:pt x="126479" y="784332"/>
                </a:lnTo>
                <a:lnTo>
                  <a:pt x="115791" y="777530"/>
                </a:lnTo>
                <a:lnTo>
                  <a:pt x="100142" y="763373"/>
                </a:lnTo>
                <a:lnTo>
                  <a:pt x="97718" y="760996"/>
                </a:lnTo>
                <a:lnTo>
                  <a:pt x="95307" y="759412"/>
                </a:lnTo>
                <a:lnTo>
                  <a:pt x="88122" y="756388"/>
                </a:lnTo>
                <a:lnTo>
                  <a:pt x="72409" y="746423"/>
                </a:lnTo>
                <a:lnTo>
                  <a:pt x="66698" y="743279"/>
                </a:lnTo>
                <a:lnTo>
                  <a:pt x="61212" y="734762"/>
                </a:lnTo>
                <a:lnTo>
                  <a:pt x="58270" y="732397"/>
                </a:lnTo>
                <a:lnTo>
                  <a:pt x="54722" y="730821"/>
                </a:lnTo>
                <a:lnTo>
                  <a:pt x="50769" y="729769"/>
                </a:lnTo>
                <a:lnTo>
                  <a:pt x="44259" y="726485"/>
                </a:lnTo>
                <a:lnTo>
                  <a:pt x="30067" y="714722"/>
                </a:lnTo>
                <a:lnTo>
                  <a:pt x="18762" y="697404"/>
                </a:lnTo>
                <a:lnTo>
                  <a:pt x="17270" y="693998"/>
                </a:lnTo>
                <a:lnTo>
                  <a:pt x="14376" y="682413"/>
                </a:lnTo>
                <a:lnTo>
                  <a:pt x="10887" y="676334"/>
                </a:lnTo>
                <a:lnTo>
                  <a:pt x="4460" y="668448"/>
                </a:lnTo>
                <a:lnTo>
                  <a:pt x="2972" y="665169"/>
                </a:lnTo>
                <a:lnTo>
                  <a:pt x="1321" y="657292"/>
                </a:lnTo>
                <a:lnTo>
                  <a:pt x="115" y="633713"/>
                </a:lnTo>
                <a:lnTo>
                  <a:pt x="0" y="590551"/>
                </a:lnTo>
                <a:lnTo>
                  <a:pt x="793" y="587838"/>
                </a:lnTo>
                <a:lnTo>
                  <a:pt x="4909" y="579433"/>
                </a:lnTo>
                <a:lnTo>
                  <a:pt x="7274" y="568035"/>
                </a:lnTo>
                <a:lnTo>
                  <a:pt x="11856" y="558484"/>
                </a:lnTo>
                <a:lnTo>
                  <a:pt x="13206" y="550346"/>
                </a:lnTo>
                <a:lnTo>
                  <a:pt x="14360" y="547540"/>
                </a:lnTo>
                <a:lnTo>
                  <a:pt x="15923" y="545670"/>
                </a:lnTo>
                <a:lnTo>
                  <a:pt x="21915" y="540921"/>
                </a:lnTo>
                <a:lnTo>
                  <a:pt x="31977" y="531353"/>
                </a:lnTo>
                <a:lnTo>
                  <a:pt x="34018" y="530116"/>
                </a:lnTo>
                <a:lnTo>
                  <a:pt x="41540" y="527968"/>
                </a:lnTo>
                <a:lnTo>
                  <a:pt x="53700" y="527645"/>
                </a:lnTo>
                <a:lnTo>
                  <a:pt x="54850" y="526850"/>
                </a:lnTo>
                <a:lnTo>
                  <a:pt x="55616" y="525527"/>
                </a:lnTo>
                <a:lnTo>
                  <a:pt x="56846" y="521492"/>
                </a:lnTo>
                <a:lnTo>
                  <a:pt x="56153" y="521161"/>
                </a:lnTo>
                <a:lnTo>
                  <a:pt x="50089" y="520506"/>
                </a:lnTo>
                <a:lnTo>
                  <a:pt x="46238" y="520501"/>
                </a:lnTo>
                <a:lnTo>
                  <a:pt x="45112" y="519706"/>
                </a:lnTo>
                <a:lnTo>
                  <a:pt x="44362" y="518383"/>
                </a:lnTo>
                <a:lnTo>
                  <a:pt x="43529" y="514796"/>
                </a:lnTo>
                <a:lnTo>
                  <a:pt x="43157" y="510556"/>
                </a:lnTo>
                <a:lnTo>
                  <a:pt x="42265" y="508314"/>
                </a:lnTo>
                <a:lnTo>
                  <a:pt x="38010" y="501366"/>
                </a:lnTo>
                <a:lnTo>
                  <a:pt x="36737" y="496649"/>
                </a:lnTo>
                <a:lnTo>
                  <a:pt x="35604" y="495074"/>
                </a:lnTo>
                <a:lnTo>
                  <a:pt x="34054" y="494024"/>
                </a:lnTo>
                <a:lnTo>
                  <a:pt x="32227" y="493324"/>
                </a:lnTo>
                <a:lnTo>
                  <a:pt x="31009" y="492063"/>
                </a:lnTo>
                <a:lnTo>
                  <a:pt x="30198" y="490429"/>
                </a:lnTo>
                <a:lnTo>
                  <a:pt x="29657" y="488546"/>
                </a:lnTo>
                <a:lnTo>
                  <a:pt x="28616" y="463751"/>
                </a:lnTo>
                <a:lnTo>
                  <a:pt x="28575" y="414696"/>
                </a:lnTo>
                <a:lnTo>
                  <a:pt x="29368" y="411070"/>
                </a:lnTo>
                <a:lnTo>
                  <a:pt x="34228" y="399547"/>
                </a:lnTo>
                <a:lnTo>
                  <a:pt x="35849" y="393717"/>
                </a:lnTo>
                <a:lnTo>
                  <a:pt x="41241" y="379156"/>
                </a:lnTo>
                <a:lnTo>
                  <a:pt x="41781" y="376264"/>
                </a:lnTo>
                <a:lnTo>
                  <a:pt x="44498" y="370934"/>
                </a:lnTo>
                <a:lnTo>
                  <a:pt x="59626" y="347687"/>
                </a:lnTo>
                <a:lnTo>
                  <a:pt x="67675" y="338620"/>
                </a:lnTo>
                <a:lnTo>
                  <a:pt x="70516" y="337334"/>
                </a:lnTo>
                <a:lnTo>
                  <a:pt x="77907" y="335905"/>
                </a:lnTo>
                <a:lnTo>
                  <a:pt x="80512" y="334730"/>
                </a:lnTo>
                <a:lnTo>
                  <a:pt x="82250" y="333153"/>
                </a:lnTo>
                <a:lnTo>
                  <a:pt x="83408" y="331308"/>
                </a:lnTo>
                <a:lnTo>
                  <a:pt x="84973" y="330078"/>
                </a:lnTo>
                <a:lnTo>
                  <a:pt x="86811" y="329257"/>
                </a:lnTo>
                <a:lnTo>
                  <a:pt x="91671" y="327941"/>
                </a:lnTo>
                <a:lnTo>
                  <a:pt x="100009" y="327617"/>
                </a:lnTo>
                <a:lnTo>
                  <a:pt x="100010" y="327617"/>
                </a:lnTo>
                <a:lnTo>
                  <a:pt x="100011" y="327617"/>
                </a:lnTo>
                <a:lnTo>
                  <a:pt x="100011" y="247968"/>
                </a:lnTo>
                <a:lnTo>
                  <a:pt x="100805" y="245149"/>
                </a:lnTo>
                <a:lnTo>
                  <a:pt x="111403" y="224360"/>
                </a:lnTo>
                <a:lnTo>
                  <a:pt x="115844" y="206003"/>
                </a:lnTo>
                <a:lnTo>
                  <a:pt x="126409" y="183132"/>
                </a:lnTo>
                <a:lnTo>
                  <a:pt x="140510" y="161060"/>
                </a:lnTo>
                <a:lnTo>
                  <a:pt x="152401" y="146973"/>
                </a:lnTo>
                <a:lnTo>
                  <a:pt x="169960" y="134780"/>
                </a:lnTo>
                <a:lnTo>
                  <a:pt x="172838" y="132384"/>
                </a:lnTo>
                <a:lnTo>
                  <a:pt x="178151" y="129722"/>
                </a:lnTo>
                <a:lnTo>
                  <a:pt x="185606" y="128223"/>
                </a:lnTo>
                <a:lnTo>
                  <a:pt x="200012" y="127648"/>
                </a:lnTo>
                <a:lnTo>
                  <a:pt x="216987" y="127593"/>
                </a:lnTo>
                <a:lnTo>
                  <a:pt x="219270" y="128387"/>
                </a:lnTo>
                <a:lnTo>
                  <a:pt x="227214" y="133743"/>
                </a:lnTo>
                <a:lnTo>
                  <a:pt x="230100" y="134295"/>
                </a:lnTo>
                <a:lnTo>
                  <a:pt x="231981" y="134442"/>
                </a:lnTo>
                <a:lnTo>
                  <a:pt x="233234" y="133746"/>
                </a:lnTo>
                <a:lnTo>
                  <a:pt x="234071" y="132488"/>
                </a:lnTo>
                <a:lnTo>
                  <a:pt x="235412" y="128560"/>
                </a:lnTo>
                <a:lnTo>
                  <a:pt x="236316" y="128237"/>
                </a:lnTo>
                <a:lnTo>
                  <a:pt x="242796" y="127600"/>
                </a:lnTo>
                <a:lnTo>
                  <a:pt x="242878" y="117650"/>
                </a:lnTo>
                <a:lnTo>
                  <a:pt x="243675" y="115408"/>
                </a:lnTo>
                <a:lnTo>
                  <a:pt x="247794" y="108460"/>
                </a:lnTo>
                <a:lnTo>
                  <a:pt x="250162" y="101374"/>
                </a:lnTo>
                <a:lnTo>
                  <a:pt x="262950" y="82199"/>
                </a:lnTo>
                <a:lnTo>
                  <a:pt x="274055" y="72691"/>
                </a:lnTo>
                <a:lnTo>
                  <a:pt x="287437" y="55658"/>
                </a:lnTo>
                <a:lnTo>
                  <a:pt x="300537" y="41720"/>
                </a:lnTo>
                <a:lnTo>
                  <a:pt x="309784" y="33071"/>
                </a:lnTo>
                <a:lnTo>
                  <a:pt x="323915" y="23739"/>
                </a:lnTo>
                <a:lnTo>
                  <a:pt x="333403" y="18464"/>
                </a:lnTo>
                <a:lnTo>
                  <a:pt x="342912" y="15591"/>
                </a:lnTo>
                <a:lnTo>
                  <a:pt x="357191" y="13973"/>
                </a:lnTo>
                <a:lnTo>
                  <a:pt x="361951" y="13746"/>
                </a:lnTo>
                <a:lnTo>
                  <a:pt x="371475" y="11377"/>
                </a:lnTo>
                <a:lnTo>
                  <a:pt x="381000" y="8472"/>
                </a:lnTo>
                <a:lnTo>
                  <a:pt x="395286" y="6837"/>
                </a:lnTo>
                <a:lnTo>
                  <a:pt x="409574" y="6353"/>
                </a:lnTo>
                <a:lnTo>
                  <a:pt x="433386" y="6175"/>
                </a:lnTo>
                <a:lnTo>
                  <a:pt x="442911" y="4044"/>
                </a:lnTo>
                <a:lnTo>
                  <a:pt x="455083" y="498"/>
                </a:lnTo>
                <a:lnTo>
                  <a:pt x="458168" y="0"/>
                </a:lnTo>
                <a:lnTo>
                  <a:pt x="461020" y="462"/>
                </a:lnTo>
                <a:lnTo>
                  <a:pt x="471300" y="4790"/>
                </a:lnTo>
                <a:lnTo>
                  <a:pt x="480975" y="5880"/>
                </a:lnTo>
                <a:lnTo>
                  <a:pt x="483368" y="6763"/>
                </a:lnTo>
                <a:lnTo>
                  <a:pt x="491503" y="12276"/>
                </a:lnTo>
                <a:lnTo>
                  <a:pt x="494406" y="12841"/>
                </a:lnTo>
                <a:lnTo>
                  <a:pt x="496292" y="12991"/>
                </a:lnTo>
                <a:lnTo>
                  <a:pt x="498342" y="13885"/>
                </a:lnTo>
                <a:lnTo>
                  <a:pt x="505881" y="19417"/>
                </a:lnTo>
                <a:lnTo>
                  <a:pt x="506323" y="20550"/>
                </a:lnTo>
                <a:lnTo>
                  <a:pt x="507205" y="2758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PenAnnotation691"/>
          <p:cNvSpPr/>
          <p:nvPr/>
        </p:nvSpPr>
        <p:spPr>
          <a:xfrm>
            <a:off x="8136731" y="2421964"/>
            <a:ext cx="357153" cy="778437"/>
          </a:xfrm>
          <a:custGeom>
            <a:avLst/>
            <a:gdLst/>
            <a:ahLst/>
            <a:cxnLst/>
            <a:rect l="0" t="0" r="0" b="0"/>
            <a:pathLst>
              <a:path w="357153" h="778437">
                <a:moveTo>
                  <a:pt x="107156" y="778436"/>
                </a:moveTo>
                <a:lnTo>
                  <a:pt x="107156" y="771586"/>
                </a:lnTo>
                <a:lnTo>
                  <a:pt x="113308" y="771318"/>
                </a:lnTo>
                <a:lnTo>
                  <a:pt x="113638" y="772103"/>
                </a:lnTo>
                <a:lnTo>
                  <a:pt x="114006" y="775092"/>
                </a:lnTo>
                <a:lnTo>
                  <a:pt x="114898" y="776206"/>
                </a:lnTo>
                <a:lnTo>
                  <a:pt x="116286" y="776950"/>
                </a:lnTo>
                <a:lnTo>
                  <a:pt x="119945" y="777775"/>
                </a:lnTo>
                <a:lnTo>
                  <a:pt x="131085" y="778348"/>
                </a:lnTo>
                <a:lnTo>
                  <a:pt x="141939" y="778410"/>
                </a:lnTo>
                <a:lnTo>
                  <a:pt x="144632" y="777625"/>
                </a:lnTo>
                <a:lnTo>
                  <a:pt x="146427" y="776308"/>
                </a:lnTo>
                <a:lnTo>
                  <a:pt x="147625" y="774636"/>
                </a:lnTo>
                <a:lnTo>
                  <a:pt x="150010" y="773521"/>
                </a:lnTo>
                <a:lnTo>
                  <a:pt x="160159" y="771159"/>
                </a:lnTo>
                <a:lnTo>
                  <a:pt x="169340" y="766578"/>
                </a:lnTo>
                <a:lnTo>
                  <a:pt x="177391" y="765228"/>
                </a:lnTo>
                <a:lnTo>
                  <a:pt x="187057" y="764468"/>
                </a:lnTo>
                <a:lnTo>
                  <a:pt x="194526" y="764290"/>
                </a:lnTo>
                <a:lnTo>
                  <a:pt x="198740" y="764243"/>
                </a:lnTo>
                <a:lnTo>
                  <a:pt x="202343" y="763417"/>
                </a:lnTo>
                <a:lnTo>
                  <a:pt x="212001" y="758463"/>
                </a:lnTo>
                <a:lnTo>
                  <a:pt x="224564" y="751969"/>
                </a:lnTo>
                <a:lnTo>
                  <a:pt x="233685" y="747358"/>
                </a:lnTo>
                <a:lnTo>
                  <a:pt x="243954" y="740300"/>
                </a:lnTo>
                <a:lnTo>
                  <a:pt x="251563" y="735557"/>
                </a:lnTo>
                <a:lnTo>
                  <a:pt x="262657" y="728425"/>
                </a:lnTo>
                <a:lnTo>
                  <a:pt x="273086" y="721284"/>
                </a:lnTo>
                <a:lnTo>
                  <a:pt x="277308" y="718903"/>
                </a:lnTo>
                <a:lnTo>
                  <a:pt x="284115" y="712025"/>
                </a:lnTo>
                <a:lnTo>
                  <a:pt x="297441" y="694960"/>
                </a:lnTo>
                <a:lnTo>
                  <a:pt x="302323" y="686831"/>
                </a:lnTo>
                <a:lnTo>
                  <a:pt x="309255" y="680043"/>
                </a:lnTo>
                <a:lnTo>
                  <a:pt x="313326" y="677122"/>
                </a:lnTo>
                <a:lnTo>
                  <a:pt x="319967" y="669643"/>
                </a:lnTo>
                <a:lnTo>
                  <a:pt x="333177" y="652161"/>
                </a:lnTo>
                <a:lnTo>
                  <a:pt x="338050" y="643997"/>
                </a:lnTo>
                <a:lnTo>
                  <a:pt x="340744" y="635077"/>
                </a:lnTo>
                <a:lnTo>
                  <a:pt x="342735" y="625820"/>
                </a:lnTo>
                <a:lnTo>
                  <a:pt x="352717" y="602195"/>
                </a:lnTo>
                <a:lnTo>
                  <a:pt x="355201" y="592685"/>
                </a:lnTo>
                <a:lnTo>
                  <a:pt x="356925" y="569678"/>
                </a:lnTo>
                <a:lnTo>
                  <a:pt x="357152" y="551224"/>
                </a:lnTo>
                <a:lnTo>
                  <a:pt x="355055" y="542250"/>
                </a:lnTo>
                <a:lnTo>
                  <a:pt x="351529" y="530390"/>
                </a:lnTo>
                <a:lnTo>
                  <a:pt x="351033" y="527347"/>
                </a:lnTo>
                <a:lnTo>
                  <a:pt x="348368" y="521849"/>
                </a:lnTo>
                <a:lnTo>
                  <a:pt x="337917" y="509432"/>
                </a:lnTo>
                <a:lnTo>
                  <a:pt x="328569" y="499845"/>
                </a:lnTo>
                <a:lnTo>
                  <a:pt x="319078" y="490307"/>
                </a:lnTo>
                <a:lnTo>
                  <a:pt x="316700" y="488719"/>
                </a:lnTo>
                <a:lnTo>
                  <a:pt x="309561" y="485689"/>
                </a:lnTo>
                <a:lnTo>
                  <a:pt x="304800" y="482168"/>
                </a:lnTo>
                <a:lnTo>
                  <a:pt x="302418" y="481705"/>
                </a:lnTo>
                <a:lnTo>
                  <a:pt x="300037" y="482190"/>
                </a:lnTo>
                <a:lnTo>
                  <a:pt x="297656" y="483307"/>
                </a:lnTo>
                <a:lnTo>
                  <a:pt x="296069" y="483259"/>
                </a:lnTo>
                <a:lnTo>
                  <a:pt x="295010" y="482432"/>
                </a:lnTo>
                <a:lnTo>
                  <a:pt x="292930" y="478468"/>
                </a:lnTo>
                <a:lnTo>
                  <a:pt x="292894" y="461399"/>
                </a:lnTo>
                <a:lnTo>
                  <a:pt x="293688" y="459128"/>
                </a:lnTo>
                <a:lnTo>
                  <a:pt x="302836" y="443620"/>
                </a:lnTo>
                <a:lnTo>
                  <a:pt x="312026" y="431429"/>
                </a:lnTo>
                <a:lnTo>
                  <a:pt x="316743" y="426302"/>
                </a:lnTo>
                <a:lnTo>
                  <a:pt x="318318" y="423824"/>
                </a:lnTo>
                <a:lnTo>
                  <a:pt x="326939" y="401318"/>
                </a:lnTo>
                <a:lnTo>
                  <a:pt x="328662" y="394928"/>
                </a:lnTo>
                <a:lnTo>
                  <a:pt x="334120" y="380007"/>
                </a:lnTo>
                <a:lnTo>
                  <a:pt x="335541" y="366693"/>
                </a:lnTo>
                <a:lnTo>
                  <a:pt x="335748" y="343645"/>
                </a:lnTo>
                <a:lnTo>
                  <a:pt x="335754" y="330345"/>
                </a:lnTo>
                <a:lnTo>
                  <a:pt x="334961" y="326515"/>
                </a:lnTo>
                <a:lnTo>
                  <a:pt x="330102" y="314664"/>
                </a:lnTo>
                <a:lnTo>
                  <a:pt x="328906" y="304680"/>
                </a:lnTo>
                <a:lnTo>
                  <a:pt x="328015" y="303055"/>
                </a:lnTo>
                <a:lnTo>
                  <a:pt x="326626" y="301971"/>
                </a:lnTo>
                <a:lnTo>
                  <a:pt x="324907" y="301249"/>
                </a:lnTo>
                <a:lnTo>
                  <a:pt x="318695" y="300232"/>
                </a:lnTo>
                <a:lnTo>
                  <a:pt x="311827" y="299931"/>
                </a:lnTo>
                <a:lnTo>
                  <a:pt x="309485" y="299095"/>
                </a:lnTo>
                <a:lnTo>
                  <a:pt x="302395" y="294920"/>
                </a:lnTo>
                <a:lnTo>
                  <a:pt x="295268" y="292536"/>
                </a:lnTo>
                <a:lnTo>
                  <a:pt x="288129" y="287950"/>
                </a:lnTo>
                <a:lnTo>
                  <a:pt x="283367" y="286598"/>
                </a:lnTo>
                <a:lnTo>
                  <a:pt x="272403" y="285580"/>
                </a:lnTo>
                <a:lnTo>
                  <a:pt x="271586" y="285525"/>
                </a:lnTo>
                <a:lnTo>
                  <a:pt x="271463" y="265399"/>
                </a:lnTo>
                <a:lnTo>
                  <a:pt x="273580" y="262552"/>
                </a:lnTo>
                <a:lnTo>
                  <a:pt x="281405" y="254258"/>
                </a:lnTo>
                <a:lnTo>
                  <a:pt x="282854" y="251184"/>
                </a:lnTo>
                <a:lnTo>
                  <a:pt x="284892" y="240066"/>
                </a:lnTo>
                <a:lnTo>
                  <a:pt x="285727" y="216517"/>
                </a:lnTo>
                <a:lnTo>
                  <a:pt x="285749" y="201205"/>
                </a:lnTo>
                <a:lnTo>
                  <a:pt x="283632" y="198303"/>
                </a:lnTo>
                <a:lnTo>
                  <a:pt x="275109" y="189187"/>
                </a:lnTo>
                <a:lnTo>
                  <a:pt x="273099" y="187959"/>
                </a:lnTo>
                <a:lnTo>
                  <a:pt x="268750" y="186595"/>
                </a:lnTo>
                <a:lnTo>
                  <a:pt x="261840" y="185827"/>
                </a:lnTo>
                <a:lnTo>
                  <a:pt x="259491" y="184926"/>
                </a:lnTo>
                <a:lnTo>
                  <a:pt x="251433" y="179382"/>
                </a:lnTo>
                <a:lnTo>
                  <a:pt x="248538" y="178814"/>
                </a:lnTo>
                <a:lnTo>
                  <a:pt x="246654" y="178663"/>
                </a:lnTo>
                <a:lnTo>
                  <a:pt x="244605" y="177769"/>
                </a:lnTo>
                <a:lnTo>
                  <a:pt x="240211" y="174658"/>
                </a:lnTo>
                <a:lnTo>
                  <a:pt x="237928" y="174305"/>
                </a:lnTo>
                <a:lnTo>
                  <a:pt x="235613" y="174863"/>
                </a:lnTo>
                <a:lnTo>
                  <a:pt x="229986" y="177670"/>
                </a:lnTo>
                <a:lnTo>
                  <a:pt x="221485" y="178359"/>
                </a:lnTo>
                <a:lnTo>
                  <a:pt x="221456" y="158017"/>
                </a:lnTo>
                <a:lnTo>
                  <a:pt x="226366" y="151441"/>
                </a:lnTo>
                <a:lnTo>
                  <a:pt x="228306" y="143957"/>
                </a:lnTo>
                <a:lnTo>
                  <a:pt x="227610" y="142725"/>
                </a:lnTo>
                <a:lnTo>
                  <a:pt x="224720" y="139239"/>
                </a:lnTo>
                <a:lnTo>
                  <a:pt x="223633" y="137198"/>
                </a:lnTo>
                <a:lnTo>
                  <a:pt x="221743" y="129676"/>
                </a:lnTo>
                <a:lnTo>
                  <a:pt x="221541" y="124953"/>
                </a:lnTo>
                <a:lnTo>
                  <a:pt x="220719" y="122912"/>
                </a:lnTo>
                <a:lnTo>
                  <a:pt x="215312" y="115388"/>
                </a:lnTo>
                <a:lnTo>
                  <a:pt x="214186" y="114948"/>
                </a:lnTo>
                <a:lnTo>
                  <a:pt x="210816" y="114458"/>
                </a:lnTo>
                <a:lnTo>
                  <a:pt x="208807" y="113534"/>
                </a:lnTo>
                <a:lnTo>
                  <a:pt x="202186" y="109235"/>
                </a:lnTo>
                <a:lnTo>
                  <a:pt x="197546" y="107950"/>
                </a:lnTo>
                <a:lnTo>
                  <a:pt x="190470" y="107228"/>
                </a:lnTo>
                <a:lnTo>
                  <a:pt x="188893" y="106332"/>
                </a:lnTo>
                <a:lnTo>
                  <a:pt x="187842" y="104942"/>
                </a:lnTo>
                <a:lnTo>
                  <a:pt x="187139" y="103221"/>
                </a:lnTo>
                <a:lnTo>
                  <a:pt x="185878" y="102074"/>
                </a:lnTo>
                <a:lnTo>
                  <a:pt x="184244" y="101309"/>
                </a:lnTo>
                <a:lnTo>
                  <a:pt x="180311" y="100459"/>
                </a:lnTo>
                <a:lnTo>
                  <a:pt x="171319" y="99914"/>
                </a:lnTo>
                <a:lnTo>
                  <a:pt x="160924" y="99787"/>
                </a:lnTo>
                <a:lnTo>
                  <a:pt x="158277" y="99782"/>
                </a:lnTo>
                <a:lnTo>
                  <a:pt x="150115" y="92723"/>
                </a:lnTo>
                <a:lnTo>
                  <a:pt x="150027" y="98794"/>
                </a:lnTo>
                <a:lnTo>
                  <a:pt x="150019" y="58238"/>
                </a:lnTo>
                <a:lnTo>
                  <a:pt x="147902" y="55387"/>
                </a:lnTo>
                <a:lnTo>
                  <a:pt x="139377" y="46309"/>
                </a:lnTo>
                <a:lnTo>
                  <a:pt x="137368" y="45083"/>
                </a:lnTo>
                <a:lnTo>
                  <a:pt x="130748" y="42563"/>
                </a:lnTo>
                <a:lnTo>
                  <a:pt x="123760" y="37935"/>
                </a:lnTo>
                <a:lnTo>
                  <a:pt x="115702" y="35808"/>
                </a:lnTo>
                <a:lnTo>
                  <a:pt x="106714" y="35528"/>
                </a:lnTo>
                <a:lnTo>
                  <a:pt x="104479" y="35514"/>
                </a:lnTo>
                <a:lnTo>
                  <a:pt x="102197" y="34711"/>
                </a:lnTo>
                <a:lnTo>
                  <a:pt x="95192" y="30582"/>
                </a:lnTo>
                <a:lnTo>
                  <a:pt x="90462" y="29337"/>
                </a:lnTo>
                <a:lnTo>
                  <a:pt x="83337" y="28637"/>
                </a:lnTo>
                <a:lnTo>
                  <a:pt x="81751" y="29332"/>
                </a:lnTo>
                <a:lnTo>
                  <a:pt x="80694" y="30590"/>
                </a:lnTo>
                <a:lnTo>
                  <a:pt x="78999" y="34519"/>
                </a:lnTo>
                <a:lnTo>
                  <a:pt x="78066" y="34841"/>
                </a:lnTo>
                <a:lnTo>
                  <a:pt x="71464" y="35483"/>
                </a:lnTo>
                <a:lnTo>
                  <a:pt x="71437" y="18425"/>
                </a:lnTo>
                <a:lnTo>
                  <a:pt x="70644" y="16968"/>
                </a:lnTo>
                <a:lnTo>
                  <a:pt x="69321" y="15997"/>
                </a:lnTo>
                <a:lnTo>
                  <a:pt x="65286" y="14438"/>
                </a:lnTo>
                <a:lnTo>
                  <a:pt x="64955" y="13516"/>
                </a:lnTo>
                <a:lnTo>
                  <a:pt x="64588" y="10376"/>
                </a:lnTo>
                <a:lnTo>
                  <a:pt x="63696" y="9220"/>
                </a:lnTo>
                <a:lnTo>
                  <a:pt x="62308" y="8451"/>
                </a:lnTo>
                <a:lnTo>
                  <a:pt x="58169" y="7215"/>
                </a:lnTo>
                <a:lnTo>
                  <a:pt x="53660" y="3208"/>
                </a:lnTo>
                <a:lnTo>
                  <a:pt x="51648" y="2855"/>
                </a:lnTo>
                <a:lnTo>
                  <a:pt x="49513" y="3413"/>
                </a:lnTo>
                <a:lnTo>
                  <a:pt x="47297" y="4579"/>
                </a:lnTo>
                <a:lnTo>
                  <a:pt x="45819" y="4562"/>
                </a:lnTo>
                <a:lnTo>
                  <a:pt x="44833" y="3758"/>
                </a:lnTo>
                <a:lnTo>
                  <a:pt x="44175" y="2427"/>
                </a:lnTo>
                <a:lnTo>
                  <a:pt x="42944" y="1540"/>
                </a:lnTo>
                <a:lnTo>
                  <a:pt x="39459" y="555"/>
                </a:lnTo>
                <a:lnTo>
                  <a:pt x="33034" y="0"/>
                </a:lnTo>
                <a:lnTo>
                  <a:pt x="26324" y="1987"/>
                </a:lnTo>
                <a:lnTo>
                  <a:pt x="18843" y="5516"/>
                </a:lnTo>
                <a:lnTo>
                  <a:pt x="7898" y="13485"/>
                </a:lnTo>
                <a:lnTo>
                  <a:pt x="7647" y="13675"/>
                </a:lnTo>
                <a:lnTo>
                  <a:pt x="0" y="1405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PenAnnotation692"/>
          <p:cNvSpPr/>
          <p:nvPr/>
        </p:nvSpPr>
        <p:spPr>
          <a:xfrm>
            <a:off x="7486650" y="2064572"/>
            <a:ext cx="800074" cy="504151"/>
          </a:xfrm>
          <a:custGeom>
            <a:avLst/>
            <a:gdLst/>
            <a:ahLst/>
            <a:cxnLst/>
            <a:rect l="0" t="0" r="0" b="0"/>
            <a:pathLst>
              <a:path w="800074" h="504151">
                <a:moveTo>
                  <a:pt x="64293" y="228571"/>
                </a:moveTo>
                <a:lnTo>
                  <a:pt x="64293" y="214310"/>
                </a:lnTo>
                <a:lnTo>
                  <a:pt x="64293" y="218084"/>
                </a:lnTo>
                <a:lnTo>
                  <a:pt x="65087" y="219992"/>
                </a:lnTo>
                <a:lnTo>
                  <a:pt x="70445" y="227285"/>
                </a:lnTo>
                <a:lnTo>
                  <a:pt x="71569" y="227714"/>
                </a:lnTo>
                <a:lnTo>
                  <a:pt x="74936" y="228190"/>
                </a:lnTo>
                <a:lnTo>
                  <a:pt x="76151" y="229111"/>
                </a:lnTo>
                <a:lnTo>
                  <a:pt x="76961" y="230518"/>
                </a:lnTo>
                <a:lnTo>
                  <a:pt x="77501" y="232251"/>
                </a:lnTo>
                <a:lnTo>
                  <a:pt x="80218" y="236292"/>
                </a:lnTo>
                <a:lnTo>
                  <a:pt x="82053" y="238481"/>
                </a:lnTo>
                <a:lnTo>
                  <a:pt x="83277" y="241528"/>
                </a:lnTo>
                <a:lnTo>
                  <a:pt x="85793" y="253400"/>
                </a:lnTo>
                <a:lnTo>
                  <a:pt x="91213" y="266973"/>
                </a:lnTo>
                <a:lnTo>
                  <a:pt x="97052" y="280255"/>
                </a:lnTo>
                <a:lnTo>
                  <a:pt x="101544" y="294372"/>
                </a:lnTo>
                <a:lnTo>
                  <a:pt x="104661" y="302266"/>
                </a:lnTo>
                <a:lnTo>
                  <a:pt x="106047" y="308420"/>
                </a:lnTo>
                <a:lnTo>
                  <a:pt x="106828" y="320140"/>
                </a:lnTo>
                <a:lnTo>
                  <a:pt x="109126" y="329064"/>
                </a:lnTo>
                <a:lnTo>
                  <a:pt x="112000" y="338322"/>
                </a:lnTo>
                <a:lnTo>
                  <a:pt x="113618" y="352460"/>
                </a:lnTo>
                <a:lnTo>
                  <a:pt x="114892" y="366703"/>
                </a:lnTo>
                <a:lnTo>
                  <a:pt x="119149" y="380183"/>
                </a:lnTo>
                <a:lnTo>
                  <a:pt x="120764" y="390351"/>
                </a:lnTo>
                <a:lnTo>
                  <a:pt x="121242" y="403065"/>
                </a:lnTo>
                <a:lnTo>
                  <a:pt x="121435" y="440528"/>
                </a:lnTo>
                <a:lnTo>
                  <a:pt x="121443" y="485738"/>
                </a:lnTo>
                <a:lnTo>
                  <a:pt x="121443" y="475802"/>
                </a:lnTo>
                <a:lnTo>
                  <a:pt x="120650" y="473561"/>
                </a:lnTo>
                <a:lnTo>
                  <a:pt x="117650" y="468954"/>
                </a:lnTo>
                <a:lnTo>
                  <a:pt x="115789" y="462143"/>
                </a:lnTo>
                <a:lnTo>
                  <a:pt x="115292" y="458105"/>
                </a:lnTo>
                <a:lnTo>
                  <a:pt x="114168" y="454618"/>
                </a:lnTo>
                <a:lnTo>
                  <a:pt x="109586" y="445126"/>
                </a:lnTo>
                <a:lnTo>
                  <a:pt x="107876" y="432612"/>
                </a:lnTo>
                <a:lnTo>
                  <a:pt x="106575" y="418850"/>
                </a:lnTo>
                <a:lnTo>
                  <a:pt x="102310" y="405512"/>
                </a:lnTo>
                <a:lnTo>
                  <a:pt x="100693" y="395386"/>
                </a:lnTo>
                <a:lnTo>
                  <a:pt x="99420" y="381891"/>
                </a:lnTo>
                <a:lnTo>
                  <a:pt x="96309" y="369738"/>
                </a:lnTo>
                <a:lnTo>
                  <a:pt x="92281" y="358516"/>
                </a:lnTo>
                <a:lnTo>
                  <a:pt x="88638" y="348237"/>
                </a:lnTo>
                <a:lnTo>
                  <a:pt x="86588" y="332731"/>
                </a:lnTo>
                <a:lnTo>
                  <a:pt x="86108" y="320108"/>
                </a:lnTo>
                <a:lnTo>
                  <a:pt x="83779" y="308677"/>
                </a:lnTo>
                <a:lnTo>
                  <a:pt x="80891" y="298305"/>
                </a:lnTo>
                <a:lnTo>
                  <a:pt x="78471" y="283541"/>
                </a:lnTo>
                <a:lnTo>
                  <a:pt x="73081" y="269112"/>
                </a:lnTo>
                <a:lnTo>
                  <a:pt x="67250" y="254783"/>
                </a:lnTo>
                <a:lnTo>
                  <a:pt x="64375" y="240483"/>
                </a:lnTo>
                <a:lnTo>
                  <a:pt x="60890" y="230955"/>
                </a:lnTo>
                <a:lnTo>
                  <a:pt x="56695" y="223545"/>
                </a:lnTo>
                <a:lnTo>
                  <a:pt x="54465" y="220458"/>
                </a:lnTo>
                <a:lnTo>
                  <a:pt x="51988" y="212794"/>
                </a:lnTo>
                <a:lnTo>
                  <a:pt x="50093" y="204097"/>
                </a:lnTo>
                <a:lnTo>
                  <a:pt x="45357" y="190275"/>
                </a:lnTo>
                <a:lnTo>
                  <a:pt x="42808" y="176126"/>
                </a:lnTo>
                <a:lnTo>
                  <a:pt x="39399" y="166633"/>
                </a:lnTo>
                <a:lnTo>
                  <a:pt x="35237" y="159239"/>
                </a:lnTo>
                <a:lnTo>
                  <a:pt x="31536" y="153307"/>
                </a:lnTo>
                <a:lnTo>
                  <a:pt x="28658" y="145505"/>
                </a:lnTo>
                <a:lnTo>
                  <a:pt x="23925" y="138166"/>
                </a:lnTo>
                <a:lnTo>
                  <a:pt x="19807" y="126458"/>
                </a:lnTo>
                <a:lnTo>
                  <a:pt x="16740" y="118894"/>
                </a:lnTo>
                <a:lnTo>
                  <a:pt x="14609" y="108834"/>
                </a:lnTo>
                <a:lnTo>
                  <a:pt x="8165" y="101127"/>
                </a:lnTo>
                <a:lnTo>
                  <a:pt x="3" y="92844"/>
                </a:lnTo>
                <a:lnTo>
                  <a:pt x="2" y="92842"/>
                </a:lnTo>
                <a:lnTo>
                  <a:pt x="0" y="92840"/>
                </a:lnTo>
                <a:lnTo>
                  <a:pt x="0" y="92840"/>
                </a:lnTo>
                <a:lnTo>
                  <a:pt x="0" y="99897"/>
                </a:lnTo>
                <a:lnTo>
                  <a:pt x="13207" y="99983"/>
                </a:lnTo>
                <a:lnTo>
                  <a:pt x="19777" y="104893"/>
                </a:lnTo>
                <a:lnTo>
                  <a:pt x="24136" y="106135"/>
                </a:lnTo>
                <a:lnTo>
                  <a:pt x="48424" y="107110"/>
                </a:lnTo>
                <a:lnTo>
                  <a:pt x="65682" y="107125"/>
                </a:lnTo>
                <a:lnTo>
                  <a:pt x="73113" y="109243"/>
                </a:lnTo>
                <a:lnTo>
                  <a:pt x="80913" y="112037"/>
                </a:lnTo>
                <a:lnTo>
                  <a:pt x="94505" y="115946"/>
                </a:lnTo>
                <a:lnTo>
                  <a:pt x="103121" y="118985"/>
                </a:lnTo>
                <a:lnTo>
                  <a:pt x="116102" y="121489"/>
                </a:lnTo>
                <a:lnTo>
                  <a:pt x="126123" y="126111"/>
                </a:lnTo>
                <a:lnTo>
                  <a:pt x="143329" y="130192"/>
                </a:lnTo>
                <a:lnTo>
                  <a:pt x="151807" y="134047"/>
                </a:lnTo>
                <a:lnTo>
                  <a:pt x="158222" y="138406"/>
                </a:lnTo>
                <a:lnTo>
                  <a:pt x="163719" y="145106"/>
                </a:lnTo>
                <a:lnTo>
                  <a:pt x="166296" y="149116"/>
                </a:lnTo>
                <a:lnTo>
                  <a:pt x="173392" y="155687"/>
                </a:lnTo>
                <a:lnTo>
                  <a:pt x="187091" y="166373"/>
                </a:lnTo>
                <a:lnTo>
                  <a:pt x="189021" y="168850"/>
                </a:lnTo>
                <a:lnTo>
                  <a:pt x="194235" y="180644"/>
                </a:lnTo>
                <a:lnTo>
                  <a:pt x="198246" y="188220"/>
                </a:lnTo>
                <a:lnTo>
                  <a:pt x="209629" y="202081"/>
                </a:lnTo>
                <a:lnTo>
                  <a:pt x="216717" y="209433"/>
                </a:lnTo>
                <a:lnTo>
                  <a:pt x="219091" y="211050"/>
                </a:lnTo>
                <a:lnTo>
                  <a:pt x="227191" y="213858"/>
                </a:lnTo>
                <a:lnTo>
                  <a:pt x="231974" y="214158"/>
                </a:lnTo>
                <a:lnTo>
                  <a:pt x="233231" y="213406"/>
                </a:lnTo>
                <a:lnTo>
                  <a:pt x="234068" y="212111"/>
                </a:lnTo>
                <a:lnTo>
                  <a:pt x="234626" y="210454"/>
                </a:lnTo>
                <a:lnTo>
                  <a:pt x="235793" y="209349"/>
                </a:lnTo>
                <a:lnTo>
                  <a:pt x="237363" y="208613"/>
                </a:lnTo>
                <a:lnTo>
                  <a:pt x="239204" y="208122"/>
                </a:lnTo>
                <a:lnTo>
                  <a:pt x="240432" y="207001"/>
                </a:lnTo>
                <a:lnTo>
                  <a:pt x="241250" y="205460"/>
                </a:lnTo>
                <a:lnTo>
                  <a:pt x="241796" y="203639"/>
                </a:lnTo>
                <a:lnTo>
                  <a:pt x="244519" y="199499"/>
                </a:lnTo>
                <a:lnTo>
                  <a:pt x="248375" y="194219"/>
                </a:lnTo>
                <a:lnTo>
                  <a:pt x="257317" y="180011"/>
                </a:lnTo>
                <a:lnTo>
                  <a:pt x="259651" y="177148"/>
                </a:lnTo>
                <a:lnTo>
                  <a:pt x="262245" y="171850"/>
                </a:lnTo>
                <a:lnTo>
                  <a:pt x="265820" y="162288"/>
                </a:lnTo>
                <a:lnTo>
                  <a:pt x="269748" y="154662"/>
                </a:lnTo>
                <a:lnTo>
                  <a:pt x="281075" y="140767"/>
                </a:lnTo>
                <a:lnTo>
                  <a:pt x="288156" y="125826"/>
                </a:lnTo>
                <a:lnTo>
                  <a:pt x="295282" y="113903"/>
                </a:lnTo>
                <a:lnTo>
                  <a:pt x="302421" y="101550"/>
                </a:lnTo>
                <a:lnTo>
                  <a:pt x="307182" y="90361"/>
                </a:lnTo>
                <a:lnTo>
                  <a:pt x="312208" y="74908"/>
                </a:lnTo>
                <a:lnTo>
                  <a:pt x="314178" y="67408"/>
                </a:lnTo>
                <a:lnTo>
                  <a:pt x="319750" y="54260"/>
                </a:lnTo>
                <a:lnTo>
                  <a:pt x="324145" y="45002"/>
                </a:lnTo>
                <a:lnTo>
                  <a:pt x="326428" y="41898"/>
                </a:lnTo>
                <a:lnTo>
                  <a:pt x="328743" y="39829"/>
                </a:lnTo>
                <a:lnTo>
                  <a:pt x="331081" y="38449"/>
                </a:lnTo>
                <a:lnTo>
                  <a:pt x="332639" y="35942"/>
                </a:lnTo>
                <a:lnTo>
                  <a:pt x="335626" y="25622"/>
                </a:lnTo>
                <a:lnTo>
                  <a:pt x="339138" y="19838"/>
                </a:lnTo>
                <a:lnTo>
                  <a:pt x="341185" y="17978"/>
                </a:lnTo>
                <a:lnTo>
                  <a:pt x="343344" y="16739"/>
                </a:lnTo>
                <a:lnTo>
                  <a:pt x="345578" y="15912"/>
                </a:lnTo>
                <a:lnTo>
                  <a:pt x="350175" y="12877"/>
                </a:lnTo>
                <a:lnTo>
                  <a:pt x="355803" y="8253"/>
                </a:lnTo>
                <a:lnTo>
                  <a:pt x="356264" y="7080"/>
                </a:lnTo>
                <a:lnTo>
                  <a:pt x="356777" y="3660"/>
                </a:lnTo>
                <a:lnTo>
                  <a:pt x="357708" y="2430"/>
                </a:lnTo>
                <a:lnTo>
                  <a:pt x="359121" y="1611"/>
                </a:lnTo>
                <a:lnTo>
                  <a:pt x="362809" y="700"/>
                </a:lnTo>
                <a:lnTo>
                  <a:pt x="371090" y="0"/>
                </a:lnTo>
                <a:lnTo>
                  <a:pt x="371361" y="3772"/>
                </a:lnTo>
                <a:lnTo>
                  <a:pt x="372192" y="4886"/>
                </a:lnTo>
                <a:lnTo>
                  <a:pt x="373540" y="5629"/>
                </a:lnTo>
                <a:lnTo>
                  <a:pt x="377615" y="6822"/>
                </a:lnTo>
                <a:lnTo>
                  <a:pt x="377949" y="7713"/>
                </a:lnTo>
                <a:lnTo>
                  <a:pt x="378321" y="10821"/>
                </a:lnTo>
                <a:lnTo>
                  <a:pt x="379214" y="12760"/>
                </a:lnTo>
                <a:lnTo>
                  <a:pt x="384263" y="19283"/>
                </a:lnTo>
                <a:lnTo>
                  <a:pt x="395403" y="30962"/>
                </a:lnTo>
                <a:lnTo>
                  <a:pt x="396952" y="33332"/>
                </a:lnTo>
                <a:lnTo>
                  <a:pt x="403434" y="49011"/>
                </a:lnTo>
                <a:lnTo>
                  <a:pt x="405522" y="55633"/>
                </a:lnTo>
                <a:lnTo>
                  <a:pt x="407244" y="62016"/>
                </a:lnTo>
                <a:lnTo>
                  <a:pt x="412701" y="76932"/>
                </a:lnTo>
                <a:lnTo>
                  <a:pt x="413246" y="79854"/>
                </a:lnTo>
                <a:lnTo>
                  <a:pt x="415969" y="85216"/>
                </a:lnTo>
                <a:lnTo>
                  <a:pt x="426459" y="98333"/>
                </a:lnTo>
                <a:lnTo>
                  <a:pt x="435811" y="112769"/>
                </a:lnTo>
                <a:lnTo>
                  <a:pt x="438177" y="115651"/>
                </a:lnTo>
                <a:lnTo>
                  <a:pt x="440807" y="120970"/>
                </a:lnTo>
                <a:lnTo>
                  <a:pt x="444406" y="130544"/>
                </a:lnTo>
                <a:lnTo>
                  <a:pt x="448339" y="138172"/>
                </a:lnTo>
                <a:lnTo>
                  <a:pt x="454221" y="146929"/>
                </a:lnTo>
                <a:lnTo>
                  <a:pt x="455876" y="152069"/>
                </a:lnTo>
                <a:lnTo>
                  <a:pt x="457111" y="153757"/>
                </a:lnTo>
                <a:lnTo>
                  <a:pt x="458728" y="154883"/>
                </a:lnTo>
                <a:lnTo>
                  <a:pt x="460599" y="155633"/>
                </a:lnTo>
                <a:lnTo>
                  <a:pt x="461847" y="156927"/>
                </a:lnTo>
                <a:lnTo>
                  <a:pt x="462680" y="158583"/>
                </a:lnTo>
                <a:lnTo>
                  <a:pt x="463234" y="160482"/>
                </a:lnTo>
                <a:lnTo>
                  <a:pt x="464398" y="161747"/>
                </a:lnTo>
                <a:lnTo>
                  <a:pt x="465967" y="162590"/>
                </a:lnTo>
                <a:lnTo>
                  <a:pt x="467807" y="163153"/>
                </a:lnTo>
                <a:lnTo>
                  <a:pt x="471968" y="165894"/>
                </a:lnTo>
                <a:lnTo>
                  <a:pt x="477315" y="170329"/>
                </a:lnTo>
                <a:lnTo>
                  <a:pt x="477753" y="171487"/>
                </a:lnTo>
                <a:lnTo>
                  <a:pt x="478241" y="174890"/>
                </a:lnTo>
                <a:lnTo>
                  <a:pt x="479164" y="176115"/>
                </a:lnTo>
                <a:lnTo>
                  <a:pt x="480575" y="176932"/>
                </a:lnTo>
                <a:lnTo>
                  <a:pt x="485470" y="178469"/>
                </a:lnTo>
                <a:lnTo>
                  <a:pt x="489477" y="182329"/>
                </a:lnTo>
                <a:lnTo>
                  <a:pt x="490624" y="182662"/>
                </a:lnTo>
                <a:lnTo>
                  <a:pt x="491389" y="182090"/>
                </a:lnTo>
                <a:lnTo>
                  <a:pt x="492616" y="179261"/>
                </a:lnTo>
                <a:lnTo>
                  <a:pt x="494900" y="178875"/>
                </a:lnTo>
                <a:lnTo>
                  <a:pt x="496621" y="178771"/>
                </a:lnTo>
                <a:lnTo>
                  <a:pt x="498562" y="177909"/>
                </a:lnTo>
                <a:lnTo>
                  <a:pt x="502835" y="174834"/>
                </a:lnTo>
                <a:lnTo>
                  <a:pt x="504292" y="172903"/>
                </a:lnTo>
                <a:lnTo>
                  <a:pt x="505264" y="170821"/>
                </a:lnTo>
                <a:lnTo>
                  <a:pt x="508747" y="161983"/>
                </a:lnTo>
                <a:lnTo>
                  <a:pt x="511860" y="154527"/>
                </a:lnTo>
                <a:lnTo>
                  <a:pt x="514405" y="145866"/>
                </a:lnTo>
                <a:lnTo>
                  <a:pt x="519834" y="138273"/>
                </a:lnTo>
                <a:lnTo>
                  <a:pt x="526470" y="130202"/>
                </a:lnTo>
                <a:lnTo>
                  <a:pt x="532669" y="118903"/>
                </a:lnTo>
                <a:lnTo>
                  <a:pt x="537283" y="105456"/>
                </a:lnTo>
                <a:lnTo>
                  <a:pt x="541211" y="97653"/>
                </a:lnTo>
                <a:lnTo>
                  <a:pt x="550200" y="84060"/>
                </a:lnTo>
                <a:lnTo>
                  <a:pt x="557252" y="73041"/>
                </a:lnTo>
                <a:lnTo>
                  <a:pt x="570538" y="58414"/>
                </a:lnTo>
                <a:lnTo>
                  <a:pt x="580034" y="48685"/>
                </a:lnTo>
                <a:lnTo>
                  <a:pt x="581952" y="45941"/>
                </a:lnTo>
                <a:lnTo>
                  <a:pt x="585444" y="38286"/>
                </a:lnTo>
                <a:lnTo>
                  <a:pt x="589074" y="33404"/>
                </a:lnTo>
                <a:lnTo>
                  <a:pt x="595450" y="28589"/>
                </a:lnTo>
                <a:lnTo>
                  <a:pt x="606462" y="21555"/>
                </a:lnTo>
                <a:lnTo>
                  <a:pt x="620408" y="8206"/>
                </a:lnTo>
                <a:lnTo>
                  <a:pt x="620774" y="8636"/>
                </a:lnTo>
                <a:lnTo>
                  <a:pt x="621409" y="13362"/>
                </a:lnTo>
                <a:lnTo>
                  <a:pt x="621505" y="29032"/>
                </a:lnTo>
                <a:lnTo>
                  <a:pt x="621506" y="69472"/>
                </a:lnTo>
                <a:lnTo>
                  <a:pt x="623622" y="78750"/>
                </a:lnTo>
                <a:lnTo>
                  <a:pt x="627160" y="90782"/>
                </a:lnTo>
                <a:lnTo>
                  <a:pt x="628453" y="105269"/>
                </a:lnTo>
                <a:lnTo>
                  <a:pt x="628563" y="113181"/>
                </a:lnTo>
                <a:lnTo>
                  <a:pt x="629386" y="116719"/>
                </a:lnTo>
                <a:lnTo>
                  <a:pt x="633541" y="126285"/>
                </a:lnTo>
                <a:lnTo>
                  <a:pt x="635348" y="141221"/>
                </a:lnTo>
                <a:lnTo>
                  <a:pt x="635497" y="144144"/>
                </a:lnTo>
                <a:lnTo>
                  <a:pt x="636390" y="146887"/>
                </a:lnTo>
                <a:lnTo>
                  <a:pt x="640644" y="154539"/>
                </a:lnTo>
                <a:lnTo>
                  <a:pt x="642848" y="163851"/>
                </a:lnTo>
                <a:lnTo>
                  <a:pt x="646703" y="164151"/>
                </a:lnTo>
                <a:lnTo>
                  <a:pt x="656842" y="164274"/>
                </a:lnTo>
                <a:lnTo>
                  <a:pt x="672003" y="149494"/>
                </a:lnTo>
                <a:lnTo>
                  <a:pt x="674221" y="147278"/>
                </a:lnTo>
                <a:lnTo>
                  <a:pt x="685843" y="130005"/>
                </a:lnTo>
                <a:lnTo>
                  <a:pt x="688210" y="127141"/>
                </a:lnTo>
                <a:lnTo>
                  <a:pt x="690840" y="121843"/>
                </a:lnTo>
                <a:lnTo>
                  <a:pt x="691541" y="119319"/>
                </a:lnTo>
                <a:lnTo>
                  <a:pt x="696554" y="112281"/>
                </a:lnTo>
                <a:lnTo>
                  <a:pt x="708914" y="98621"/>
                </a:lnTo>
                <a:lnTo>
                  <a:pt x="716550" y="86968"/>
                </a:lnTo>
                <a:lnTo>
                  <a:pt x="719794" y="84163"/>
                </a:lnTo>
                <a:lnTo>
                  <a:pt x="723543" y="82293"/>
                </a:lnTo>
                <a:lnTo>
                  <a:pt x="731149" y="79421"/>
                </a:lnTo>
                <a:lnTo>
                  <a:pt x="739894" y="73342"/>
                </a:lnTo>
                <a:lnTo>
                  <a:pt x="745031" y="68828"/>
                </a:lnTo>
                <a:lnTo>
                  <a:pt x="747512" y="67307"/>
                </a:lnTo>
                <a:lnTo>
                  <a:pt x="754796" y="64373"/>
                </a:lnTo>
                <a:lnTo>
                  <a:pt x="761982" y="59622"/>
                </a:lnTo>
                <a:lnTo>
                  <a:pt x="766754" y="58233"/>
                </a:lnTo>
                <a:lnTo>
                  <a:pt x="785665" y="57141"/>
                </a:lnTo>
                <a:lnTo>
                  <a:pt x="791839" y="57124"/>
                </a:lnTo>
                <a:lnTo>
                  <a:pt x="792211" y="57917"/>
                </a:lnTo>
                <a:lnTo>
                  <a:pt x="792626" y="60914"/>
                </a:lnTo>
                <a:lnTo>
                  <a:pt x="793529" y="62825"/>
                </a:lnTo>
                <a:lnTo>
                  <a:pt x="799078" y="70122"/>
                </a:lnTo>
                <a:lnTo>
                  <a:pt x="799645" y="72953"/>
                </a:lnTo>
                <a:lnTo>
                  <a:pt x="800039" y="88428"/>
                </a:lnTo>
                <a:lnTo>
                  <a:pt x="800073" y="94319"/>
                </a:lnTo>
                <a:lnTo>
                  <a:pt x="799289" y="97001"/>
                </a:lnTo>
                <a:lnTo>
                  <a:pt x="795185" y="105362"/>
                </a:lnTo>
                <a:lnTo>
                  <a:pt x="793396" y="119890"/>
                </a:lnTo>
                <a:lnTo>
                  <a:pt x="793043" y="134431"/>
                </a:lnTo>
                <a:lnTo>
                  <a:pt x="792982" y="144145"/>
                </a:lnTo>
                <a:lnTo>
                  <a:pt x="792180" y="146887"/>
                </a:lnTo>
                <a:lnTo>
                  <a:pt x="785189" y="159108"/>
                </a:lnTo>
                <a:lnTo>
                  <a:pt x="781566" y="166742"/>
                </a:lnTo>
                <a:lnTo>
                  <a:pt x="777124" y="180228"/>
                </a:lnTo>
                <a:lnTo>
                  <a:pt x="771066" y="193345"/>
                </a:lnTo>
                <a:lnTo>
                  <a:pt x="767353" y="202596"/>
                </a:lnTo>
                <a:lnTo>
                  <a:pt x="764468" y="216730"/>
                </a:lnTo>
                <a:lnTo>
                  <a:pt x="758938" y="230972"/>
                </a:lnTo>
                <a:lnTo>
                  <a:pt x="752273" y="244452"/>
                </a:lnTo>
                <a:lnTo>
                  <a:pt x="747623" y="250975"/>
                </a:lnTo>
                <a:lnTo>
                  <a:pt x="740793" y="256520"/>
                </a:lnTo>
                <a:lnTo>
                  <a:pt x="736749" y="259110"/>
                </a:lnTo>
                <a:lnTo>
                  <a:pt x="734054" y="262424"/>
                </a:lnTo>
                <a:lnTo>
                  <a:pt x="732256" y="266221"/>
                </a:lnTo>
                <a:lnTo>
                  <a:pt x="731059" y="270340"/>
                </a:lnTo>
                <a:lnTo>
                  <a:pt x="728673" y="273880"/>
                </a:lnTo>
                <a:lnTo>
                  <a:pt x="715553" y="287380"/>
                </a:lnTo>
                <a:lnTo>
                  <a:pt x="705463" y="300500"/>
                </a:lnTo>
                <a:lnTo>
                  <a:pt x="694536" y="314442"/>
                </a:lnTo>
                <a:lnTo>
                  <a:pt x="686272" y="328627"/>
                </a:lnTo>
                <a:lnTo>
                  <a:pt x="680453" y="338128"/>
                </a:lnTo>
                <a:lnTo>
                  <a:pt x="669045" y="352402"/>
                </a:lnTo>
                <a:lnTo>
                  <a:pt x="660286" y="366685"/>
                </a:lnTo>
                <a:lnTo>
                  <a:pt x="652664" y="380972"/>
                </a:lnTo>
                <a:lnTo>
                  <a:pt x="645378" y="394465"/>
                </a:lnTo>
                <a:lnTo>
                  <a:pt x="640582" y="400991"/>
                </a:lnTo>
                <a:lnTo>
                  <a:pt x="638986" y="404637"/>
                </a:lnTo>
                <a:lnTo>
                  <a:pt x="635946" y="417352"/>
                </a:lnTo>
                <a:lnTo>
                  <a:pt x="631164" y="430380"/>
                </a:lnTo>
                <a:lnTo>
                  <a:pt x="629395" y="440414"/>
                </a:lnTo>
                <a:lnTo>
                  <a:pt x="628797" y="455507"/>
                </a:lnTo>
                <a:lnTo>
                  <a:pt x="628669" y="468858"/>
                </a:lnTo>
                <a:lnTo>
                  <a:pt x="628650" y="504150"/>
                </a:lnTo>
                <a:lnTo>
                  <a:pt x="628650" y="5000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PenAnnotation693"/>
          <p:cNvSpPr/>
          <p:nvPr/>
        </p:nvSpPr>
        <p:spPr>
          <a:xfrm>
            <a:off x="7686675" y="2350293"/>
            <a:ext cx="50006" cy="56063"/>
          </a:xfrm>
          <a:custGeom>
            <a:avLst/>
            <a:gdLst/>
            <a:ahLst/>
            <a:cxnLst/>
            <a:rect l="0" t="0" r="0" b="0"/>
            <a:pathLst>
              <a:path w="50006" h="56063">
                <a:moveTo>
                  <a:pt x="7143" y="0"/>
                </a:moveTo>
                <a:lnTo>
                  <a:pt x="7143" y="10598"/>
                </a:lnTo>
                <a:lnTo>
                  <a:pt x="7143" y="9208"/>
                </a:lnTo>
                <a:lnTo>
                  <a:pt x="6350" y="9314"/>
                </a:lnTo>
                <a:lnTo>
                  <a:pt x="5027" y="10178"/>
                </a:lnTo>
                <a:lnTo>
                  <a:pt x="3350" y="11548"/>
                </a:lnTo>
                <a:lnTo>
                  <a:pt x="2233" y="13255"/>
                </a:lnTo>
                <a:lnTo>
                  <a:pt x="1489" y="15187"/>
                </a:lnTo>
                <a:lnTo>
                  <a:pt x="294" y="20198"/>
                </a:lnTo>
                <a:lnTo>
                  <a:pt x="196" y="21403"/>
                </a:lnTo>
                <a:lnTo>
                  <a:pt x="130" y="23000"/>
                </a:lnTo>
                <a:lnTo>
                  <a:pt x="7" y="28249"/>
                </a:lnTo>
                <a:lnTo>
                  <a:pt x="0" y="46334"/>
                </a:lnTo>
                <a:lnTo>
                  <a:pt x="793" y="47558"/>
                </a:lnTo>
                <a:lnTo>
                  <a:pt x="2116" y="48374"/>
                </a:lnTo>
                <a:lnTo>
                  <a:pt x="3792" y="48918"/>
                </a:lnTo>
                <a:lnTo>
                  <a:pt x="4909" y="50075"/>
                </a:lnTo>
                <a:lnTo>
                  <a:pt x="5653" y="51640"/>
                </a:lnTo>
                <a:lnTo>
                  <a:pt x="6151" y="53477"/>
                </a:lnTo>
                <a:lnTo>
                  <a:pt x="7275" y="54701"/>
                </a:lnTo>
                <a:lnTo>
                  <a:pt x="8818" y="55518"/>
                </a:lnTo>
                <a:lnTo>
                  <a:pt x="10642" y="56062"/>
                </a:lnTo>
                <a:lnTo>
                  <a:pt x="11857" y="55631"/>
                </a:lnTo>
                <a:lnTo>
                  <a:pt x="12667" y="54550"/>
                </a:lnTo>
                <a:lnTo>
                  <a:pt x="13207" y="53035"/>
                </a:lnTo>
                <a:lnTo>
                  <a:pt x="14361" y="52026"/>
                </a:lnTo>
                <a:lnTo>
                  <a:pt x="15924" y="51353"/>
                </a:lnTo>
                <a:lnTo>
                  <a:pt x="17760" y="50904"/>
                </a:lnTo>
                <a:lnTo>
                  <a:pt x="18983" y="49811"/>
                </a:lnTo>
                <a:lnTo>
                  <a:pt x="19799" y="48289"/>
                </a:lnTo>
                <a:lnTo>
                  <a:pt x="20343" y="46480"/>
                </a:lnTo>
                <a:lnTo>
                  <a:pt x="21500" y="45274"/>
                </a:lnTo>
                <a:lnTo>
                  <a:pt x="23064" y="44471"/>
                </a:lnTo>
                <a:lnTo>
                  <a:pt x="24900" y="43934"/>
                </a:lnTo>
                <a:lnTo>
                  <a:pt x="26920" y="43577"/>
                </a:lnTo>
                <a:lnTo>
                  <a:pt x="29058" y="43339"/>
                </a:lnTo>
                <a:lnTo>
                  <a:pt x="31279" y="43180"/>
                </a:lnTo>
                <a:lnTo>
                  <a:pt x="33552" y="43074"/>
                </a:lnTo>
                <a:lnTo>
                  <a:pt x="38195" y="42957"/>
                </a:lnTo>
                <a:lnTo>
                  <a:pt x="39751" y="42132"/>
                </a:lnTo>
                <a:lnTo>
                  <a:pt x="40788" y="40788"/>
                </a:lnTo>
                <a:lnTo>
                  <a:pt x="42452" y="36720"/>
                </a:lnTo>
                <a:lnTo>
                  <a:pt x="43383" y="36387"/>
                </a:lnTo>
                <a:lnTo>
                  <a:pt x="44797" y="36164"/>
                </a:lnTo>
                <a:lnTo>
                  <a:pt x="49700" y="35745"/>
                </a:lnTo>
                <a:lnTo>
                  <a:pt x="49803" y="34943"/>
                </a:lnTo>
                <a:lnTo>
                  <a:pt x="49871" y="33614"/>
                </a:lnTo>
                <a:lnTo>
                  <a:pt x="49945" y="30021"/>
                </a:lnTo>
                <a:lnTo>
                  <a:pt x="50005" y="11601"/>
                </a:lnTo>
                <a:lnTo>
                  <a:pt x="49211" y="10116"/>
                </a:lnTo>
                <a:lnTo>
                  <a:pt x="47890" y="9125"/>
                </a:lnTo>
                <a:lnTo>
                  <a:pt x="43157" y="7260"/>
                </a:lnTo>
                <a:lnTo>
                  <a:pt x="42264" y="8015"/>
                </a:lnTo>
                <a:lnTo>
                  <a:pt x="40876" y="9312"/>
                </a:lnTo>
                <a:lnTo>
                  <a:pt x="36020" y="13996"/>
                </a:lnTo>
                <a:lnTo>
                  <a:pt x="35920" y="14888"/>
                </a:lnTo>
                <a:lnTo>
                  <a:pt x="35852" y="16275"/>
                </a:lnTo>
                <a:lnTo>
                  <a:pt x="35718" y="2143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PenAnnotation694"/>
          <p:cNvSpPr/>
          <p:nvPr/>
        </p:nvSpPr>
        <p:spPr>
          <a:xfrm>
            <a:off x="7858133" y="2357437"/>
            <a:ext cx="53899" cy="35717"/>
          </a:xfrm>
          <a:custGeom>
            <a:avLst/>
            <a:gdLst/>
            <a:ahLst/>
            <a:cxnLst/>
            <a:rect l="0" t="0" r="0" b="0"/>
            <a:pathLst>
              <a:path w="53899" h="35717">
                <a:moveTo>
                  <a:pt x="28567" y="0"/>
                </a:moveTo>
                <a:lnTo>
                  <a:pt x="21717" y="0"/>
                </a:lnTo>
                <a:lnTo>
                  <a:pt x="20825" y="794"/>
                </a:lnTo>
                <a:lnTo>
                  <a:pt x="15298" y="6151"/>
                </a:lnTo>
                <a:lnTo>
                  <a:pt x="1080" y="20343"/>
                </a:lnTo>
                <a:lnTo>
                  <a:pt x="717" y="21500"/>
                </a:lnTo>
                <a:lnTo>
                  <a:pt x="475" y="23064"/>
                </a:lnTo>
                <a:lnTo>
                  <a:pt x="88" y="27487"/>
                </a:lnTo>
                <a:lnTo>
                  <a:pt x="55" y="28643"/>
                </a:lnTo>
                <a:lnTo>
                  <a:pt x="0" y="34630"/>
                </a:lnTo>
                <a:lnTo>
                  <a:pt x="791" y="34993"/>
                </a:lnTo>
                <a:lnTo>
                  <a:pt x="2112" y="35235"/>
                </a:lnTo>
                <a:lnTo>
                  <a:pt x="6143" y="35623"/>
                </a:lnTo>
                <a:lnTo>
                  <a:pt x="19350" y="35710"/>
                </a:lnTo>
                <a:lnTo>
                  <a:pt x="24602" y="35716"/>
                </a:lnTo>
                <a:lnTo>
                  <a:pt x="26717" y="34923"/>
                </a:lnTo>
                <a:lnTo>
                  <a:pt x="28921" y="33601"/>
                </a:lnTo>
                <a:lnTo>
                  <a:pt x="34369" y="29568"/>
                </a:lnTo>
                <a:lnTo>
                  <a:pt x="35610" y="28443"/>
                </a:lnTo>
                <a:lnTo>
                  <a:pt x="41744" y="22511"/>
                </a:lnTo>
                <a:lnTo>
                  <a:pt x="42907" y="22151"/>
                </a:lnTo>
                <a:lnTo>
                  <a:pt x="44477" y="21911"/>
                </a:lnTo>
                <a:lnTo>
                  <a:pt x="46317" y="21751"/>
                </a:lnTo>
                <a:lnTo>
                  <a:pt x="47544" y="20851"/>
                </a:lnTo>
                <a:lnTo>
                  <a:pt x="48362" y="19457"/>
                </a:lnTo>
                <a:lnTo>
                  <a:pt x="48908" y="17734"/>
                </a:lnTo>
                <a:lnTo>
                  <a:pt x="50065" y="16585"/>
                </a:lnTo>
                <a:lnTo>
                  <a:pt x="51630" y="15819"/>
                </a:lnTo>
                <a:lnTo>
                  <a:pt x="53467" y="15309"/>
                </a:lnTo>
                <a:lnTo>
                  <a:pt x="53898" y="14175"/>
                </a:lnTo>
                <a:lnTo>
                  <a:pt x="53391" y="12625"/>
                </a:lnTo>
                <a:lnTo>
                  <a:pt x="52260" y="10798"/>
                </a:lnTo>
                <a:lnTo>
                  <a:pt x="51506" y="8786"/>
                </a:lnTo>
                <a:lnTo>
                  <a:pt x="51003" y="6651"/>
                </a:lnTo>
                <a:lnTo>
                  <a:pt x="4999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PenAnnotation695"/>
          <p:cNvSpPr/>
          <p:nvPr/>
        </p:nvSpPr>
        <p:spPr>
          <a:xfrm>
            <a:off x="8004246" y="2364875"/>
            <a:ext cx="68190" cy="56732"/>
          </a:xfrm>
          <a:custGeom>
            <a:avLst/>
            <a:gdLst/>
            <a:ahLst/>
            <a:cxnLst/>
            <a:rect l="0" t="0" r="0" b="0"/>
            <a:pathLst>
              <a:path w="68190" h="56732">
                <a:moveTo>
                  <a:pt x="32472" y="6850"/>
                </a:moveTo>
                <a:lnTo>
                  <a:pt x="28679" y="6850"/>
                </a:lnTo>
                <a:lnTo>
                  <a:pt x="27562" y="6056"/>
                </a:lnTo>
                <a:lnTo>
                  <a:pt x="26818" y="4733"/>
                </a:lnTo>
                <a:lnTo>
                  <a:pt x="25623" y="699"/>
                </a:lnTo>
                <a:lnTo>
                  <a:pt x="24731" y="368"/>
                </a:lnTo>
                <a:lnTo>
                  <a:pt x="23343" y="147"/>
                </a:lnTo>
                <a:lnTo>
                  <a:pt x="21623" y="0"/>
                </a:lnTo>
                <a:lnTo>
                  <a:pt x="19684" y="696"/>
                </a:lnTo>
                <a:lnTo>
                  <a:pt x="17596" y="1953"/>
                </a:lnTo>
                <a:lnTo>
                  <a:pt x="15411" y="3585"/>
                </a:lnTo>
                <a:lnTo>
                  <a:pt x="13955" y="5467"/>
                </a:lnTo>
                <a:lnTo>
                  <a:pt x="12983" y="7516"/>
                </a:lnTo>
                <a:lnTo>
                  <a:pt x="12336" y="9675"/>
                </a:lnTo>
                <a:lnTo>
                  <a:pt x="11111" y="12702"/>
                </a:lnTo>
                <a:lnTo>
                  <a:pt x="9500" y="16307"/>
                </a:lnTo>
                <a:lnTo>
                  <a:pt x="7632" y="20298"/>
                </a:lnTo>
                <a:lnTo>
                  <a:pt x="6388" y="23753"/>
                </a:lnTo>
                <a:lnTo>
                  <a:pt x="5558" y="26850"/>
                </a:lnTo>
                <a:lnTo>
                  <a:pt x="5004" y="29708"/>
                </a:lnTo>
                <a:lnTo>
                  <a:pt x="3841" y="32407"/>
                </a:lnTo>
                <a:lnTo>
                  <a:pt x="2273" y="35000"/>
                </a:lnTo>
                <a:lnTo>
                  <a:pt x="432" y="37523"/>
                </a:lnTo>
                <a:lnTo>
                  <a:pt x="0" y="39999"/>
                </a:lnTo>
                <a:lnTo>
                  <a:pt x="506" y="42443"/>
                </a:lnTo>
                <a:lnTo>
                  <a:pt x="1636" y="44866"/>
                </a:lnTo>
                <a:lnTo>
                  <a:pt x="2390" y="47275"/>
                </a:lnTo>
                <a:lnTo>
                  <a:pt x="2893" y="49675"/>
                </a:lnTo>
                <a:lnTo>
                  <a:pt x="3700" y="55437"/>
                </a:lnTo>
                <a:lnTo>
                  <a:pt x="4559" y="55910"/>
                </a:lnTo>
                <a:lnTo>
                  <a:pt x="5926" y="56226"/>
                </a:lnTo>
                <a:lnTo>
                  <a:pt x="7631" y="56435"/>
                </a:lnTo>
                <a:lnTo>
                  <a:pt x="9561" y="56576"/>
                </a:lnTo>
                <a:lnTo>
                  <a:pt x="11642" y="56669"/>
                </a:lnTo>
                <a:lnTo>
                  <a:pt x="13823" y="56731"/>
                </a:lnTo>
                <a:lnTo>
                  <a:pt x="16071" y="55979"/>
                </a:lnTo>
                <a:lnTo>
                  <a:pt x="18363" y="54684"/>
                </a:lnTo>
                <a:lnTo>
                  <a:pt x="20685" y="53027"/>
                </a:lnTo>
                <a:lnTo>
                  <a:pt x="23026" y="52715"/>
                </a:lnTo>
                <a:lnTo>
                  <a:pt x="25382" y="53302"/>
                </a:lnTo>
                <a:lnTo>
                  <a:pt x="27745" y="54487"/>
                </a:lnTo>
                <a:lnTo>
                  <a:pt x="30114" y="54482"/>
                </a:lnTo>
                <a:lnTo>
                  <a:pt x="32488" y="53686"/>
                </a:lnTo>
                <a:lnTo>
                  <a:pt x="34864" y="52361"/>
                </a:lnTo>
                <a:lnTo>
                  <a:pt x="37242" y="51478"/>
                </a:lnTo>
                <a:lnTo>
                  <a:pt x="39621" y="50889"/>
                </a:lnTo>
                <a:lnTo>
                  <a:pt x="42000" y="50497"/>
                </a:lnTo>
                <a:lnTo>
                  <a:pt x="44381" y="50235"/>
                </a:lnTo>
                <a:lnTo>
                  <a:pt x="46761" y="50061"/>
                </a:lnTo>
                <a:lnTo>
                  <a:pt x="49143" y="49945"/>
                </a:lnTo>
                <a:lnTo>
                  <a:pt x="52316" y="49073"/>
                </a:lnTo>
                <a:lnTo>
                  <a:pt x="56021" y="47699"/>
                </a:lnTo>
                <a:lnTo>
                  <a:pt x="60078" y="45989"/>
                </a:lnTo>
                <a:lnTo>
                  <a:pt x="62782" y="44055"/>
                </a:lnTo>
                <a:lnTo>
                  <a:pt x="64585" y="41972"/>
                </a:lnTo>
                <a:lnTo>
                  <a:pt x="67479" y="36718"/>
                </a:lnTo>
                <a:lnTo>
                  <a:pt x="67717" y="35493"/>
                </a:lnTo>
                <a:lnTo>
                  <a:pt x="67875" y="33883"/>
                </a:lnTo>
                <a:lnTo>
                  <a:pt x="67980" y="32015"/>
                </a:lnTo>
                <a:lnTo>
                  <a:pt x="68098" y="27824"/>
                </a:lnTo>
                <a:lnTo>
                  <a:pt x="68188" y="10800"/>
                </a:lnTo>
                <a:lnTo>
                  <a:pt x="68189" y="12045"/>
                </a:lnTo>
                <a:lnTo>
                  <a:pt x="67396" y="12694"/>
                </a:lnTo>
                <a:lnTo>
                  <a:pt x="66073" y="13127"/>
                </a:lnTo>
                <a:lnTo>
                  <a:pt x="64398" y="13416"/>
                </a:lnTo>
                <a:lnTo>
                  <a:pt x="63281" y="12815"/>
                </a:lnTo>
                <a:lnTo>
                  <a:pt x="62537" y="11620"/>
                </a:lnTo>
                <a:lnTo>
                  <a:pt x="62040" y="10030"/>
                </a:lnTo>
                <a:lnTo>
                  <a:pt x="61709" y="9764"/>
                </a:lnTo>
                <a:lnTo>
                  <a:pt x="61488" y="10380"/>
                </a:lnTo>
                <a:lnTo>
                  <a:pt x="61342" y="11584"/>
                </a:lnTo>
                <a:lnTo>
                  <a:pt x="60450" y="11593"/>
                </a:lnTo>
                <a:lnTo>
                  <a:pt x="59061" y="10806"/>
                </a:lnTo>
                <a:lnTo>
                  <a:pt x="53904" y="68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PenAnnotation696"/>
          <p:cNvSpPr/>
          <p:nvPr/>
        </p:nvSpPr>
        <p:spPr>
          <a:xfrm>
            <a:off x="7208491" y="3407568"/>
            <a:ext cx="284882" cy="189712"/>
          </a:xfrm>
          <a:custGeom>
            <a:avLst/>
            <a:gdLst/>
            <a:ahLst/>
            <a:cxnLst/>
            <a:rect l="0" t="0" r="0" b="0"/>
            <a:pathLst>
              <a:path w="284882" h="189712">
                <a:moveTo>
                  <a:pt x="221009" y="21432"/>
                </a:moveTo>
                <a:lnTo>
                  <a:pt x="217216" y="21432"/>
                </a:lnTo>
                <a:lnTo>
                  <a:pt x="215305" y="20638"/>
                </a:lnTo>
                <a:lnTo>
                  <a:pt x="208823" y="15728"/>
                </a:lnTo>
                <a:lnTo>
                  <a:pt x="204216" y="11489"/>
                </a:lnTo>
                <a:lnTo>
                  <a:pt x="201876" y="10040"/>
                </a:lnTo>
                <a:lnTo>
                  <a:pt x="193996" y="7208"/>
                </a:lnTo>
                <a:lnTo>
                  <a:pt x="186249" y="3733"/>
                </a:lnTo>
                <a:lnTo>
                  <a:pt x="177513" y="1659"/>
                </a:lnTo>
                <a:lnTo>
                  <a:pt x="169134" y="738"/>
                </a:lnTo>
                <a:lnTo>
                  <a:pt x="162763" y="328"/>
                </a:lnTo>
                <a:lnTo>
                  <a:pt x="155169" y="146"/>
                </a:lnTo>
                <a:lnTo>
                  <a:pt x="133567" y="29"/>
                </a:lnTo>
                <a:lnTo>
                  <a:pt x="127789" y="1607"/>
                </a:lnTo>
                <a:lnTo>
                  <a:pt x="122350" y="4247"/>
                </a:lnTo>
                <a:lnTo>
                  <a:pt x="117137" y="7594"/>
                </a:lnTo>
                <a:lnTo>
                  <a:pt x="109226" y="13429"/>
                </a:lnTo>
                <a:lnTo>
                  <a:pt x="106005" y="16097"/>
                </a:lnTo>
                <a:lnTo>
                  <a:pt x="101478" y="17875"/>
                </a:lnTo>
                <a:lnTo>
                  <a:pt x="96077" y="19060"/>
                </a:lnTo>
                <a:lnTo>
                  <a:pt x="90096" y="19851"/>
                </a:lnTo>
                <a:lnTo>
                  <a:pt x="84521" y="21171"/>
                </a:lnTo>
                <a:lnTo>
                  <a:pt x="79217" y="22845"/>
                </a:lnTo>
                <a:lnTo>
                  <a:pt x="74093" y="24756"/>
                </a:lnTo>
                <a:lnTo>
                  <a:pt x="69090" y="26823"/>
                </a:lnTo>
                <a:lnTo>
                  <a:pt x="64168" y="28994"/>
                </a:lnTo>
                <a:lnTo>
                  <a:pt x="54464" y="33524"/>
                </a:lnTo>
                <a:lnTo>
                  <a:pt x="44860" y="38183"/>
                </a:lnTo>
                <a:lnTo>
                  <a:pt x="37417" y="42899"/>
                </a:lnTo>
                <a:lnTo>
                  <a:pt x="30668" y="48436"/>
                </a:lnTo>
                <a:lnTo>
                  <a:pt x="26646" y="52134"/>
                </a:lnTo>
                <a:lnTo>
                  <a:pt x="22377" y="56188"/>
                </a:lnTo>
                <a:lnTo>
                  <a:pt x="18738" y="60477"/>
                </a:lnTo>
                <a:lnTo>
                  <a:pt x="15517" y="64925"/>
                </a:lnTo>
                <a:lnTo>
                  <a:pt x="12578" y="69477"/>
                </a:lnTo>
                <a:lnTo>
                  <a:pt x="9823" y="74893"/>
                </a:lnTo>
                <a:lnTo>
                  <a:pt x="7194" y="80885"/>
                </a:lnTo>
                <a:lnTo>
                  <a:pt x="4647" y="87261"/>
                </a:lnTo>
                <a:lnTo>
                  <a:pt x="2948" y="93099"/>
                </a:lnTo>
                <a:lnTo>
                  <a:pt x="1816" y="98579"/>
                </a:lnTo>
                <a:lnTo>
                  <a:pt x="1061" y="103819"/>
                </a:lnTo>
                <a:lnTo>
                  <a:pt x="558" y="108106"/>
                </a:lnTo>
                <a:lnTo>
                  <a:pt x="224" y="111759"/>
                </a:lnTo>
                <a:lnTo>
                  <a:pt x="0" y="114987"/>
                </a:lnTo>
                <a:lnTo>
                  <a:pt x="644" y="118727"/>
                </a:lnTo>
                <a:lnTo>
                  <a:pt x="1868" y="122807"/>
                </a:lnTo>
                <a:lnTo>
                  <a:pt x="3478" y="127115"/>
                </a:lnTo>
                <a:lnTo>
                  <a:pt x="5344" y="129987"/>
                </a:lnTo>
                <a:lnTo>
                  <a:pt x="7382" y="131902"/>
                </a:lnTo>
                <a:lnTo>
                  <a:pt x="11763" y="134823"/>
                </a:lnTo>
                <a:lnTo>
                  <a:pt x="16357" y="138767"/>
                </a:lnTo>
                <a:lnTo>
                  <a:pt x="23161" y="145283"/>
                </a:lnTo>
                <a:lnTo>
                  <a:pt x="27197" y="149243"/>
                </a:lnTo>
                <a:lnTo>
                  <a:pt x="31476" y="152677"/>
                </a:lnTo>
                <a:lnTo>
                  <a:pt x="35916" y="155760"/>
                </a:lnTo>
                <a:lnTo>
                  <a:pt x="40464" y="158608"/>
                </a:lnTo>
                <a:lnTo>
                  <a:pt x="45877" y="161301"/>
                </a:lnTo>
                <a:lnTo>
                  <a:pt x="51866" y="163891"/>
                </a:lnTo>
                <a:lnTo>
                  <a:pt x="58240" y="166411"/>
                </a:lnTo>
                <a:lnTo>
                  <a:pt x="64078" y="169678"/>
                </a:lnTo>
                <a:lnTo>
                  <a:pt x="69557" y="173444"/>
                </a:lnTo>
                <a:lnTo>
                  <a:pt x="74796" y="177541"/>
                </a:lnTo>
                <a:lnTo>
                  <a:pt x="81465" y="180274"/>
                </a:lnTo>
                <a:lnTo>
                  <a:pt x="89086" y="182095"/>
                </a:lnTo>
                <a:lnTo>
                  <a:pt x="97342" y="183309"/>
                </a:lnTo>
                <a:lnTo>
                  <a:pt x="104433" y="184119"/>
                </a:lnTo>
                <a:lnTo>
                  <a:pt x="110748" y="184659"/>
                </a:lnTo>
                <a:lnTo>
                  <a:pt x="116545" y="185018"/>
                </a:lnTo>
                <a:lnTo>
                  <a:pt x="122791" y="186052"/>
                </a:lnTo>
                <a:lnTo>
                  <a:pt x="129337" y="187535"/>
                </a:lnTo>
                <a:lnTo>
                  <a:pt x="136081" y="189317"/>
                </a:lnTo>
                <a:lnTo>
                  <a:pt x="142959" y="189711"/>
                </a:lnTo>
                <a:lnTo>
                  <a:pt x="149926" y="189181"/>
                </a:lnTo>
                <a:lnTo>
                  <a:pt x="156951" y="188033"/>
                </a:lnTo>
                <a:lnTo>
                  <a:pt x="164017" y="187268"/>
                </a:lnTo>
                <a:lnTo>
                  <a:pt x="171108" y="186758"/>
                </a:lnTo>
                <a:lnTo>
                  <a:pt x="178217" y="186418"/>
                </a:lnTo>
                <a:lnTo>
                  <a:pt x="184543" y="185397"/>
                </a:lnTo>
                <a:lnTo>
                  <a:pt x="190348" y="183924"/>
                </a:lnTo>
                <a:lnTo>
                  <a:pt x="195805" y="182147"/>
                </a:lnTo>
                <a:lnTo>
                  <a:pt x="201825" y="179375"/>
                </a:lnTo>
                <a:lnTo>
                  <a:pt x="208220" y="175940"/>
                </a:lnTo>
                <a:lnTo>
                  <a:pt x="214864" y="172062"/>
                </a:lnTo>
                <a:lnTo>
                  <a:pt x="226479" y="165637"/>
                </a:lnTo>
                <a:lnTo>
                  <a:pt x="231800" y="162812"/>
                </a:lnTo>
                <a:lnTo>
                  <a:pt x="236934" y="159342"/>
                </a:lnTo>
                <a:lnTo>
                  <a:pt x="241944" y="155440"/>
                </a:lnTo>
                <a:lnTo>
                  <a:pt x="246872" y="151252"/>
                </a:lnTo>
                <a:lnTo>
                  <a:pt x="250951" y="147666"/>
                </a:lnTo>
                <a:lnTo>
                  <a:pt x="257599" y="141565"/>
                </a:lnTo>
                <a:lnTo>
                  <a:pt x="265805" y="133667"/>
                </a:lnTo>
                <a:lnTo>
                  <a:pt x="273263" y="126300"/>
                </a:lnTo>
                <a:lnTo>
                  <a:pt x="275689" y="123094"/>
                </a:lnTo>
                <a:lnTo>
                  <a:pt x="278100" y="119369"/>
                </a:lnTo>
                <a:lnTo>
                  <a:pt x="280501" y="115298"/>
                </a:lnTo>
                <a:lnTo>
                  <a:pt x="282101" y="110997"/>
                </a:lnTo>
                <a:lnTo>
                  <a:pt x="283168" y="106542"/>
                </a:lnTo>
                <a:lnTo>
                  <a:pt x="283880" y="101984"/>
                </a:lnTo>
                <a:lnTo>
                  <a:pt x="284353" y="97358"/>
                </a:lnTo>
                <a:lnTo>
                  <a:pt x="284670" y="92687"/>
                </a:lnTo>
                <a:lnTo>
                  <a:pt x="284881" y="87985"/>
                </a:lnTo>
                <a:lnTo>
                  <a:pt x="284227" y="83263"/>
                </a:lnTo>
                <a:lnTo>
                  <a:pt x="282999" y="78527"/>
                </a:lnTo>
                <a:lnTo>
                  <a:pt x="281385" y="73783"/>
                </a:lnTo>
                <a:lnTo>
                  <a:pt x="279517" y="69032"/>
                </a:lnTo>
                <a:lnTo>
                  <a:pt x="277476" y="64278"/>
                </a:lnTo>
                <a:lnTo>
                  <a:pt x="273093" y="54762"/>
                </a:lnTo>
                <a:lnTo>
                  <a:pt x="268499" y="45241"/>
                </a:lnTo>
                <a:lnTo>
                  <a:pt x="266162" y="41273"/>
                </a:lnTo>
                <a:lnTo>
                  <a:pt x="263811" y="37834"/>
                </a:lnTo>
                <a:lnTo>
                  <a:pt x="261450" y="34748"/>
                </a:lnTo>
                <a:lnTo>
                  <a:pt x="256710" y="29202"/>
                </a:lnTo>
                <a:lnTo>
                  <a:pt x="254334" y="26612"/>
                </a:lnTo>
                <a:lnTo>
                  <a:pt x="250369" y="24091"/>
                </a:lnTo>
                <a:lnTo>
                  <a:pt x="245345" y="21617"/>
                </a:lnTo>
                <a:lnTo>
                  <a:pt x="239614" y="19174"/>
                </a:lnTo>
                <a:lnTo>
                  <a:pt x="229013" y="14343"/>
                </a:lnTo>
                <a:lnTo>
                  <a:pt x="223964" y="11943"/>
                </a:lnTo>
                <a:lnTo>
                  <a:pt x="216237" y="9277"/>
                </a:lnTo>
                <a:lnTo>
                  <a:pt x="209363" y="8092"/>
                </a:lnTo>
                <a:lnTo>
                  <a:pt x="201016" y="7565"/>
                </a:lnTo>
                <a:lnTo>
                  <a:pt x="194131" y="7331"/>
                </a:lnTo>
                <a:lnTo>
                  <a:pt x="191184" y="7269"/>
                </a:lnTo>
                <a:lnTo>
                  <a:pt x="188426" y="6434"/>
                </a:lnTo>
                <a:lnTo>
                  <a:pt x="180750" y="2259"/>
                </a:lnTo>
                <a:lnTo>
                  <a:pt x="171963" y="199"/>
                </a:lnTo>
                <a:lnTo>
                  <a:pt x="17100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PenAnnotation697"/>
          <p:cNvSpPr/>
          <p:nvPr/>
        </p:nvSpPr>
        <p:spPr>
          <a:xfrm>
            <a:off x="7379493" y="3507581"/>
            <a:ext cx="100014" cy="114301"/>
          </a:xfrm>
          <a:custGeom>
            <a:avLst/>
            <a:gdLst/>
            <a:ahLst/>
            <a:cxnLst/>
            <a:rect l="0" t="0" r="0" b="0"/>
            <a:pathLst>
              <a:path w="100014" h="114301">
                <a:moveTo>
                  <a:pt x="0" y="0"/>
                </a:moveTo>
                <a:lnTo>
                  <a:pt x="0" y="13207"/>
                </a:lnTo>
                <a:lnTo>
                  <a:pt x="2116" y="15924"/>
                </a:lnTo>
                <a:lnTo>
                  <a:pt x="3793" y="17760"/>
                </a:lnTo>
                <a:lnTo>
                  <a:pt x="7771" y="21916"/>
                </a:lnTo>
                <a:lnTo>
                  <a:pt x="9943" y="24135"/>
                </a:lnTo>
                <a:lnTo>
                  <a:pt x="11392" y="26409"/>
                </a:lnTo>
                <a:lnTo>
                  <a:pt x="12357" y="28719"/>
                </a:lnTo>
                <a:lnTo>
                  <a:pt x="13001" y="31052"/>
                </a:lnTo>
                <a:lnTo>
                  <a:pt x="14223" y="33401"/>
                </a:lnTo>
                <a:lnTo>
                  <a:pt x="15832" y="35761"/>
                </a:lnTo>
                <a:lnTo>
                  <a:pt x="17699" y="38128"/>
                </a:lnTo>
                <a:lnTo>
                  <a:pt x="20531" y="41294"/>
                </a:lnTo>
                <a:lnTo>
                  <a:pt x="27910" y="49044"/>
                </a:lnTo>
                <a:lnTo>
                  <a:pt x="52309" y="73732"/>
                </a:lnTo>
                <a:lnTo>
                  <a:pt x="54716" y="76935"/>
                </a:lnTo>
                <a:lnTo>
                  <a:pt x="57115" y="80659"/>
                </a:lnTo>
                <a:lnTo>
                  <a:pt x="59508" y="84729"/>
                </a:lnTo>
                <a:lnTo>
                  <a:pt x="61897" y="87442"/>
                </a:lnTo>
                <a:lnTo>
                  <a:pt x="64283" y="89251"/>
                </a:lnTo>
                <a:lnTo>
                  <a:pt x="66668" y="90457"/>
                </a:lnTo>
                <a:lnTo>
                  <a:pt x="69052" y="92848"/>
                </a:lnTo>
                <a:lnTo>
                  <a:pt x="71435" y="96030"/>
                </a:lnTo>
                <a:lnTo>
                  <a:pt x="73817" y="99739"/>
                </a:lnTo>
                <a:lnTo>
                  <a:pt x="76199" y="102211"/>
                </a:lnTo>
                <a:lnTo>
                  <a:pt x="78581" y="103859"/>
                </a:lnTo>
                <a:lnTo>
                  <a:pt x="80962" y="104958"/>
                </a:lnTo>
                <a:lnTo>
                  <a:pt x="83344" y="106485"/>
                </a:lnTo>
                <a:lnTo>
                  <a:pt x="85725" y="108296"/>
                </a:lnTo>
                <a:lnTo>
                  <a:pt x="92451" y="113948"/>
                </a:lnTo>
                <a:lnTo>
                  <a:pt x="94800" y="114144"/>
                </a:lnTo>
                <a:lnTo>
                  <a:pt x="100013" y="1143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PenAnnotation698"/>
          <p:cNvSpPr/>
          <p:nvPr/>
        </p:nvSpPr>
        <p:spPr>
          <a:xfrm>
            <a:off x="7543800" y="3507581"/>
            <a:ext cx="100012" cy="96763"/>
          </a:xfrm>
          <a:custGeom>
            <a:avLst/>
            <a:gdLst/>
            <a:ahLst/>
            <a:cxnLst/>
            <a:rect l="0" t="0" r="0" b="0"/>
            <a:pathLst>
              <a:path w="100012" h="96763">
                <a:moveTo>
                  <a:pt x="0" y="7144"/>
                </a:moveTo>
                <a:lnTo>
                  <a:pt x="0" y="13294"/>
                </a:lnTo>
                <a:lnTo>
                  <a:pt x="793" y="15213"/>
                </a:lnTo>
                <a:lnTo>
                  <a:pt x="2116" y="18079"/>
                </a:lnTo>
                <a:lnTo>
                  <a:pt x="3792" y="21578"/>
                </a:lnTo>
                <a:lnTo>
                  <a:pt x="5703" y="24704"/>
                </a:lnTo>
                <a:lnTo>
                  <a:pt x="7770" y="27581"/>
                </a:lnTo>
                <a:lnTo>
                  <a:pt x="9942" y="30294"/>
                </a:lnTo>
                <a:lnTo>
                  <a:pt x="12185" y="33690"/>
                </a:lnTo>
                <a:lnTo>
                  <a:pt x="14473" y="37541"/>
                </a:lnTo>
                <a:lnTo>
                  <a:pt x="16792" y="41696"/>
                </a:lnTo>
                <a:lnTo>
                  <a:pt x="19132" y="45260"/>
                </a:lnTo>
                <a:lnTo>
                  <a:pt x="21486" y="48429"/>
                </a:lnTo>
                <a:lnTo>
                  <a:pt x="23849" y="51336"/>
                </a:lnTo>
                <a:lnTo>
                  <a:pt x="25424" y="54862"/>
                </a:lnTo>
                <a:lnTo>
                  <a:pt x="26475" y="58799"/>
                </a:lnTo>
                <a:lnTo>
                  <a:pt x="27174" y="63012"/>
                </a:lnTo>
                <a:lnTo>
                  <a:pt x="29229" y="66614"/>
                </a:lnTo>
                <a:lnTo>
                  <a:pt x="32186" y="69809"/>
                </a:lnTo>
                <a:lnTo>
                  <a:pt x="35745" y="72734"/>
                </a:lnTo>
                <a:lnTo>
                  <a:pt x="38911" y="75476"/>
                </a:lnTo>
                <a:lnTo>
                  <a:pt x="41816" y="78099"/>
                </a:lnTo>
                <a:lnTo>
                  <a:pt x="44546" y="80641"/>
                </a:lnTo>
                <a:lnTo>
                  <a:pt x="47953" y="82335"/>
                </a:lnTo>
                <a:lnTo>
                  <a:pt x="51813" y="83465"/>
                </a:lnTo>
                <a:lnTo>
                  <a:pt x="55973" y="84218"/>
                </a:lnTo>
                <a:lnTo>
                  <a:pt x="58746" y="85514"/>
                </a:lnTo>
                <a:lnTo>
                  <a:pt x="60596" y="87172"/>
                </a:lnTo>
                <a:lnTo>
                  <a:pt x="61828" y="89071"/>
                </a:lnTo>
                <a:lnTo>
                  <a:pt x="63443" y="90336"/>
                </a:lnTo>
                <a:lnTo>
                  <a:pt x="65314" y="91181"/>
                </a:lnTo>
                <a:lnTo>
                  <a:pt x="67355" y="91743"/>
                </a:lnTo>
                <a:lnTo>
                  <a:pt x="69510" y="92912"/>
                </a:lnTo>
                <a:lnTo>
                  <a:pt x="71739" y="94485"/>
                </a:lnTo>
                <a:lnTo>
                  <a:pt x="74020" y="96328"/>
                </a:lnTo>
                <a:lnTo>
                  <a:pt x="76334" y="96762"/>
                </a:lnTo>
                <a:lnTo>
                  <a:pt x="78671" y="96258"/>
                </a:lnTo>
                <a:lnTo>
                  <a:pt x="81022" y="95128"/>
                </a:lnTo>
                <a:lnTo>
                  <a:pt x="83383" y="94375"/>
                </a:lnTo>
                <a:lnTo>
                  <a:pt x="85752" y="93873"/>
                </a:lnTo>
                <a:lnTo>
                  <a:pt x="88124" y="93538"/>
                </a:lnTo>
                <a:lnTo>
                  <a:pt x="89706" y="92521"/>
                </a:lnTo>
                <a:lnTo>
                  <a:pt x="90760" y="91049"/>
                </a:lnTo>
                <a:lnTo>
                  <a:pt x="91462" y="89275"/>
                </a:lnTo>
                <a:lnTo>
                  <a:pt x="92724" y="87298"/>
                </a:lnTo>
                <a:lnTo>
                  <a:pt x="94360" y="85186"/>
                </a:lnTo>
                <a:lnTo>
                  <a:pt x="96244" y="82984"/>
                </a:lnTo>
                <a:lnTo>
                  <a:pt x="97501" y="80723"/>
                </a:lnTo>
                <a:lnTo>
                  <a:pt x="98338" y="78421"/>
                </a:lnTo>
                <a:lnTo>
                  <a:pt x="98896" y="76094"/>
                </a:lnTo>
                <a:lnTo>
                  <a:pt x="99268" y="72954"/>
                </a:lnTo>
                <a:lnTo>
                  <a:pt x="99516" y="69273"/>
                </a:lnTo>
                <a:lnTo>
                  <a:pt x="99682" y="65232"/>
                </a:lnTo>
                <a:lnTo>
                  <a:pt x="99865" y="56509"/>
                </a:lnTo>
                <a:lnTo>
                  <a:pt x="100011" y="19083"/>
                </a:lnTo>
                <a:lnTo>
                  <a:pt x="99217" y="16691"/>
                </a:lnTo>
                <a:lnTo>
                  <a:pt x="97896" y="14302"/>
                </a:lnTo>
                <a:lnTo>
                  <a:pt x="96219" y="11916"/>
                </a:lnTo>
                <a:lnTo>
                  <a:pt x="95102" y="9532"/>
                </a:lnTo>
                <a:lnTo>
                  <a:pt x="94358" y="7148"/>
                </a:lnTo>
                <a:lnTo>
                  <a:pt x="9286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PenAnnotation699"/>
          <p:cNvSpPr/>
          <p:nvPr/>
        </p:nvSpPr>
        <p:spPr>
          <a:xfrm>
            <a:off x="7686675" y="3507697"/>
            <a:ext cx="121405" cy="89701"/>
          </a:xfrm>
          <a:custGeom>
            <a:avLst/>
            <a:gdLst/>
            <a:ahLst/>
            <a:cxnLst/>
            <a:rect l="0" t="0" r="0" b="0"/>
            <a:pathLst>
              <a:path w="121405" h="89701">
                <a:moveTo>
                  <a:pt x="0" y="42746"/>
                </a:moveTo>
                <a:lnTo>
                  <a:pt x="0" y="38954"/>
                </a:lnTo>
                <a:lnTo>
                  <a:pt x="793" y="38631"/>
                </a:lnTo>
                <a:lnTo>
                  <a:pt x="2116" y="39209"/>
                </a:lnTo>
                <a:lnTo>
                  <a:pt x="6151" y="42048"/>
                </a:lnTo>
                <a:lnTo>
                  <a:pt x="8070" y="42280"/>
                </a:lnTo>
                <a:lnTo>
                  <a:pt x="10936" y="42436"/>
                </a:lnTo>
                <a:lnTo>
                  <a:pt x="14434" y="42539"/>
                </a:lnTo>
                <a:lnTo>
                  <a:pt x="17560" y="43402"/>
                </a:lnTo>
                <a:lnTo>
                  <a:pt x="20438" y="44771"/>
                </a:lnTo>
                <a:lnTo>
                  <a:pt x="23150" y="46477"/>
                </a:lnTo>
                <a:lnTo>
                  <a:pt x="26546" y="47615"/>
                </a:lnTo>
                <a:lnTo>
                  <a:pt x="30397" y="48373"/>
                </a:lnTo>
                <a:lnTo>
                  <a:pt x="34552" y="48879"/>
                </a:lnTo>
                <a:lnTo>
                  <a:pt x="38116" y="49216"/>
                </a:lnTo>
                <a:lnTo>
                  <a:pt x="41285" y="49441"/>
                </a:lnTo>
                <a:lnTo>
                  <a:pt x="44192" y="49590"/>
                </a:lnTo>
                <a:lnTo>
                  <a:pt x="51655" y="49757"/>
                </a:lnTo>
                <a:lnTo>
                  <a:pt x="55867" y="49802"/>
                </a:lnTo>
                <a:lnTo>
                  <a:pt x="60263" y="49037"/>
                </a:lnTo>
                <a:lnTo>
                  <a:pt x="64782" y="47734"/>
                </a:lnTo>
                <a:lnTo>
                  <a:pt x="69381" y="46071"/>
                </a:lnTo>
                <a:lnTo>
                  <a:pt x="73242" y="44963"/>
                </a:lnTo>
                <a:lnTo>
                  <a:pt x="76609" y="44224"/>
                </a:lnTo>
                <a:lnTo>
                  <a:pt x="79647" y="43731"/>
                </a:lnTo>
                <a:lnTo>
                  <a:pt x="82467" y="42609"/>
                </a:lnTo>
                <a:lnTo>
                  <a:pt x="85140" y="41068"/>
                </a:lnTo>
                <a:lnTo>
                  <a:pt x="87717" y="39246"/>
                </a:lnTo>
                <a:lnTo>
                  <a:pt x="91021" y="38031"/>
                </a:lnTo>
                <a:lnTo>
                  <a:pt x="94812" y="37222"/>
                </a:lnTo>
                <a:lnTo>
                  <a:pt x="98926" y="36682"/>
                </a:lnTo>
                <a:lnTo>
                  <a:pt x="102463" y="35528"/>
                </a:lnTo>
                <a:lnTo>
                  <a:pt x="105615" y="33966"/>
                </a:lnTo>
                <a:lnTo>
                  <a:pt x="108510" y="32130"/>
                </a:lnTo>
                <a:lnTo>
                  <a:pt x="111233" y="30906"/>
                </a:lnTo>
                <a:lnTo>
                  <a:pt x="113844" y="30090"/>
                </a:lnTo>
                <a:lnTo>
                  <a:pt x="116377" y="29547"/>
                </a:lnTo>
                <a:lnTo>
                  <a:pt x="118065" y="28390"/>
                </a:lnTo>
                <a:lnTo>
                  <a:pt x="119191" y="26826"/>
                </a:lnTo>
                <a:lnTo>
                  <a:pt x="119943" y="24989"/>
                </a:lnTo>
                <a:lnTo>
                  <a:pt x="120442" y="22971"/>
                </a:lnTo>
                <a:lnTo>
                  <a:pt x="120776" y="20831"/>
                </a:lnTo>
                <a:lnTo>
                  <a:pt x="121311" y="15487"/>
                </a:lnTo>
                <a:lnTo>
                  <a:pt x="121355" y="14255"/>
                </a:lnTo>
                <a:lnTo>
                  <a:pt x="121404" y="10768"/>
                </a:lnTo>
                <a:lnTo>
                  <a:pt x="120623" y="8728"/>
                </a:lnTo>
                <a:lnTo>
                  <a:pt x="119309" y="6574"/>
                </a:lnTo>
                <a:lnTo>
                  <a:pt x="117640" y="4344"/>
                </a:lnTo>
                <a:lnTo>
                  <a:pt x="115732" y="2857"/>
                </a:lnTo>
                <a:lnTo>
                  <a:pt x="113667" y="1866"/>
                </a:lnTo>
                <a:lnTo>
                  <a:pt x="111497" y="1205"/>
                </a:lnTo>
                <a:lnTo>
                  <a:pt x="108462" y="764"/>
                </a:lnTo>
                <a:lnTo>
                  <a:pt x="104852" y="471"/>
                </a:lnTo>
                <a:lnTo>
                  <a:pt x="100858" y="275"/>
                </a:lnTo>
                <a:lnTo>
                  <a:pt x="92185" y="58"/>
                </a:lnTo>
                <a:lnTo>
                  <a:pt x="87651" y="0"/>
                </a:lnTo>
                <a:lnTo>
                  <a:pt x="83039" y="755"/>
                </a:lnTo>
                <a:lnTo>
                  <a:pt x="78378" y="2052"/>
                </a:lnTo>
                <a:lnTo>
                  <a:pt x="73683" y="3710"/>
                </a:lnTo>
                <a:lnTo>
                  <a:pt x="68966" y="5610"/>
                </a:lnTo>
                <a:lnTo>
                  <a:pt x="64233" y="7670"/>
                </a:lnTo>
                <a:lnTo>
                  <a:pt x="54742" y="12076"/>
                </a:lnTo>
                <a:lnTo>
                  <a:pt x="30953" y="23734"/>
                </a:lnTo>
                <a:lnTo>
                  <a:pt x="26985" y="26896"/>
                </a:lnTo>
                <a:lnTo>
                  <a:pt x="23546" y="30592"/>
                </a:lnTo>
                <a:lnTo>
                  <a:pt x="20460" y="34644"/>
                </a:lnTo>
                <a:lnTo>
                  <a:pt x="17609" y="38138"/>
                </a:lnTo>
                <a:lnTo>
                  <a:pt x="14914" y="41261"/>
                </a:lnTo>
                <a:lnTo>
                  <a:pt x="12324" y="44138"/>
                </a:lnTo>
                <a:lnTo>
                  <a:pt x="7329" y="49450"/>
                </a:lnTo>
                <a:lnTo>
                  <a:pt x="4886" y="51978"/>
                </a:lnTo>
                <a:lnTo>
                  <a:pt x="4051" y="54457"/>
                </a:lnTo>
                <a:lnTo>
                  <a:pt x="4288" y="56904"/>
                </a:lnTo>
                <a:lnTo>
                  <a:pt x="5240" y="59328"/>
                </a:lnTo>
                <a:lnTo>
                  <a:pt x="5874" y="61739"/>
                </a:lnTo>
                <a:lnTo>
                  <a:pt x="6298" y="64139"/>
                </a:lnTo>
                <a:lnTo>
                  <a:pt x="6580" y="66533"/>
                </a:lnTo>
                <a:lnTo>
                  <a:pt x="8355" y="68923"/>
                </a:lnTo>
                <a:lnTo>
                  <a:pt x="11126" y="71310"/>
                </a:lnTo>
                <a:lnTo>
                  <a:pt x="14561" y="73695"/>
                </a:lnTo>
                <a:lnTo>
                  <a:pt x="17644" y="76079"/>
                </a:lnTo>
                <a:lnTo>
                  <a:pt x="20494" y="78462"/>
                </a:lnTo>
                <a:lnTo>
                  <a:pt x="23188" y="80844"/>
                </a:lnTo>
                <a:lnTo>
                  <a:pt x="26571" y="82432"/>
                </a:lnTo>
                <a:lnTo>
                  <a:pt x="30414" y="83491"/>
                </a:lnTo>
                <a:lnTo>
                  <a:pt x="34563" y="84197"/>
                </a:lnTo>
                <a:lnTo>
                  <a:pt x="38917" y="84667"/>
                </a:lnTo>
                <a:lnTo>
                  <a:pt x="43407" y="84981"/>
                </a:lnTo>
                <a:lnTo>
                  <a:pt x="47988" y="85191"/>
                </a:lnTo>
                <a:lnTo>
                  <a:pt x="57311" y="85423"/>
                </a:lnTo>
                <a:lnTo>
                  <a:pt x="62020" y="85485"/>
                </a:lnTo>
                <a:lnTo>
                  <a:pt x="66747" y="86320"/>
                </a:lnTo>
                <a:lnTo>
                  <a:pt x="71485" y="87670"/>
                </a:lnTo>
                <a:lnTo>
                  <a:pt x="76231" y="89364"/>
                </a:lnTo>
                <a:lnTo>
                  <a:pt x="80983" y="89700"/>
                </a:lnTo>
                <a:lnTo>
                  <a:pt x="85738" y="89130"/>
                </a:lnTo>
                <a:lnTo>
                  <a:pt x="100012" y="8560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PenAnnotation700"/>
          <p:cNvSpPr/>
          <p:nvPr/>
        </p:nvSpPr>
        <p:spPr>
          <a:xfrm>
            <a:off x="7793831" y="3600450"/>
            <a:ext cx="2117" cy="1"/>
          </a:xfrm>
          <a:custGeom>
            <a:avLst/>
            <a:gdLst/>
            <a:ahLst/>
            <a:cxnLst/>
            <a:rect l="0" t="0" r="0" b="0"/>
            <a:pathLst>
              <a:path w="2117" h="1">
                <a:moveTo>
                  <a:pt x="0" y="0"/>
                </a:moveTo>
                <a:lnTo>
                  <a:pt x="2116" y="0"/>
                </a:lnTo>
                <a:close/>
              </a:path>
            </a:pathLst>
          </a:custGeom>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MARTPenAnnotation701"/>
          <p:cNvSpPr/>
          <p:nvPr/>
        </p:nvSpPr>
        <p:spPr>
          <a:xfrm>
            <a:off x="7843837" y="3493494"/>
            <a:ext cx="106038" cy="85525"/>
          </a:xfrm>
          <a:custGeom>
            <a:avLst/>
            <a:gdLst/>
            <a:ahLst/>
            <a:cxnLst/>
            <a:rect l="0" t="0" r="0" b="0"/>
            <a:pathLst>
              <a:path w="106038" h="85525">
                <a:moveTo>
                  <a:pt x="0" y="35518"/>
                </a:moveTo>
                <a:lnTo>
                  <a:pt x="3793" y="39310"/>
                </a:lnTo>
                <a:lnTo>
                  <a:pt x="4910" y="39634"/>
                </a:lnTo>
                <a:lnTo>
                  <a:pt x="5654" y="39055"/>
                </a:lnTo>
                <a:lnTo>
                  <a:pt x="6152" y="37876"/>
                </a:lnTo>
                <a:lnTo>
                  <a:pt x="7276" y="37090"/>
                </a:lnTo>
                <a:lnTo>
                  <a:pt x="8819" y="36566"/>
                </a:lnTo>
                <a:lnTo>
                  <a:pt x="10643" y="36216"/>
                </a:lnTo>
                <a:lnTo>
                  <a:pt x="12652" y="35984"/>
                </a:lnTo>
                <a:lnTo>
                  <a:pt x="14784" y="35828"/>
                </a:lnTo>
                <a:lnTo>
                  <a:pt x="17001" y="35725"/>
                </a:lnTo>
                <a:lnTo>
                  <a:pt x="21579" y="35610"/>
                </a:lnTo>
                <a:lnTo>
                  <a:pt x="34778" y="35536"/>
                </a:lnTo>
                <a:lnTo>
                  <a:pt x="38267" y="36324"/>
                </a:lnTo>
                <a:lnTo>
                  <a:pt x="41386" y="37643"/>
                </a:lnTo>
                <a:lnTo>
                  <a:pt x="44259" y="39316"/>
                </a:lnTo>
                <a:lnTo>
                  <a:pt x="47762" y="39638"/>
                </a:lnTo>
                <a:lnTo>
                  <a:pt x="51686" y="39058"/>
                </a:lnTo>
                <a:lnTo>
                  <a:pt x="55888" y="37878"/>
                </a:lnTo>
                <a:lnTo>
                  <a:pt x="60277" y="36298"/>
                </a:lnTo>
                <a:lnTo>
                  <a:pt x="64791" y="34450"/>
                </a:lnTo>
                <a:lnTo>
                  <a:pt x="69388" y="32425"/>
                </a:lnTo>
                <a:lnTo>
                  <a:pt x="73246" y="31074"/>
                </a:lnTo>
                <a:lnTo>
                  <a:pt x="76612" y="30175"/>
                </a:lnTo>
                <a:lnTo>
                  <a:pt x="79650" y="29575"/>
                </a:lnTo>
                <a:lnTo>
                  <a:pt x="82469" y="29174"/>
                </a:lnTo>
                <a:lnTo>
                  <a:pt x="85141" y="28908"/>
                </a:lnTo>
                <a:lnTo>
                  <a:pt x="87718" y="28730"/>
                </a:lnTo>
                <a:lnTo>
                  <a:pt x="90229" y="28611"/>
                </a:lnTo>
                <a:lnTo>
                  <a:pt x="95135" y="28480"/>
                </a:lnTo>
                <a:lnTo>
                  <a:pt x="96761" y="27651"/>
                </a:lnTo>
                <a:lnTo>
                  <a:pt x="97844" y="26305"/>
                </a:lnTo>
                <a:lnTo>
                  <a:pt x="98568" y="24613"/>
                </a:lnTo>
                <a:lnTo>
                  <a:pt x="99843" y="23485"/>
                </a:lnTo>
                <a:lnTo>
                  <a:pt x="101487" y="22734"/>
                </a:lnTo>
                <a:lnTo>
                  <a:pt x="106037" y="21527"/>
                </a:lnTo>
                <a:lnTo>
                  <a:pt x="105616" y="20635"/>
                </a:lnTo>
                <a:lnTo>
                  <a:pt x="104542" y="19246"/>
                </a:lnTo>
                <a:lnTo>
                  <a:pt x="103032" y="17526"/>
                </a:lnTo>
                <a:lnTo>
                  <a:pt x="101232" y="14792"/>
                </a:lnTo>
                <a:lnTo>
                  <a:pt x="99238" y="11382"/>
                </a:lnTo>
                <a:lnTo>
                  <a:pt x="97115" y="7521"/>
                </a:lnTo>
                <a:lnTo>
                  <a:pt x="94906" y="4947"/>
                </a:lnTo>
                <a:lnTo>
                  <a:pt x="92639" y="3231"/>
                </a:lnTo>
                <a:lnTo>
                  <a:pt x="90335" y="2087"/>
                </a:lnTo>
                <a:lnTo>
                  <a:pt x="88005" y="1324"/>
                </a:lnTo>
                <a:lnTo>
                  <a:pt x="85657" y="816"/>
                </a:lnTo>
                <a:lnTo>
                  <a:pt x="83298" y="477"/>
                </a:lnTo>
                <a:lnTo>
                  <a:pt x="80139" y="252"/>
                </a:lnTo>
                <a:lnTo>
                  <a:pt x="76445" y="100"/>
                </a:lnTo>
                <a:lnTo>
                  <a:pt x="72394" y="0"/>
                </a:lnTo>
                <a:lnTo>
                  <a:pt x="68106" y="727"/>
                </a:lnTo>
                <a:lnTo>
                  <a:pt x="63660" y="2005"/>
                </a:lnTo>
                <a:lnTo>
                  <a:pt x="59110" y="3651"/>
                </a:lnTo>
                <a:lnTo>
                  <a:pt x="54487" y="5542"/>
                </a:lnTo>
                <a:lnTo>
                  <a:pt x="49819" y="7596"/>
                </a:lnTo>
                <a:lnTo>
                  <a:pt x="45118" y="9760"/>
                </a:lnTo>
                <a:lnTo>
                  <a:pt x="41191" y="11202"/>
                </a:lnTo>
                <a:lnTo>
                  <a:pt x="37781" y="12164"/>
                </a:lnTo>
                <a:lnTo>
                  <a:pt x="34712" y="12805"/>
                </a:lnTo>
                <a:lnTo>
                  <a:pt x="31079" y="14820"/>
                </a:lnTo>
                <a:lnTo>
                  <a:pt x="27069" y="17750"/>
                </a:lnTo>
                <a:lnTo>
                  <a:pt x="22808" y="21292"/>
                </a:lnTo>
                <a:lnTo>
                  <a:pt x="19174" y="24446"/>
                </a:lnTo>
                <a:lnTo>
                  <a:pt x="15959" y="27343"/>
                </a:lnTo>
                <a:lnTo>
                  <a:pt x="10268" y="32679"/>
                </a:lnTo>
                <a:lnTo>
                  <a:pt x="5093" y="37695"/>
                </a:lnTo>
                <a:lnTo>
                  <a:pt x="3395" y="40939"/>
                </a:lnTo>
                <a:lnTo>
                  <a:pt x="2263" y="44688"/>
                </a:lnTo>
                <a:lnTo>
                  <a:pt x="1508" y="48775"/>
                </a:lnTo>
                <a:lnTo>
                  <a:pt x="1800" y="51500"/>
                </a:lnTo>
                <a:lnTo>
                  <a:pt x="2787" y="53316"/>
                </a:lnTo>
                <a:lnTo>
                  <a:pt x="4240" y="54527"/>
                </a:lnTo>
                <a:lnTo>
                  <a:pt x="5207" y="56128"/>
                </a:lnTo>
                <a:lnTo>
                  <a:pt x="5853" y="57989"/>
                </a:lnTo>
                <a:lnTo>
                  <a:pt x="6283" y="60024"/>
                </a:lnTo>
                <a:lnTo>
                  <a:pt x="7365" y="62174"/>
                </a:lnTo>
                <a:lnTo>
                  <a:pt x="8879" y="64401"/>
                </a:lnTo>
                <a:lnTo>
                  <a:pt x="10681" y="66680"/>
                </a:lnTo>
                <a:lnTo>
                  <a:pt x="12677" y="68993"/>
                </a:lnTo>
                <a:lnTo>
                  <a:pt x="14801" y="71328"/>
                </a:lnTo>
                <a:lnTo>
                  <a:pt x="17011" y="73679"/>
                </a:lnTo>
                <a:lnTo>
                  <a:pt x="20072" y="75247"/>
                </a:lnTo>
                <a:lnTo>
                  <a:pt x="23700" y="76291"/>
                </a:lnTo>
                <a:lnTo>
                  <a:pt x="27707" y="76988"/>
                </a:lnTo>
                <a:lnTo>
                  <a:pt x="31171" y="78246"/>
                </a:lnTo>
                <a:lnTo>
                  <a:pt x="34275" y="79878"/>
                </a:lnTo>
                <a:lnTo>
                  <a:pt x="37137" y="81760"/>
                </a:lnTo>
                <a:lnTo>
                  <a:pt x="40633" y="83015"/>
                </a:lnTo>
                <a:lnTo>
                  <a:pt x="44552" y="83851"/>
                </a:lnTo>
                <a:lnTo>
                  <a:pt x="48751" y="84409"/>
                </a:lnTo>
                <a:lnTo>
                  <a:pt x="52344" y="84781"/>
                </a:lnTo>
                <a:lnTo>
                  <a:pt x="55534" y="85029"/>
                </a:lnTo>
                <a:lnTo>
                  <a:pt x="58454" y="85194"/>
                </a:lnTo>
                <a:lnTo>
                  <a:pt x="63815" y="85377"/>
                </a:lnTo>
                <a:lnTo>
                  <a:pt x="71438" y="855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PenAnnotation702"/>
          <p:cNvSpPr/>
          <p:nvPr/>
        </p:nvSpPr>
        <p:spPr>
          <a:xfrm>
            <a:off x="8015287" y="3472015"/>
            <a:ext cx="150020" cy="92717"/>
          </a:xfrm>
          <a:custGeom>
            <a:avLst/>
            <a:gdLst/>
            <a:ahLst/>
            <a:cxnLst/>
            <a:rect l="0" t="0" r="0" b="0"/>
            <a:pathLst>
              <a:path w="150020" h="92717">
                <a:moveTo>
                  <a:pt x="0" y="21278"/>
                </a:moveTo>
                <a:lnTo>
                  <a:pt x="0" y="89604"/>
                </a:lnTo>
                <a:lnTo>
                  <a:pt x="0" y="51781"/>
                </a:lnTo>
                <a:lnTo>
                  <a:pt x="794" y="47170"/>
                </a:lnTo>
                <a:lnTo>
                  <a:pt x="2116" y="42508"/>
                </a:lnTo>
                <a:lnTo>
                  <a:pt x="3793" y="37813"/>
                </a:lnTo>
                <a:lnTo>
                  <a:pt x="5704" y="33889"/>
                </a:lnTo>
                <a:lnTo>
                  <a:pt x="7771" y="30479"/>
                </a:lnTo>
                <a:lnTo>
                  <a:pt x="9943" y="27412"/>
                </a:lnTo>
                <a:lnTo>
                  <a:pt x="12185" y="23780"/>
                </a:lnTo>
                <a:lnTo>
                  <a:pt x="14474" y="19771"/>
                </a:lnTo>
                <a:lnTo>
                  <a:pt x="16793" y="15511"/>
                </a:lnTo>
                <a:lnTo>
                  <a:pt x="19132" y="11877"/>
                </a:lnTo>
                <a:lnTo>
                  <a:pt x="21486" y="8661"/>
                </a:lnTo>
                <a:lnTo>
                  <a:pt x="23850" y="5723"/>
                </a:lnTo>
                <a:lnTo>
                  <a:pt x="26218" y="3764"/>
                </a:lnTo>
                <a:lnTo>
                  <a:pt x="28591" y="2459"/>
                </a:lnTo>
                <a:lnTo>
                  <a:pt x="30967" y="1588"/>
                </a:lnTo>
                <a:lnTo>
                  <a:pt x="34139" y="1008"/>
                </a:lnTo>
                <a:lnTo>
                  <a:pt x="37840" y="621"/>
                </a:lnTo>
                <a:lnTo>
                  <a:pt x="41895" y="363"/>
                </a:lnTo>
                <a:lnTo>
                  <a:pt x="46186" y="191"/>
                </a:lnTo>
                <a:lnTo>
                  <a:pt x="55188" y="0"/>
                </a:lnTo>
                <a:lnTo>
                  <a:pt x="59810" y="743"/>
                </a:lnTo>
                <a:lnTo>
                  <a:pt x="64481" y="2032"/>
                </a:lnTo>
                <a:lnTo>
                  <a:pt x="69180" y="3685"/>
                </a:lnTo>
                <a:lnTo>
                  <a:pt x="73902" y="4787"/>
                </a:lnTo>
                <a:lnTo>
                  <a:pt x="78636" y="5521"/>
                </a:lnTo>
                <a:lnTo>
                  <a:pt x="83380" y="6011"/>
                </a:lnTo>
                <a:lnTo>
                  <a:pt x="88131" y="7131"/>
                </a:lnTo>
                <a:lnTo>
                  <a:pt x="92885" y="8672"/>
                </a:lnTo>
                <a:lnTo>
                  <a:pt x="97642" y="10493"/>
                </a:lnTo>
                <a:lnTo>
                  <a:pt x="101608" y="12501"/>
                </a:lnTo>
                <a:lnTo>
                  <a:pt x="105044" y="14633"/>
                </a:lnTo>
                <a:lnTo>
                  <a:pt x="108131" y="16848"/>
                </a:lnTo>
                <a:lnTo>
                  <a:pt x="110980" y="19118"/>
                </a:lnTo>
                <a:lnTo>
                  <a:pt x="113674" y="21426"/>
                </a:lnTo>
                <a:lnTo>
                  <a:pt x="116265" y="23758"/>
                </a:lnTo>
                <a:lnTo>
                  <a:pt x="118785" y="26900"/>
                </a:lnTo>
                <a:lnTo>
                  <a:pt x="121259" y="30582"/>
                </a:lnTo>
                <a:lnTo>
                  <a:pt x="123702" y="34625"/>
                </a:lnTo>
                <a:lnTo>
                  <a:pt x="126124" y="38113"/>
                </a:lnTo>
                <a:lnTo>
                  <a:pt x="128532" y="41233"/>
                </a:lnTo>
                <a:lnTo>
                  <a:pt x="130932" y="44106"/>
                </a:lnTo>
                <a:lnTo>
                  <a:pt x="132531" y="46816"/>
                </a:lnTo>
                <a:lnTo>
                  <a:pt x="133598" y="49416"/>
                </a:lnTo>
                <a:lnTo>
                  <a:pt x="134309" y="51943"/>
                </a:lnTo>
                <a:lnTo>
                  <a:pt x="135577" y="54422"/>
                </a:lnTo>
                <a:lnTo>
                  <a:pt x="137216" y="56868"/>
                </a:lnTo>
                <a:lnTo>
                  <a:pt x="139102" y="59292"/>
                </a:lnTo>
                <a:lnTo>
                  <a:pt x="140360" y="61702"/>
                </a:lnTo>
                <a:lnTo>
                  <a:pt x="141198" y="64102"/>
                </a:lnTo>
                <a:lnTo>
                  <a:pt x="141757" y="66496"/>
                </a:lnTo>
                <a:lnTo>
                  <a:pt x="142130" y="69680"/>
                </a:lnTo>
                <a:lnTo>
                  <a:pt x="142378" y="73390"/>
                </a:lnTo>
                <a:lnTo>
                  <a:pt x="142777" y="83166"/>
                </a:lnTo>
                <a:lnTo>
                  <a:pt x="142846" y="88652"/>
                </a:lnTo>
                <a:lnTo>
                  <a:pt x="143649" y="90006"/>
                </a:lnTo>
                <a:lnTo>
                  <a:pt x="144980" y="90909"/>
                </a:lnTo>
                <a:lnTo>
                  <a:pt x="150019" y="927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PenAnnotation703"/>
          <p:cNvSpPr/>
          <p:nvPr/>
        </p:nvSpPr>
        <p:spPr>
          <a:xfrm>
            <a:off x="7258050" y="3600450"/>
            <a:ext cx="150019" cy="192755"/>
          </a:xfrm>
          <a:custGeom>
            <a:avLst/>
            <a:gdLst/>
            <a:ahLst/>
            <a:cxnLst/>
            <a:rect l="0" t="0" r="0" b="0"/>
            <a:pathLst>
              <a:path w="150019" h="192755">
                <a:moveTo>
                  <a:pt x="0" y="42862"/>
                </a:moveTo>
                <a:lnTo>
                  <a:pt x="3792" y="42862"/>
                </a:lnTo>
                <a:lnTo>
                  <a:pt x="5703" y="43656"/>
                </a:lnTo>
                <a:lnTo>
                  <a:pt x="9942" y="46654"/>
                </a:lnTo>
                <a:lnTo>
                  <a:pt x="14223" y="50138"/>
                </a:lnTo>
                <a:lnTo>
                  <a:pt x="19736" y="55513"/>
                </a:lnTo>
                <a:lnTo>
                  <a:pt x="24117" y="59862"/>
                </a:lnTo>
                <a:lnTo>
                  <a:pt x="26397" y="62926"/>
                </a:lnTo>
                <a:lnTo>
                  <a:pt x="28711" y="66557"/>
                </a:lnTo>
                <a:lnTo>
                  <a:pt x="31046" y="70565"/>
                </a:lnTo>
                <a:lnTo>
                  <a:pt x="33397" y="74824"/>
                </a:lnTo>
                <a:lnTo>
                  <a:pt x="38127" y="83791"/>
                </a:lnTo>
                <a:lnTo>
                  <a:pt x="41292" y="88404"/>
                </a:lnTo>
                <a:lnTo>
                  <a:pt x="44991" y="93067"/>
                </a:lnTo>
                <a:lnTo>
                  <a:pt x="49044" y="97763"/>
                </a:lnTo>
                <a:lnTo>
                  <a:pt x="52540" y="102482"/>
                </a:lnTo>
                <a:lnTo>
                  <a:pt x="55664" y="107215"/>
                </a:lnTo>
                <a:lnTo>
                  <a:pt x="58540" y="111958"/>
                </a:lnTo>
                <a:lnTo>
                  <a:pt x="61252" y="117501"/>
                </a:lnTo>
                <a:lnTo>
                  <a:pt x="63853" y="123578"/>
                </a:lnTo>
                <a:lnTo>
                  <a:pt x="66381" y="130010"/>
                </a:lnTo>
                <a:lnTo>
                  <a:pt x="68860" y="135885"/>
                </a:lnTo>
                <a:lnTo>
                  <a:pt x="73731" y="146648"/>
                </a:lnTo>
                <a:lnTo>
                  <a:pt x="76935" y="151740"/>
                </a:lnTo>
                <a:lnTo>
                  <a:pt x="80659" y="156722"/>
                </a:lnTo>
                <a:lnTo>
                  <a:pt x="84728" y="161631"/>
                </a:lnTo>
                <a:lnTo>
                  <a:pt x="88236" y="165698"/>
                </a:lnTo>
                <a:lnTo>
                  <a:pt x="91368" y="169203"/>
                </a:lnTo>
                <a:lnTo>
                  <a:pt x="96964" y="175213"/>
                </a:lnTo>
                <a:lnTo>
                  <a:pt x="102097" y="180530"/>
                </a:lnTo>
                <a:lnTo>
                  <a:pt x="103782" y="183060"/>
                </a:lnTo>
                <a:lnTo>
                  <a:pt x="105657" y="187987"/>
                </a:lnTo>
                <a:lnTo>
                  <a:pt x="106950" y="189618"/>
                </a:lnTo>
                <a:lnTo>
                  <a:pt x="108606" y="190706"/>
                </a:lnTo>
                <a:lnTo>
                  <a:pt x="113966" y="192754"/>
                </a:lnTo>
                <a:lnTo>
                  <a:pt x="114201" y="189051"/>
                </a:lnTo>
                <a:lnTo>
                  <a:pt x="114291" y="166142"/>
                </a:lnTo>
                <a:lnTo>
                  <a:pt x="115088" y="160768"/>
                </a:lnTo>
                <a:lnTo>
                  <a:pt x="116413" y="154803"/>
                </a:lnTo>
                <a:lnTo>
                  <a:pt x="118089" y="148446"/>
                </a:lnTo>
                <a:lnTo>
                  <a:pt x="119208" y="141827"/>
                </a:lnTo>
                <a:lnTo>
                  <a:pt x="119953" y="135032"/>
                </a:lnTo>
                <a:lnTo>
                  <a:pt x="120450" y="128121"/>
                </a:lnTo>
                <a:lnTo>
                  <a:pt x="120780" y="121133"/>
                </a:lnTo>
                <a:lnTo>
                  <a:pt x="121149" y="107018"/>
                </a:lnTo>
                <a:lnTo>
                  <a:pt x="121356" y="89476"/>
                </a:lnTo>
                <a:lnTo>
                  <a:pt x="122180" y="83463"/>
                </a:lnTo>
                <a:lnTo>
                  <a:pt x="123521" y="77073"/>
                </a:lnTo>
                <a:lnTo>
                  <a:pt x="125210" y="70432"/>
                </a:lnTo>
                <a:lnTo>
                  <a:pt x="126335" y="65211"/>
                </a:lnTo>
                <a:lnTo>
                  <a:pt x="127086" y="60936"/>
                </a:lnTo>
                <a:lnTo>
                  <a:pt x="127587" y="57293"/>
                </a:lnTo>
                <a:lnTo>
                  <a:pt x="128713" y="53276"/>
                </a:lnTo>
                <a:lnTo>
                  <a:pt x="130259" y="49011"/>
                </a:lnTo>
                <a:lnTo>
                  <a:pt x="132083" y="44580"/>
                </a:lnTo>
                <a:lnTo>
                  <a:pt x="133298" y="40832"/>
                </a:lnTo>
                <a:lnTo>
                  <a:pt x="134110" y="37540"/>
                </a:lnTo>
                <a:lnTo>
                  <a:pt x="134650" y="34552"/>
                </a:lnTo>
                <a:lnTo>
                  <a:pt x="137368" y="29114"/>
                </a:lnTo>
                <a:lnTo>
                  <a:pt x="139203" y="26553"/>
                </a:lnTo>
                <a:lnTo>
                  <a:pt x="141243" y="21591"/>
                </a:lnTo>
                <a:lnTo>
                  <a:pt x="142149" y="16740"/>
                </a:lnTo>
                <a:lnTo>
                  <a:pt x="142552" y="11937"/>
                </a:lnTo>
                <a:lnTo>
                  <a:pt x="142778" y="8564"/>
                </a:lnTo>
                <a:lnTo>
                  <a:pt x="144949" y="5658"/>
                </a:lnTo>
                <a:lnTo>
                  <a:pt x="15001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PenAnnotation704"/>
          <p:cNvSpPr/>
          <p:nvPr/>
        </p:nvSpPr>
        <p:spPr>
          <a:xfrm>
            <a:off x="7508081" y="3714750"/>
            <a:ext cx="14288" cy="50007"/>
          </a:xfrm>
          <a:custGeom>
            <a:avLst/>
            <a:gdLst/>
            <a:ahLst/>
            <a:cxnLst/>
            <a:rect l="0" t="0" r="0" b="0"/>
            <a:pathLst>
              <a:path w="14288" h="50007">
                <a:moveTo>
                  <a:pt x="0" y="0"/>
                </a:moveTo>
                <a:lnTo>
                  <a:pt x="0" y="13207"/>
                </a:lnTo>
                <a:lnTo>
                  <a:pt x="794" y="14361"/>
                </a:lnTo>
                <a:lnTo>
                  <a:pt x="2116" y="15924"/>
                </a:lnTo>
                <a:lnTo>
                  <a:pt x="3793" y="17760"/>
                </a:lnTo>
                <a:lnTo>
                  <a:pt x="4910" y="19777"/>
                </a:lnTo>
                <a:lnTo>
                  <a:pt x="5654" y="21916"/>
                </a:lnTo>
                <a:lnTo>
                  <a:pt x="6151" y="24135"/>
                </a:lnTo>
                <a:lnTo>
                  <a:pt x="7275" y="26409"/>
                </a:lnTo>
                <a:lnTo>
                  <a:pt x="8819" y="28718"/>
                </a:lnTo>
                <a:lnTo>
                  <a:pt x="10643" y="31051"/>
                </a:lnTo>
                <a:lnTo>
                  <a:pt x="11857" y="33401"/>
                </a:lnTo>
                <a:lnTo>
                  <a:pt x="12667" y="35761"/>
                </a:lnTo>
                <a:lnTo>
                  <a:pt x="13207" y="38128"/>
                </a:lnTo>
                <a:lnTo>
                  <a:pt x="13567" y="40500"/>
                </a:lnTo>
                <a:lnTo>
                  <a:pt x="13807" y="42875"/>
                </a:lnTo>
                <a:lnTo>
                  <a:pt x="14287" y="500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PenAnnotation705"/>
          <p:cNvSpPr/>
          <p:nvPr/>
        </p:nvSpPr>
        <p:spPr>
          <a:xfrm>
            <a:off x="7522368" y="3636168"/>
            <a:ext cx="2117" cy="1"/>
          </a:xfrm>
          <a:custGeom>
            <a:avLst/>
            <a:gdLst/>
            <a:ahLst/>
            <a:cxnLst/>
            <a:rect l="0" t="0" r="0" b="0"/>
            <a:pathLst>
              <a:path w="2117" h="1">
                <a:moveTo>
                  <a:pt x="0" y="0"/>
                </a:moveTo>
                <a:lnTo>
                  <a:pt x="2116" y="0"/>
                </a:lnTo>
                <a:close/>
              </a:path>
            </a:pathLst>
          </a:custGeom>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MARTPenAnnotation706"/>
          <p:cNvSpPr/>
          <p:nvPr/>
        </p:nvSpPr>
        <p:spPr>
          <a:xfrm>
            <a:off x="7608226" y="3679031"/>
            <a:ext cx="64162" cy="92870"/>
          </a:xfrm>
          <a:custGeom>
            <a:avLst/>
            <a:gdLst/>
            <a:ahLst/>
            <a:cxnLst/>
            <a:rect l="0" t="0" r="0" b="0"/>
            <a:pathLst>
              <a:path w="64162" h="92870">
                <a:moveTo>
                  <a:pt x="64161" y="0"/>
                </a:moveTo>
                <a:lnTo>
                  <a:pt x="51859" y="0"/>
                </a:lnTo>
                <a:lnTo>
                  <a:pt x="49610" y="794"/>
                </a:lnTo>
                <a:lnTo>
                  <a:pt x="46523" y="2117"/>
                </a:lnTo>
                <a:lnTo>
                  <a:pt x="42877" y="3792"/>
                </a:lnTo>
                <a:lnTo>
                  <a:pt x="39653" y="5703"/>
                </a:lnTo>
                <a:lnTo>
                  <a:pt x="36710" y="7771"/>
                </a:lnTo>
                <a:lnTo>
                  <a:pt x="33954" y="9943"/>
                </a:lnTo>
                <a:lnTo>
                  <a:pt x="30529" y="12185"/>
                </a:lnTo>
                <a:lnTo>
                  <a:pt x="26659" y="14473"/>
                </a:lnTo>
                <a:lnTo>
                  <a:pt x="22491" y="16792"/>
                </a:lnTo>
                <a:lnTo>
                  <a:pt x="18919" y="19132"/>
                </a:lnTo>
                <a:lnTo>
                  <a:pt x="15743" y="21486"/>
                </a:lnTo>
                <a:lnTo>
                  <a:pt x="12832" y="23849"/>
                </a:lnTo>
                <a:lnTo>
                  <a:pt x="10098" y="26218"/>
                </a:lnTo>
                <a:lnTo>
                  <a:pt x="7482" y="28591"/>
                </a:lnTo>
                <a:lnTo>
                  <a:pt x="4944" y="30967"/>
                </a:lnTo>
                <a:lnTo>
                  <a:pt x="3252" y="34138"/>
                </a:lnTo>
                <a:lnTo>
                  <a:pt x="2123" y="37840"/>
                </a:lnTo>
                <a:lnTo>
                  <a:pt x="1372" y="41896"/>
                </a:lnTo>
                <a:lnTo>
                  <a:pt x="870" y="46186"/>
                </a:lnTo>
                <a:lnTo>
                  <a:pt x="536" y="50635"/>
                </a:lnTo>
                <a:lnTo>
                  <a:pt x="0" y="61595"/>
                </a:lnTo>
                <a:lnTo>
                  <a:pt x="749" y="63289"/>
                </a:lnTo>
                <a:lnTo>
                  <a:pt x="2043" y="65211"/>
                </a:lnTo>
                <a:lnTo>
                  <a:pt x="3699" y="67286"/>
                </a:lnTo>
                <a:lnTo>
                  <a:pt x="5596" y="70257"/>
                </a:lnTo>
                <a:lnTo>
                  <a:pt x="7655" y="73826"/>
                </a:lnTo>
                <a:lnTo>
                  <a:pt x="9822" y="77792"/>
                </a:lnTo>
                <a:lnTo>
                  <a:pt x="12060" y="80436"/>
                </a:lnTo>
                <a:lnTo>
                  <a:pt x="14345" y="82199"/>
                </a:lnTo>
                <a:lnTo>
                  <a:pt x="27510" y="88821"/>
                </a:lnTo>
                <a:lnTo>
                  <a:pt x="30996" y="90170"/>
                </a:lnTo>
                <a:lnTo>
                  <a:pt x="34113" y="91069"/>
                </a:lnTo>
                <a:lnTo>
                  <a:pt x="36986" y="91669"/>
                </a:lnTo>
                <a:lnTo>
                  <a:pt x="40488" y="92069"/>
                </a:lnTo>
                <a:lnTo>
                  <a:pt x="44410" y="92336"/>
                </a:lnTo>
                <a:lnTo>
                  <a:pt x="52208" y="92632"/>
                </a:lnTo>
                <a:lnTo>
                  <a:pt x="64161" y="928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PenAnnotation707"/>
          <p:cNvSpPr/>
          <p:nvPr/>
        </p:nvSpPr>
        <p:spPr>
          <a:xfrm>
            <a:off x="7758112" y="3621881"/>
            <a:ext cx="50007" cy="135732"/>
          </a:xfrm>
          <a:custGeom>
            <a:avLst/>
            <a:gdLst/>
            <a:ahLst/>
            <a:cxnLst/>
            <a:rect l="0" t="0" r="0" b="0"/>
            <a:pathLst>
              <a:path w="50007" h="135732">
                <a:moveTo>
                  <a:pt x="0" y="0"/>
                </a:moveTo>
                <a:lnTo>
                  <a:pt x="0" y="14434"/>
                </a:lnTo>
                <a:lnTo>
                  <a:pt x="794" y="18354"/>
                </a:lnTo>
                <a:lnTo>
                  <a:pt x="2116" y="22555"/>
                </a:lnTo>
                <a:lnTo>
                  <a:pt x="3793" y="26943"/>
                </a:lnTo>
                <a:lnTo>
                  <a:pt x="4910" y="31456"/>
                </a:lnTo>
                <a:lnTo>
                  <a:pt x="5654" y="36052"/>
                </a:lnTo>
                <a:lnTo>
                  <a:pt x="6152" y="40703"/>
                </a:lnTo>
                <a:lnTo>
                  <a:pt x="7276" y="46185"/>
                </a:lnTo>
                <a:lnTo>
                  <a:pt x="8819" y="52221"/>
                </a:lnTo>
                <a:lnTo>
                  <a:pt x="10643" y="58626"/>
                </a:lnTo>
                <a:lnTo>
                  <a:pt x="12652" y="63690"/>
                </a:lnTo>
                <a:lnTo>
                  <a:pt x="14784" y="67861"/>
                </a:lnTo>
                <a:lnTo>
                  <a:pt x="17001" y="71434"/>
                </a:lnTo>
                <a:lnTo>
                  <a:pt x="19271" y="75404"/>
                </a:lnTo>
                <a:lnTo>
                  <a:pt x="23910" y="84048"/>
                </a:lnTo>
                <a:lnTo>
                  <a:pt x="25465" y="88576"/>
                </a:lnTo>
                <a:lnTo>
                  <a:pt x="26502" y="93182"/>
                </a:lnTo>
                <a:lnTo>
                  <a:pt x="27193" y="97840"/>
                </a:lnTo>
                <a:lnTo>
                  <a:pt x="28448" y="101739"/>
                </a:lnTo>
                <a:lnTo>
                  <a:pt x="30077" y="105132"/>
                </a:lnTo>
                <a:lnTo>
                  <a:pt x="31958" y="108188"/>
                </a:lnTo>
                <a:lnTo>
                  <a:pt x="34005" y="111019"/>
                </a:lnTo>
                <a:lnTo>
                  <a:pt x="36164" y="113700"/>
                </a:lnTo>
                <a:lnTo>
                  <a:pt x="38397" y="116281"/>
                </a:lnTo>
                <a:lnTo>
                  <a:pt x="39885" y="118796"/>
                </a:lnTo>
                <a:lnTo>
                  <a:pt x="40878" y="121266"/>
                </a:lnTo>
                <a:lnTo>
                  <a:pt x="41539" y="123707"/>
                </a:lnTo>
                <a:lnTo>
                  <a:pt x="42774" y="126127"/>
                </a:lnTo>
                <a:lnTo>
                  <a:pt x="44391" y="128535"/>
                </a:lnTo>
                <a:lnTo>
                  <a:pt x="50006" y="1357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PenAnnotation708"/>
          <p:cNvSpPr/>
          <p:nvPr/>
        </p:nvSpPr>
        <p:spPr>
          <a:xfrm>
            <a:off x="7743825" y="3671887"/>
            <a:ext cx="50007" cy="28576"/>
          </a:xfrm>
          <a:custGeom>
            <a:avLst/>
            <a:gdLst/>
            <a:ahLst/>
            <a:cxnLst/>
            <a:rect l="0" t="0" r="0" b="0"/>
            <a:pathLst>
              <a:path w="50007" h="28576">
                <a:moveTo>
                  <a:pt x="0" y="28575"/>
                </a:moveTo>
                <a:lnTo>
                  <a:pt x="13000" y="15575"/>
                </a:lnTo>
                <a:lnTo>
                  <a:pt x="15016" y="14352"/>
                </a:lnTo>
                <a:lnTo>
                  <a:pt x="17949" y="12743"/>
                </a:lnTo>
                <a:lnTo>
                  <a:pt x="29660" y="6686"/>
                </a:lnTo>
                <a:lnTo>
                  <a:pt x="34059" y="4457"/>
                </a:lnTo>
                <a:lnTo>
                  <a:pt x="37788" y="2972"/>
                </a:lnTo>
                <a:lnTo>
                  <a:pt x="41067" y="1981"/>
                </a:lnTo>
                <a:lnTo>
                  <a:pt x="5000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PenAnnotation709"/>
          <p:cNvSpPr/>
          <p:nvPr/>
        </p:nvSpPr>
        <p:spPr>
          <a:xfrm>
            <a:off x="7854286" y="3657600"/>
            <a:ext cx="82081" cy="99498"/>
          </a:xfrm>
          <a:custGeom>
            <a:avLst/>
            <a:gdLst/>
            <a:ahLst/>
            <a:cxnLst/>
            <a:rect l="0" t="0" r="0" b="0"/>
            <a:pathLst>
              <a:path w="82081" h="99498">
                <a:moveTo>
                  <a:pt x="39557" y="14287"/>
                </a:moveTo>
                <a:lnTo>
                  <a:pt x="35764" y="14287"/>
                </a:lnTo>
                <a:lnTo>
                  <a:pt x="34647" y="15081"/>
                </a:lnTo>
                <a:lnTo>
                  <a:pt x="33903" y="16404"/>
                </a:lnTo>
                <a:lnTo>
                  <a:pt x="33406" y="18079"/>
                </a:lnTo>
                <a:lnTo>
                  <a:pt x="32282" y="19197"/>
                </a:lnTo>
                <a:lnTo>
                  <a:pt x="30738" y="19941"/>
                </a:lnTo>
                <a:lnTo>
                  <a:pt x="28916" y="20438"/>
                </a:lnTo>
                <a:lnTo>
                  <a:pt x="26907" y="22356"/>
                </a:lnTo>
                <a:lnTo>
                  <a:pt x="24774" y="25223"/>
                </a:lnTo>
                <a:lnTo>
                  <a:pt x="22558" y="28721"/>
                </a:lnTo>
                <a:lnTo>
                  <a:pt x="20287" y="31847"/>
                </a:lnTo>
                <a:lnTo>
                  <a:pt x="17979" y="34725"/>
                </a:lnTo>
                <a:lnTo>
                  <a:pt x="15647" y="37438"/>
                </a:lnTo>
                <a:lnTo>
                  <a:pt x="13298" y="40833"/>
                </a:lnTo>
                <a:lnTo>
                  <a:pt x="10939" y="44684"/>
                </a:lnTo>
                <a:lnTo>
                  <a:pt x="8572" y="48840"/>
                </a:lnTo>
                <a:lnTo>
                  <a:pt x="6994" y="53197"/>
                </a:lnTo>
                <a:lnTo>
                  <a:pt x="5943" y="57690"/>
                </a:lnTo>
                <a:lnTo>
                  <a:pt x="5241" y="62272"/>
                </a:lnTo>
                <a:lnTo>
                  <a:pt x="3980" y="66121"/>
                </a:lnTo>
                <a:lnTo>
                  <a:pt x="2346" y="69480"/>
                </a:lnTo>
                <a:lnTo>
                  <a:pt x="462" y="72514"/>
                </a:lnTo>
                <a:lnTo>
                  <a:pt x="0" y="76124"/>
                </a:lnTo>
                <a:lnTo>
                  <a:pt x="485" y="80118"/>
                </a:lnTo>
                <a:lnTo>
                  <a:pt x="1604" y="84368"/>
                </a:lnTo>
                <a:lnTo>
                  <a:pt x="2348" y="87995"/>
                </a:lnTo>
                <a:lnTo>
                  <a:pt x="2846" y="91207"/>
                </a:lnTo>
                <a:lnTo>
                  <a:pt x="3177" y="94142"/>
                </a:lnTo>
                <a:lnTo>
                  <a:pt x="4190" y="96099"/>
                </a:lnTo>
                <a:lnTo>
                  <a:pt x="5661" y="97403"/>
                </a:lnTo>
                <a:lnTo>
                  <a:pt x="7435" y="98273"/>
                </a:lnTo>
                <a:lnTo>
                  <a:pt x="10204" y="98853"/>
                </a:lnTo>
                <a:lnTo>
                  <a:pt x="13639" y="99239"/>
                </a:lnTo>
                <a:lnTo>
                  <a:pt x="17515" y="99497"/>
                </a:lnTo>
                <a:lnTo>
                  <a:pt x="20894" y="98875"/>
                </a:lnTo>
                <a:lnTo>
                  <a:pt x="23940" y="97666"/>
                </a:lnTo>
                <a:lnTo>
                  <a:pt x="26764" y="96067"/>
                </a:lnTo>
                <a:lnTo>
                  <a:pt x="30235" y="95001"/>
                </a:lnTo>
                <a:lnTo>
                  <a:pt x="34137" y="94290"/>
                </a:lnTo>
                <a:lnTo>
                  <a:pt x="38325" y="93816"/>
                </a:lnTo>
                <a:lnTo>
                  <a:pt x="41911" y="92707"/>
                </a:lnTo>
                <a:lnTo>
                  <a:pt x="45095" y="91173"/>
                </a:lnTo>
                <a:lnTo>
                  <a:pt x="48012" y="89357"/>
                </a:lnTo>
                <a:lnTo>
                  <a:pt x="51543" y="87352"/>
                </a:lnTo>
                <a:lnTo>
                  <a:pt x="59702" y="83008"/>
                </a:lnTo>
                <a:lnTo>
                  <a:pt x="63305" y="80739"/>
                </a:lnTo>
                <a:lnTo>
                  <a:pt x="66501" y="78432"/>
                </a:lnTo>
                <a:lnTo>
                  <a:pt x="69428" y="76100"/>
                </a:lnTo>
                <a:lnTo>
                  <a:pt x="71376" y="73752"/>
                </a:lnTo>
                <a:lnTo>
                  <a:pt x="72676" y="71393"/>
                </a:lnTo>
                <a:lnTo>
                  <a:pt x="73544" y="69026"/>
                </a:lnTo>
                <a:lnTo>
                  <a:pt x="74914" y="65861"/>
                </a:lnTo>
                <a:lnTo>
                  <a:pt x="78555" y="58111"/>
                </a:lnTo>
                <a:lnTo>
                  <a:pt x="79843" y="54616"/>
                </a:lnTo>
                <a:lnTo>
                  <a:pt x="80702" y="51491"/>
                </a:lnTo>
                <a:lnTo>
                  <a:pt x="81275" y="48615"/>
                </a:lnTo>
                <a:lnTo>
                  <a:pt x="81657" y="45904"/>
                </a:lnTo>
                <a:lnTo>
                  <a:pt x="81910" y="43302"/>
                </a:lnTo>
                <a:lnTo>
                  <a:pt x="82080" y="40775"/>
                </a:lnTo>
                <a:lnTo>
                  <a:pt x="81400" y="37501"/>
                </a:lnTo>
                <a:lnTo>
                  <a:pt x="80152" y="33732"/>
                </a:lnTo>
                <a:lnTo>
                  <a:pt x="78527" y="29631"/>
                </a:lnTo>
                <a:lnTo>
                  <a:pt x="76650" y="26104"/>
                </a:lnTo>
                <a:lnTo>
                  <a:pt x="74605" y="22959"/>
                </a:lnTo>
                <a:lnTo>
                  <a:pt x="72447" y="20068"/>
                </a:lnTo>
                <a:lnTo>
                  <a:pt x="70214" y="17347"/>
                </a:lnTo>
                <a:lnTo>
                  <a:pt x="67934" y="14740"/>
                </a:lnTo>
                <a:lnTo>
                  <a:pt x="62361" y="8644"/>
                </a:lnTo>
                <a:lnTo>
                  <a:pt x="5384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PenAnnotation710"/>
          <p:cNvSpPr/>
          <p:nvPr/>
        </p:nvSpPr>
        <p:spPr>
          <a:xfrm>
            <a:off x="7979568" y="3624997"/>
            <a:ext cx="71439" cy="115216"/>
          </a:xfrm>
          <a:custGeom>
            <a:avLst/>
            <a:gdLst/>
            <a:ahLst/>
            <a:cxnLst/>
            <a:rect l="0" t="0" r="0" b="0"/>
            <a:pathLst>
              <a:path w="71439" h="115216">
                <a:moveTo>
                  <a:pt x="0" y="61178"/>
                </a:moveTo>
                <a:lnTo>
                  <a:pt x="3793" y="53593"/>
                </a:lnTo>
                <a:lnTo>
                  <a:pt x="5704" y="52946"/>
                </a:lnTo>
                <a:lnTo>
                  <a:pt x="7771" y="54102"/>
                </a:lnTo>
                <a:lnTo>
                  <a:pt x="9943" y="56461"/>
                </a:lnTo>
                <a:lnTo>
                  <a:pt x="11392" y="58827"/>
                </a:lnTo>
                <a:lnTo>
                  <a:pt x="12357" y="61198"/>
                </a:lnTo>
                <a:lnTo>
                  <a:pt x="13001" y="63573"/>
                </a:lnTo>
                <a:lnTo>
                  <a:pt x="14223" y="65949"/>
                </a:lnTo>
                <a:lnTo>
                  <a:pt x="15832" y="68327"/>
                </a:lnTo>
                <a:lnTo>
                  <a:pt x="17699" y="70707"/>
                </a:lnTo>
                <a:lnTo>
                  <a:pt x="18943" y="73880"/>
                </a:lnTo>
                <a:lnTo>
                  <a:pt x="19773" y="77583"/>
                </a:lnTo>
                <a:lnTo>
                  <a:pt x="20326" y="81640"/>
                </a:lnTo>
                <a:lnTo>
                  <a:pt x="21488" y="85138"/>
                </a:lnTo>
                <a:lnTo>
                  <a:pt x="23057" y="88263"/>
                </a:lnTo>
                <a:lnTo>
                  <a:pt x="24896" y="91141"/>
                </a:lnTo>
                <a:lnTo>
                  <a:pt x="26123" y="93853"/>
                </a:lnTo>
                <a:lnTo>
                  <a:pt x="26940" y="96455"/>
                </a:lnTo>
                <a:lnTo>
                  <a:pt x="27485" y="98983"/>
                </a:lnTo>
                <a:lnTo>
                  <a:pt x="27849" y="101463"/>
                </a:lnTo>
                <a:lnTo>
                  <a:pt x="28092" y="103909"/>
                </a:lnTo>
                <a:lnTo>
                  <a:pt x="28547" y="110758"/>
                </a:lnTo>
                <a:lnTo>
                  <a:pt x="28570" y="115215"/>
                </a:lnTo>
                <a:lnTo>
                  <a:pt x="28575" y="38739"/>
                </a:lnTo>
                <a:lnTo>
                  <a:pt x="29369" y="35106"/>
                </a:lnTo>
                <a:lnTo>
                  <a:pt x="30691" y="31097"/>
                </a:lnTo>
                <a:lnTo>
                  <a:pt x="32368" y="26836"/>
                </a:lnTo>
                <a:lnTo>
                  <a:pt x="33485" y="23202"/>
                </a:lnTo>
                <a:lnTo>
                  <a:pt x="34229" y="19985"/>
                </a:lnTo>
                <a:lnTo>
                  <a:pt x="34727" y="17048"/>
                </a:lnTo>
                <a:lnTo>
                  <a:pt x="35851" y="14295"/>
                </a:lnTo>
                <a:lnTo>
                  <a:pt x="37394" y="11666"/>
                </a:lnTo>
                <a:lnTo>
                  <a:pt x="39218" y="9120"/>
                </a:lnTo>
                <a:lnTo>
                  <a:pt x="41227" y="7422"/>
                </a:lnTo>
                <a:lnTo>
                  <a:pt x="43360" y="6291"/>
                </a:lnTo>
                <a:lnTo>
                  <a:pt x="45576" y="5537"/>
                </a:lnTo>
                <a:lnTo>
                  <a:pt x="47846" y="5033"/>
                </a:lnTo>
                <a:lnTo>
                  <a:pt x="50154" y="4698"/>
                </a:lnTo>
                <a:lnTo>
                  <a:pt x="52485" y="4474"/>
                </a:lnTo>
                <a:lnTo>
                  <a:pt x="54834" y="3532"/>
                </a:lnTo>
                <a:lnTo>
                  <a:pt x="57194" y="2109"/>
                </a:lnTo>
                <a:lnTo>
                  <a:pt x="59561" y="368"/>
                </a:lnTo>
                <a:lnTo>
                  <a:pt x="61933" y="0"/>
                </a:lnTo>
                <a:lnTo>
                  <a:pt x="64307" y="549"/>
                </a:lnTo>
                <a:lnTo>
                  <a:pt x="71438" y="40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PenAnnotation711"/>
          <p:cNvSpPr/>
          <p:nvPr/>
        </p:nvSpPr>
        <p:spPr>
          <a:xfrm>
            <a:off x="8143875" y="3693318"/>
            <a:ext cx="7144" cy="64295"/>
          </a:xfrm>
          <a:custGeom>
            <a:avLst/>
            <a:gdLst/>
            <a:ahLst/>
            <a:cxnLst/>
            <a:rect l="0" t="0" r="0" b="0"/>
            <a:pathLst>
              <a:path w="7144" h="64295">
                <a:moveTo>
                  <a:pt x="0" y="0"/>
                </a:moveTo>
                <a:lnTo>
                  <a:pt x="0" y="10642"/>
                </a:lnTo>
                <a:lnTo>
                  <a:pt x="793" y="12651"/>
                </a:lnTo>
                <a:lnTo>
                  <a:pt x="2116" y="14784"/>
                </a:lnTo>
                <a:lnTo>
                  <a:pt x="3792" y="17000"/>
                </a:lnTo>
                <a:lnTo>
                  <a:pt x="4909" y="19271"/>
                </a:lnTo>
                <a:lnTo>
                  <a:pt x="5653" y="21579"/>
                </a:lnTo>
                <a:lnTo>
                  <a:pt x="6151" y="23911"/>
                </a:lnTo>
                <a:lnTo>
                  <a:pt x="6481" y="27053"/>
                </a:lnTo>
                <a:lnTo>
                  <a:pt x="6702" y="30736"/>
                </a:lnTo>
                <a:lnTo>
                  <a:pt x="6947" y="38267"/>
                </a:lnTo>
                <a:lnTo>
                  <a:pt x="7104" y="49569"/>
                </a:lnTo>
                <a:lnTo>
                  <a:pt x="7143" y="642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PenAnnotation712"/>
          <p:cNvSpPr/>
          <p:nvPr/>
        </p:nvSpPr>
        <p:spPr>
          <a:xfrm>
            <a:off x="8158162" y="3600450"/>
            <a:ext cx="7145" cy="7144"/>
          </a:xfrm>
          <a:custGeom>
            <a:avLst/>
            <a:gdLst/>
            <a:ahLst/>
            <a:cxnLst/>
            <a:rect l="0" t="0" r="0" b="0"/>
            <a:pathLst>
              <a:path w="7145" h="7144">
                <a:moveTo>
                  <a:pt x="0" y="0"/>
                </a:moveTo>
                <a:lnTo>
                  <a:pt x="0" y="6849"/>
                </a:lnTo>
                <a:lnTo>
                  <a:pt x="794" y="6947"/>
                </a:lnTo>
                <a:lnTo>
                  <a:pt x="2116" y="7012"/>
                </a:lnTo>
                <a:lnTo>
                  <a:pt x="7144" y="71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PenAnnotation713"/>
          <p:cNvSpPr/>
          <p:nvPr/>
        </p:nvSpPr>
        <p:spPr>
          <a:xfrm>
            <a:off x="8258299" y="3650543"/>
            <a:ext cx="207045" cy="121358"/>
          </a:xfrm>
          <a:custGeom>
            <a:avLst/>
            <a:gdLst/>
            <a:ahLst/>
            <a:cxnLst/>
            <a:rect l="0" t="0" r="0" b="0"/>
            <a:pathLst>
              <a:path w="207045" h="121358">
                <a:moveTo>
                  <a:pt x="71313" y="7057"/>
                </a:moveTo>
                <a:lnTo>
                  <a:pt x="71313" y="906"/>
                </a:lnTo>
                <a:lnTo>
                  <a:pt x="70519" y="575"/>
                </a:lnTo>
                <a:lnTo>
                  <a:pt x="65162" y="0"/>
                </a:lnTo>
                <a:lnTo>
                  <a:pt x="60672" y="3731"/>
                </a:lnTo>
                <a:lnTo>
                  <a:pt x="58663" y="4840"/>
                </a:lnTo>
                <a:lnTo>
                  <a:pt x="54313" y="6072"/>
                </a:lnTo>
                <a:lnTo>
                  <a:pt x="51249" y="7193"/>
                </a:lnTo>
                <a:lnTo>
                  <a:pt x="47618" y="8735"/>
                </a:lnTo>
                <a:lnTo>
                  <a:pt x="43610" y="10557"/>
                </a:lnTo>
                <a:lnTo>
                  <a:pt x="40144" y="12565"/>
                </a:lnTo>
                <a:lnTo>
                  <a:pt x="37040" y="14698"/>
                </a:lnTo>
                <a:lnTo>
                  <a:pt x="34177" y="16913"/>
                </a:lnTo>
                <a:lnTo>
                  <a:pt x="31475" y="19977"/>
                </a:lnTo>
                <a:lnTo>
                  <a:pt x="28880" y="23608"/>
                </a:lnTo>
                <a:lnTo>
                  <a:pt x="26355" y="27616"/>
                </a:lnTo>
                <a:lnTo>
                  <a:pt x="23879" y="31082"/>
                </a:lnTo>
                <a:lnTo>
                  <a:pt x="21434" y="34186"/>
                </a:lnTo>
                <a:lnTo>
                  <a:pt x="19011" y="37049"/>
                </a:lnTo>
                <a:lnTo>
                  <a:pt x="16602" y="40546"/>
                </a:lnTo>
                <a:lnTo>
                  <a:pt x="14200" y="44464"/>
                </a:lnTo>
                <a:lnTo>
                  <a:pt x="11807" y="48663"/>
                </a:lnTo>
                <a:lnTo>
                  <a:pt x="7031" y="57563"/>
                </a:lnTo>
                <a:lnTo>
                  <a:pt x="4646" y="62159"/>
                </a:lnTo>
                <a:lnTo>
                  <a:pt x="3056" y="66810"/>
                </a:lnTo>
                <a:lnTo>
                  <a:pt x="1996" y="71498"/>
                </a:lnTo>
                <a:lnTo>
                  <a:pt x="1289" y="76212"/>
                </a:lnTo>
                <a:lnTo>
                  <a:pt x="818" y="80147"/>
                </a:lnTo>
                <a:lnTo>
                  <a:pt x="503" y="83565"/>
                </a:lnTo>
                <a:lnTo>
                  <a:pt x="294" y="86637"/>
                </a:lnTo>
                <a:lnTo>
                  <a:pt x="155" y="89479"/>
                </a:lnTo>
                <a:lnTo>
                  <a:pt x="0" y="94753"/>
                </a:lnTo>
                <a:lnTo>
                  <a:pt x="1545" y="97271"/>
                </a:lnTo>
                <a:lnTo>
                  <a:pt x="4164" y="99743"/>
                </a:lnTo>
                <a:lnTo>
                  <a:pt x="7497" y="102185"/>
                </a:lnTo>
                <a:lnTo>
                  <a:pt x="10513" y="104607"/>
                </a:lnTo>
                <a:lnTo>
                  <a:pt x="13317" y="107015"/>
                </a:lnTo>
                <a:lnTo>
                  <a:pt x="15980" y="109414"/>
                </a:lnTo>
                <a:lnTo>
                  <a:pt x="21056" y="114197"/>
                </a:lnTo>
                <a:lnTo>
                  <a:pt x="23521" y="116584"/>
                </a:lnTo>
                <a:lnTo>
                  <a:pt x="25958" y="118175"/>
                </a:lnTo>
                <a:lnTo>
                  <a:pt x="30782" y="119943"/>
                </a:lnTo>
                <a:lnTo>
                  <a:pt x="33974" y="120414"/>
                </a:lnTo>
                <a:lnTo>
                  <a:pt x="37689" y="120728"/>
                </a:lnTo>
                <a:lnTo>
                  <a:pt x="45256" y="121077"/>
                </a:lnTo>
                <a:lnTo>
                  <a:pt x="51265" y="121232"/>
                </a:lnTo>
                <a:lnTo>
                  <a:pt x="53979" y="120480"/>
                </a:lnTo>
                <a:lnTo>
                  <a:pt x="59111" y="117527"/>
                </a:lnTo>
                <a:lnTo>
                  <a:pt x="61590" y="115629"/>
                </a:lnTo>
                <a:lnTo>
                  <a:pt x="64037" y="113569"/>
                </a:lnTo>
                <a:lnTo>
                  <a:pt x="66464" y="111402"/>
                </a:lnTo>
                <a:lnTo>
                  <a:pt x="71274" y="106878"/>
                </a:lnTo>
                <a:lnTo>
                  <a:pt x="80830" y="97506"/>
                </a:lnTo>
                <a:lnTo>
                  <a:pt x="83214" y="94344"/>
                </a:lnTo>
                <a:lnTo>
                  <a:pt x="85597" y="90648"/>
                </a:lnTo>
                <a:lnTo>
                  <a:pt x="87979" y="86597"/>
                </a:lnTo>
                <a:lnTo>
                  <a:pt x="89568" y="82308"/>
                </a:lnTo>
                <a:lnTo>
                  <a:pt x="90627" y="77862"/>
                </a:lnTo>
                <a:lnTo>
                  <a:pt x="91333" y="73310"/>
                </a:lnTo>
                <a:lnTo>
                  <a:pt x="91803" y="68688"/>
                </a:lnTo>
                <a:lnTo>
                  <a:pt x="92117" y="64019"/>
                </a:lnTo>
                <a:lnTo>
                  <a:pt x="92465" y="55392"/>
                </a:lnTo>
                <a:lnTo>
                  <a:pt x="92620" y="48912"/>
                </a:lnTo>
                <a:lnTo>
                  <a:pt x="93455" y="46866"/>
                </a:lnTo>
                <a:lnTo>
                  <a:pt x="94806" y="45503"/>
                </a:lnTo>
                <a:lnTo>
                  <a:pt x="96500" y="44593"/>
                </a:lnTo>
                <a:lnTo>
                  <a:pt x="96835" y="43194"/>
                </a:lnTo>
                <a:lnTo>
                  <a:pt x="96266" y="41467"/>
                </a:lnTo>
                <a:lnTo>
                  <a:pt x="93440" y="36784"/>
                </a:lnTo>
                <a:lnTo>
                  <a:pt x="96743" y="39765"/>
                </a:lnTo>
                <a:lnTo>
                  <a:pt x="97792" y="41562"/>
                </a:lnTo>
                <a:lnTo>
                  <a:pt x="98490" y="43554"/>
                </a:lnTo>
                <a:lnTo>
                  <a:pt x="98956" y="45676"/>
                </a:lnTo>
                <a:lnTo>
                  <a:pt x="99267" y="48678"/>
                </a:lnTo>
                <a:lnTo>
                  <a:pt x="99474" y="52267"/>
                </a:lnTo>
                <a:lnTo>
                  <a:pt x="99612" y="56247"/>
                </a:lnTo>
                <a:lnTo>
                  <a:pt x="100497" y="59694"/>
                </a:lnTo>
                <a:lnTo>
                  <a:pt x="101882" y="62786"/>
                </a:lnTo>
                <a:lnTo>
                  <a:pt x="103599" y="65640"/>
                </a:lnTo>
                <a:lnTo>
                  <a:pt x="105537" y="68337"/>
                </a:lnTo>
                <a:lnTo>
                  <a:pt x="107623" y="70929"/>
                </a:lnTo>
                <a:lnTo>
                  <a:pt x="109807" y="73451"/>
                </a:lnTo>
                <a:lnTo>
                  <a:pt x="112851" y="75926"/>
                </a:lnTo>
                <a:lnTo>
                  <a:pt x="116467" y="78369"/>
                </a:lnTo>
                <a:lnTo>
                  <a:pt x="120467" y="80792"/>
                </a:lnTo>
                <a:lnTo>
                  <a:pt x="123926" y="83201"/>
                </a:lnTo>
                <a:lnTo>
                  <a:pt x="127026" y="85601"/>
                </a:lnTo>
                <a:lnTo>
                  <a:pt x="129886" y="87995"/>
                </a:lnTo>
                <a:lnTo>
                  <a:pt x="133381" y="90384"/>
                </a:lnTo>
                <a:lnTo>
                  <a:pt x="137297" y="92771"/>
                </a:lnTo>
                <a:lnTo>
                  <a:pt x="141496" y="95156"/>
                </a:lnTo>
                <a:lnTo>
                  <a:pt x="146677" y="97539"/>
                </a:lnTo>
                <a:lnTo>
                  <a:pt x="152512" y="99922"/>
                </a:lnTo>
                <a:lnTo>
                  <a:pt x="158783" y="102305"/>
                </a:lnTo>
                <a:lnTo>
                  <a:pt x="163758" y="103892"/>
                </a:lnTo>
                <a:lnTo>
                  <a:pt x="167868" y="104952"/>
                </a:lnTo>
                <a:lnTo>
                  <a:pt x="171401" y="105657"/>
                </a:lnTo>
                <a:lnTo>
                  <a:pt x="177445" y="108558"/>
                </a:lnTo>
                <a:lnTo>
                  <a:pt x="180167" y="110443"/>
                </a:lnTo>
                <a:lnTo>
                  <a:pt x="183570" y="111700"/>
                </a:lnTo>
                <a:lnTo>
                  <a:pt x="187426" y="112538"/>
                </a:lnTo>
                <a:lnTo>
                  <a:pt x="191584" y="113096"/>
                </a:lnTo>
                <a:lnTo>
                  <a:pt x="195150" y="114262"/>
                </a:lnTo>
                <a:lnTo>
                  <a:pt x="201228" y="117674"/>
                </a:lnTo>
                <a:lnTo>
                  <a:pt x="207044" y="1213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PenAnnotation714"/>
          <p:cNvSpPr/>
          <p:nvPr/>
        </p:nvSpPr>
        <p:spPr>
          <a:xfrm>
            <a:off x="6938088" y="3760640"/>
            <a:ext cx="84219" cy="118417"/>
          </a:xfrm>
          <a:custGeom>
            <a:avLst/>
            <a:gdLst/>
            <a:ahLst/>
            <a:cxnLst/>
            <a:rect l="0" t="0" r="0" b="0"/>
            <a:pathLst>
              <a:path w="84219" h="118417">
                <a:moveTo>
                  <a:pt x="84218" y="4116"/>
                </a:moveTo>
                <a:lnTo>
                  <a:pt x="80425" y="324"/>
                </a:lnTo>
                <a:lnTo>
                  <a:pt x="78514" y="0"/>
                </a:lnTo>
                <a:lnTo>
                  <a:pt x="76447" y="578"/>
                </a:lnTo>
                <a:lnTo>
                  <a:pt x="71217" y="3417"/>
                </a:lnTo>
                <a:lnTo>
                  <a:pt x="69995" y="3650"/>
                </a:lnTo>
                <a:lnTo>
                  <a:pt x="68386" y="3805"/>
                </a:lnTo>
                <a:lnTo>
                  <a:pt x="66520" y="3909"/>
                </a:lnTo>
                <a:lnTo>
                  <a:pt x="63687" y="5566"/>
                </a:lnTo>
                <a:lnTo>
                  <a:pt x="60212" y="8257"/>
                </a:lnTo>
                <a:lnTo>
                  <a:pt x="56308" y="11639"/>
                </a:lnTo>
                <a:lnTo>
                  <a:pt x="52117" y="14688"/>
                </a:lnTo>
                <a:lnTo>
                  <a:pt x="47736" y="17514"/>
                </a:lnTo>
                <a:lnTo>
                  <a:pt x="43228" y="20192"/>
                </a:lnTo>
                <a:lnTo>
                  <a:pt x="39429" y="22770"/>
                </a:lnTo>
                <a:lnTo>
                  <a:pt x="36102" y="25283"/>
                </a:lnTo>
                <a:lnTo>
                  <a:pt x="33091" y="27752"/>
                </a:lnTo>
                <a:lnTo>
                  <a:pt x="29496" y="30986"/>
                </a:lnTo>
                <a:lnTo>
                  <a:pt x="21268" y="38812"/>
                </a:lnTo>
                <a:lnTo>
                  <a:pt x="11503" y="48351"/>
                </a:lnTo>
                <a:lnTo>
                  <a:pt x="8753" y="51862"/>
                </a:lnTo>
                <a:lnTo>
                  <a:pt x="6127" y="55791"/>
                </a:lnTo>
                <a:lnTo>
                  <a:pt x="3582" y="59997"/>
                </a:lnTo>
                <a:lnTo>
                  <a:pt x="1886" y="63595"/>
                </a:lnTo>
                <a:lnTo>
                  <a:pt x="755" y="66787"/>
                </a:lnTo>
                <a:lnTo>
                  <a:pt x="0" y="69709"/>
                </a:lnTo>
                <a:lnTo>
                  <a:pt x="292" y="73244"/>
                </a:lnTo>
                <a:lnTo>
                  <a:pt x="1280" y="77189"/>
                </a:lnTo>
                <a:lnTo>
                  <a:pt x="2732" y="81406"/>
                </a:lnTo>
                <a:lnTo>
                  <a:pt x="3700" y="85012"/>
                </a:lnTo>
                <a:lnTo>
                  <a:pt x="4345" y="88209"/>
                </a:lnTo>
                <a:lnTo>
                  <a:pt x="4776" y="91134"/>
                </a:lnTo>
                <a:lnTo>
                  <a:pt x="5857" y="93878"/>
                </a:lnTo>
                <a:lnTo>
                  <a:pt x="7371" y="96501"/>
                </a:lnTo>
                <a:lnTo>
                  <a:pt x="9174" y="99043"/>
                </a:lnTo>
                <a:lnTo>
                  <a:pt x="11169" y="101532"/>
                </a:lnTo>
                <a:lnTo>
                  <a:pt x="13294" y="103985"/>
                </a:lnTo>
                <a:lnTo>
                  <a:pt x="15504" y="106414"/>
                </a:lnTo>
                <a:lnTo>
                  <a:pt x="16978" y="108827"/>
                </a:lnTo>
                <a:lnTo>
                  <a:pt x="17960" y="111230"/>
                </a:lnTo>
                <a:lnTo>
                  <a:pt x="18615" y="113625"/>
                </a:lnTo>
                <a:lnTo>
                  <a:pt x="19845" y="115222"/>
                </a:lnTo>
                <a:lnTo>
                  <a:pt x="21459" y="116287"/>
                </a:lnTo>
                <a:lnTo>
                  <a:pt x="27068" y="1184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PenAnnotation715"/>
          <p:cNvSpPr/>
          <p:nvPr/>
        </p:nvSpPr>
        <p:spPr>
          <a:xfrm>
            <a:off x="7029787" y="3771900"/>
            <a:ext cx="49670" cy="92869"/>
          </a:xfrm>
          <a:custGeom>
            <a:avLst/>
            <a:gdLst/>
            <a:ahLst/>
            <a:cxnLst/>
            <a:rect l="0" t="0" r="0" b="0"/>
            <a:pathLst>
              <a:path w="49670" h="92869">
                <a:moveTo>
                  <a:pt x="49669" y="0"/>
                </a:moveTo>
                <a:lnTo>
                  <a:pt x="45876" y="0"/>
                </a:lnTo>
                <a:lnTo>
                  <a:pt x="44759" y="794"/>
                </a:lnTo>
                <a:lnTo>
                  <a:pt x="44015" y="2116"/>
                </a:lnTo>
                <a:lnTo>
                  <a:pt x="43518" y="3792"/>
                </a:lnTo>
                <a:lnTo>
                  <a:pt x="42393" y="4909"/>
                </a:lnTo>
                <a:lnTo>
                  <a:pt x="40850" y="5654"/>
                </a:lnTo>
                <a:lnTo>
                  <a:pt x="39028" y="6150"/>
                </a:lnTo>
                <a:lnTo>
                  <a:pt x="37018" y="7275"/>
                </a:lnTo>
                <a:lnTo>
                  <a:pt x="34885" y="8819"/>
                </a:lnTo>
                <a:lnTo>
                  <a:pt x="32669" y="10641"/>
                </a:lnTo>
                <a:lnTo>
                  <a:pt x="29604" y="12651"/>
                </a:lnTo>
                <a:lnTo>
                  <a:pt x="25974" y="14783"/>
                </a:lnTo>
                <a:lnTo>
                  <a:pt x="21967" y="17000"/>
                </a:lnTo>
                <a:lnTo>
                  <a:pt x="18500" y="19270"/>
                </a:lnTo>
                <a:lnTo>
                  <a:pt x="15396" y="21578"/>
                </a:lnTo>
                <a:lnTo>
                  <a:pt x="12533" y="23910"/>
                </a:lnTo>
                <a:lnTo>
                  <a:pt x="10624" y="27052"/>
                </a:lnTo>
                <a:lnTo>
                  <a:pt x="9352" y="30735"/>
                </a:lnTo>
                <a:lnTo>
                  <a:pt x="8503" y="34777"/>
                </a:lnTo>
                <a:lnTo>
                  <a:pt x="7143" y="38266"/>
                </a:lnTo>
                <a:lnTo>
                  <a:pt x="5444" y="41386"/>
                </a:lnTo>
                <a:lnTo>
                  <a:pt x="3517" y="44259"/>
                </a:lnTo>
                <a:lnTo>
                  <a:pt x="2232" y="46968"/>
                </a:lnTo>
                <a:lnTo>
                  <a:pt x="1376" y="49569"/>
                </a:lnTo>
                <a:lnTo>
                  <a:pt x="804" y="52095"/>
                </a:lnTo>
                <a:lnTo>
                  <a:pt x="424" y="55367"/>
                </a:lnTo>
                <a:lnTo>
                  <a:pt x="170" y="59137"/>
                </a:lnTo>
                <a:lnTo>
                  <a:pt x="0" y="63237"/>
                </a:lnTo>
                <a:lnTo>
                  <a:pt x="682" y="66764"/>
                </a:lnTo>
                <a:lnTo>
                  <a:pt x="1930" y="69909"/>
                </a:lnTo>
                <a:lnTo>
                  <a:pt x="3555" y="72800"/>
                </a:lnTo>
                <a:lnTo>
                  <a:pt x="4639" y="75520"/>
                </a:lnTo>
                <a:lnTo>
                  <a:pt x="5361" y="78128"/>
                </a:lnTo>
                <a:lnTo>
                  <a:pt x="5843" y="80660"/>
                </a:lnTo>
                <a:lnTo>
                  <a:pt x="6164" y="83142"/>
                </a:lnTo>
                <a:lnTo>
                  <a:pt x="6378" y="85591"/>
                </a:lnTo>
                <a:lnTo>
                  <a:pt x="6806" y="928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PenAnnotation716"/>
          <p:cNvSpPr/>
          <p:nvPr/>
        </p:nvSpPr>
        <p:spPr>
          <a:xfrm>
            <a:off x="7089703" y="3771900"/>
            <a:ext cx="118341" cy="228571"/>
          </a:xfrm>
          <a:custGeom>
            <a:avLst/>
            <a:gdLst/>
            <a:ahLst/>
            <a:cxnLst/>
            <a:rect l="0" t="0" r="0" b="0"/>
            <a:pathLst>
              <a:path w="118341" h="228571">
                <a:moveTo>
                  <a:pt x="32615" y="0"/>
                </a:moveTo>
                <a:lnTo>
                  <a:pt x="32615" y="6150"/>
                </a:lnTo>
                <a:lnTo>
                  <a:pt x="30499" y="10935"/>
                </a:lnTo>
                <a:lnTo>
                  <a:pt x="28822" y="14434"/>
                </a:lnTo>
                <a:lnTo>
                  <a:pt x="27705" y="18354"/>
                </a:lnTo>
                <a:lnTo>
                  <a:pt x="26961" y="22554"/>
                </a:lnTo>
                <a:lnTo>
                  <a:pt x="26464" y="26942"/>
                </a:lnTo>
                <a:lnTo>
                  <a:pt x="25340" y="31455"/>
                </a:lnTo>
                <a:lnTo>
                  <a:pt x="23796" y="36052"/>
                </a:lnTo>
                <a:lnTo>
                  <a:pt x="21974" y="40703"/>
                </a:lnTo>
                <a:lnTo>
                  <a:pt x="20758" y="46185"/>
                </a:lnTo>
                <a:lnTo>
                  <a:pt x="19948" y="52221"/>
                </a:lnTo>
                <a:lnTo>
                  <a:pt x="19408" y="58626"/>
                </a:lnTo>
                <a:lnTo>
                  <a:pt x="19048" y="64484"/>
                </a:lnTo>
                <a:lnTo>
                  <a:pt x="18648" y="75226"/>
                </a:lnTo>
                <a:lnTo>
                  <a:pt x="18391" y="99967"/>
                </a:lnTo>
                <a:lnTo>
                  <a:pt x="18329" y="161602"/>
                </a:lnTo>
                <a:lnTo>
                  <a:pt x="17535" y="166472"/>
                </a:lnTo>
                <a:lnTo>
                  <a:pt x="16212" y="171306"/>
                </a:lnTo>
                <a:lnTo>
                  <a:pt x="14536" y="176117"/>
                </a:lnTo>
                <a:lnTo>
                  <a:pt x="12624" y="180911"/>
                </a:lnTo>
                <a:lnTo>
                  <a:pt x="10557" y="185695"/>
                </a:lnTo>
                <a:lnTo>
                  <a:pt x="8385" y="190471"/>
                </a:lnTo>
                <a:lnTo>
                  <a:pt x="6937" y="194450"/>
                </a:lnTo>
                <a:lnTo>
                  <a:pt x="5327" y="200986"/>
                </a:lnTo>
                <a:lnTo>
                  <a:pt x="4612" y="206537"/>
                </a:lnTo>
                <a:lnTo>
                  <a:pt x="4422" y="209129"/>
                </a:lnTo>
                <a:lnTo>
                  <a:pt x="3501" y="211651"/>
                </a:lnTo>
                <a:lnTo>
                  <a:pt x="361" y="216569"/>
                </a:lnTo>
                <a:lnTo>
                  <a:pt x="0" y="218198"/>
                </a:lnTo>
                <a:lnTo>
                  <a:pt x="553" y="219284"/>
                </a:lnTo>
                <a:lnTo>
                  <a:pt x="1716" y="220008"/>
                </a:lnTo>
                <a:lnTo>
                  <a:pt x="2490" y="221284"/>
                </a:lnTo>
                <a:lnTo>
                  <a:pt x="3351" y="224819"/>
                </a:lnTo>
                <a:lnTo>
                  <a:pt x="4374" y="226079"/>
                </a:lnTo>
                <a:lnTo>
                  <a:pt x="5851" y="226919"/>
                </a:lnTo>
                <a:lnTo>
                  <a:pt x="7628" y="227479"/>
                </a:lnTo>
                <a:lnTo>
                  <a:pt x="9608" y="227853"/>
                </a:lnTo>
                <a:lnTo>
                  <a:pt x="11720" y="228101"/>
                </a:lnTo>
                <a:lnTo>
                  <a:pt x="13923" y="228268"/>
                </a:lnTo>
                <a:lnTo>
                  <a:pt x="16185" y="228379"/>
                </a:lnTo>
                <a:lnTo>
                  <a:pt x="20814" y="228501"/>
                </a:lnTo>
                <a:lnTo>
                  <a:pt x="31677" y="228570"/>
                </a:lnTo>
                <a:lnTo>
                  <a:pt x="35958" y="227786"/>
                </a:lnTo>
                <a:lnTo>
                  <a:pt x="40400" y="226470"/>
                </a:lnTo>
                <a:lnTo>
                  <a:pt x="44949" y="224798"/>
                </a:lnTo>
                <a:lnTo>
                  <a:pt x="49569" y="223684"/>
                </a:lnTo>
                <a:lnTo>
                  <a:pt x="54236" y="222941"/>
                </a:lnTo>
                <a:lnTo>
                  <a:pt x="58935" y="222446"/>
                </a:lnTo>
                <a:lnTo>
                  <a:pt x="63656" y="221322"/>
                </a:lnTo>
                <a:lnTo>
                  <a:pt x="68391" y="219779"/>
                </a:lnTo>
                <a:lnTo>
                  <a:pt x="73134" y="217957"/>
                </a:lnTo>
                <a:lnTo>
                  <a:pt x="77884" y="216742"/>
                </a:lnTo>
                <a:lnTo>
                  <a:pt x="82639" y="215932"/>
                </a:lnTo>
                <a:lnTo>
                  <a:pt x="87396" y="215392"/>
                </a:lnTo>
                <a:lnTo>
                  <a:pt x="92154" y="214238"/>
                </a:lnTo>
                <a:lnTo>
                  <a:pt x="96914" y="212676"/>
                </a:lnTo>
                <a:lnTo>
                  <a:pt x="101675" y="210839"/>
                </a:lnTo>
                <a:lnTo>
                  <a:pt x="105643" y="208822"/>
                </a:lnTo>
                <a:lnTo>
                  <a:pt x="109081" y="206683"/>
                </a:lnTo>
                <a:lnTo>
                  <a:pt x="118340" y="2000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PenAnnotation717"/>
          <p:cNvSpPr/>
          <p:nvPr/>
        </p:nvSpPr>
        <p:spPr>
          <a:xfrm>
            <a:off x="7136606" y="3843337"/>
            <a:ext cx="71438" cy="35720"/>
          </a:xfrm>
          <a:custGeom>
            <a:avLst/>
            <a:gdLst/>
            <a:ahLst/>
            <a:cxnLst/>
            <a:rect l="0" t="0" r="0" b="0"/>
            <a:pathLst>
              <a:path w="71438" h="35720">
                <a:moveTo>
                  <a:pt x="0" y="35719"/>
                </a:moveTo>
                <a:lnTo>
                  <a:pt x="3793" y="31927"/>
                </a:lnTo>
                <a:lnTo>
                  <a:pt x="5703" y="30809"/>
                </a:lnTo>
                <a:lnTo>
                  <a:pt x="7771" y="30064"/>
                </a:lnTo>
                <a:lnTo>
                  <a:pt x="9943" y="29568"/>
                </a:lnTo>
                <a:lnTo>
                  <a:pt x="12185" y="28443"/>
                </a:lnTo>
                <a:lnTo>
                  <a:pt x="14473" y="26900"/>
                </a:lnTo>
                <a:lnTo>
                  <a:pt x="16793" y="25077"/>
                </a:lnTo>
                <a:lnTo>
                  <a:pt x="19926" y="23862"/>
                </a:lnTo>
                <a:lnTo>
                  <a:pt x="23603" y="23051"/>
                </a:lnTo>
                <a:lnTo>
                  <a:pt x="27641" y="22512"/>
                </a:lnTo>
                <a:lnTo>
                  <a:pt x="31921" y="21358"/>
                </a:lnTo>
                <a:lnTo>
                  <a:pt x="36362" y="19795"/>
                </a:lnTo>
                <a:lnTo>
                  <a:pt x="40910" y="17959"/>
                </a:lnTo>
                <a:lnTo>
                  <a:pt x="44736" y="15941"/>
                </a:lnTo>
                <a:lnTo>
                  <a:pt x="48080" y="13803"/>
                </a:lnTo>
                <a:lnTo>
                  <a:pt x="51103" y="11583"/>
                </a:lnTo>
                <a:lnTo>
                  <a:pt x="54706" y="10103"/>
                </a:lnTo>
                <a:lnTo>
                  <a:pt x="58696" y="9117"/>
                </a:lnTo>
                <a:lnTo>
                  <a:pt x="62942" y="8459"/>
                </a:lnTo>
                <a:lnTo>
                  <a:pt x="65774" y="7227"/>
                </a:lnTo>
                <a:lnTo>
                  <a:pt x="67662" y="5612"/>
                </a:lnTo>
                <a:lnTo>
                  <a:pt x="7143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PenAnnotation718"/>
          <p:cNvSpPr/>
          <p:nvPr/>
        </p:nvSpPr>
        <p:spPr>
          <a:xfrm>
            <a:off x="7108031" y="3757612"/>
            <a:ext cx="50007" cy="21432"/>
          </a:xfrm>
          <a:custGeom>
            <a:avLst/>
            <a:gdLst/>
            <a:ahLst/>
            <a:cxnLst/>
            <a:rect l="0" t="0" r="0" b="0"/>
            <a:pathLst>
              <a:path w="50007" h="21432">
                <a:moveTo>
                  <a:pt x="0" y="21431"/>
                </a:moveTo>
                <a:lnTo>
                  <a:pt x="0" y="15280"/>
                </a:lnTo>
                <a:lnTo>
                  <a:pt x="794" y="14949"/>
                </a:lnTo>
                <a:lnTo>
                  <a:pt x="2117" y="14729"/>
                </a:lnTo>
                <a:lnTo>
                  <a:pt x="3793" y="14582"/>
                </a:lnTo>
                <a:lnTo>
                  <a:pt x="5703" y="13690"/>
                </a:lnTo>
                <a:lnTo>
                  <a:pt x="7771" y="12302"/>
                </a:lnTo>
                <a:lnTo>
                  <a:pt x="9943" y="10582"/>
                </a:lnTo>
                <a:lnTo>
                  <a:pt x="12978" y="9436"/>
                </a:lnTo>
                <a:lnTo>
                  <a:pt x="16590" y="8672"/>
                </a:lnTo>
                <a:lnTo>
                  <a:pt x="20585" y="8163"/>
                </a:lnTo>
                <a:lnTo>
                  <a:pt x="24835" y="7029"/>
                </a:lnTo>
                <a:lnTo>
                  <a:pt x="29257" y="5480"/>
                </a:lnTo>
                <a:lnTo>
                  <a:pt x="33792" y="3653"/>
                </a:lnTo>
                <a:lnTo>
                  <a:pt x="37609" y="2436"/>
                </a:lnTo>
                <a:lnTo>
                  <a:pt x="40948" y="1624"/>
                </a:lnTo>
                <a:lnTo>
                  <a:pt x="5000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PenAnnotation719"/>
          <p:cNvSpPr/>
          <p:nvPr/>
        </p:nvSpPr>
        <p:spPr>
          <a:xfrm>
            <a:off x="7279482" y="3843337"/>
            <a:ext cx="168343" cy="121026"/>
          </a:xfrm>
          <a:custGeom>
            <a:avLst/>
            <a:gdLst/>
            <a:ahLst/>
            <a:cxnLst/>
            <a:rect l="0" t="0" r="0" b="0"/>
            <a:pathLst>
              <a:path w="168343" h="121026">
                <a:moveTo>
                  <a:pt x="7143" y="0"/>
                </a:moveTo>
                <a:lnTo>
                  <a:pt x="7143" y="86786"/>
                </a:lnTo>
                <a:lnTo>
                  <a:pt x="6349" y="89607"/>
                </a:lnTo>
                <a:lnTo>
                  <a:pt x="5026" y="92282"/>
                </a:lnTo>
                <a:lnTo>
                  <a:pt x="3350" y="94859"/>
                </a:lnTo>
                <a:lnTo>
                  <a:pt x="2233" y="97371"/>
                </a:lnTo>
                <a:lnTo>
                  <a:pt x="1489" y="99838"/>
                </a:lnTo>
                <a:lnTo>
                  <a:pt x="992" y="102277"/>
                </a:lnTo>
                <a:lnTo>
                  <a:pt x="661" y="104697"/>
                </a:lnTo>
                <a:lnTo>
                  <a:pt x="441" y="107105"/>
                </a:lnTo>
                <a:lnTo>
                  <a:pt x="293" y="109503"/>
                </a:lnTo>
                <a:lnTo>
                  <a:pt x="130" y="114285"/>
                </a:lnTo>
                <a:lnTo>
                  <a:pt x="7" y="121025"/>
                </a:lnTo>
                <a:lnTo>
                  <a:pt x="0" y="97055"/>
                </a:lnTo>
                <a:lnTo>
                  <a:pt x="793" y="91691"/>
                </a:lnTo>
                <a:lnTo>
                  <a:pt x="2116" y="86528"/>
                </a:lnTo>
                <a:lnTo>
                  <a:pt x="3792" y="81498"/>
                </a:lnTo>
                <a:lnTo>
                  <a:pt x="4909" y="76557"/>
                </a:lnTo>
                <a:lnTo>
                  <a:pt x="5653" y="71675"/>
                </a:lnTo>
                <a:lnTo>
                  <a:pt x="6150" y="66834"/>
                </a:lnTo>
                <a:lnTo>
                  <a:pt x="7274" y="61225"/>
                </a:lnTo>
                <a:lnTo>
                  <a:pt x="8818" y="55104"/>
                </a:lnTo>
                <a:lnTo>
                  <a:pt x="10642" y="48642"/>
                </a:lnTo>
                <a:lnTo>
                  <a:pt x="12650" y="42747"/>
                </a:lnTo>
                <a:lnTo>
                  <a:pt x="14783" y="37229"/>
                </a:lnTo>
                <a:lnTo>
                  <a:pt x="16998" y="31963"/>
                </a:lnTo>
                <a:lnTo>
                  <a:pt x="19270" y="27659"/>
                </a:lnTo>
                <a:lnTo>
                  <a:pt x="21577" y="23995"/>
                </a:lnTo>
                <a:lnTo>
                  <a:pt x="23910" y="20759"/>
                </a:lnTo>
                <a:lnTo>
                  <a:pt x="27051" y="17808"/>
                </a:lnTo>
                <a:lnTo>
                  <a:pt x="30734" y="15048"/>
                </a:lnTo>
                <a:lnTo>
                  <a:pt x="34776" y="12412"/>
                </a:lnTo>
                <a:lnTo>
                  <a:pt x="38265" y="10656"/>
                </a:lnTo>
                <a:lnTo>
                  <a:pt x="41385" y="9485"/>
                </a:lnTo>
                <a:lnTo>
                  <a:pt x="44258" y="8705"/>
                </a:lnTo>
                <a:lnTo>
                  <a:pt x="47761" y="8184"/>
                </a:lnTo>
                <a:lnTo>
                  <a:pt x="51685" y="7838"/>
                </a:lnTo>
                <a:lnTo>
                  <a:pt x="59482" y="7452"/>
                </a:lnTo>
                <a:lnTo>
                  <a:pt x="65595" y="7281"/>
                </a:lnTo>
                <a:lnTo>
                  <a:pt x="68336" y="8029"/>
                </a:lnTo>
                <a:lnTo>
                  <a:pt x="73498" y="10977"/>
                </a:lnTo>
                <a:lnTo>
                  <a:pt x="75192" y="12874"/>
                </a:lnTo>
                <a:lnTo>
                  <a:pt x="76321" y="14933"/>
                </a:lnTo>
                <a:lnTo>
                  <a:pt x="77074" y="17099"/>
                </a:lnTo>
                <a:lnTo>
                  <a:pt x="78370" y="19337"/>
                </a:lnTo>
                <a:lnTo>
                  <a:pt x="80028" y="21623"/>
                </a:lnTo>
                <a:lnTo>
                  <a:pt x="81926" y="23940"/>
                </a:lnTo>
                <a:lnTo>
                  <a:pt x="83192" y="26279"/>
                </a:lnTo>
                <a:lnTo>
                  <a:pt x="84036" y="28632"/>
                </a:lnTo>
                <a:lnTo>
                  <a:pt x="84599" y="30994"/>
                </a:lnTo>
                <a:lnTo>
                  <a:pt x="84973" y="34156"/>
                </a:lnTo>
                <a:lnTo>
                  <a:pt x="85224" y="37852"/>
                </a:lnTo>
                <a:lnTo>
                  <a:pt x="85390" y="41904"/>
                </a:lnTo>
                <a:lnTo>
                  <a:pt x="84708" y="45398"/>
                </a:lnTo>
                <a:lnTo>
                  <a:pt x="83459" y="48521"/>
                </a:lnTo>
                <a:lnTo>
                  <a:pt x="81833" y="51398"/>
                </a:lnTo>
                <a:lnTo>
                  <a:pt x="80749" y="54903"/>
                </a:lnTo>
                <a:lnTo>
                  <a:pt x="80026" y="58827"/>
                </a:lnTo>
                <a:lnTo>
                  <a:pt x="79544" y="63031"/>
                </a:lnTo>
                <a:lnTo>
                  <a:pt x="78429" y="65833"/>
                </a:lnTo>
                <a:lnTo>
                  <a:pt x="76892" y="67701"/>
                </a:lnTo>
                <a:lnTo>
                  <a:pt x="75073" y="68947"/>
                </a:lnTo>
                <a:lnTo>
                  <a:pt x="73862" y="70571"/>
                </a:lnTo>
                <a:lnTo>
                  <a:pt x="73053" y="72447"/>
                </a:lnTo>
                <a:lnTo>
                  <a:pt x="71532" y="78222"/>
                </a:lnTo>
                <a:lnTo>
                  <a:pt x="71464" y="74682"/>
                </a:lnTo>
                <a:lnTo>
                  <a:pt x="72249" y="72013"/>
                </a:lnTo>
                <a:lnTo>
                  <a:pt x="73566" y="68647"/>
                </a:lnTo>
                <a:lnTo>
                  <a:pt x="75238" y="64814"/>
                </a:lnTo>
                <a:lnTo>
                  <a:pt x="76351" y="61466"/>
                </a:lnTo>
                <a:lnTo>
                  <a:pt x="77094" y="58440"/>
                </a:lnTo>
                <a:lnTo>
                  <a:pt x="77589" y="55629"/>
                </a:lnTo>
                <a:lnTo>
                  <a:pt x="78713" y="52167"/>
                </a:lnTo>
                <a:lnTo>
                  <a:pt x="80256" y="48272"/>
                </a:lnTo>
                <a:lnTo>
                  <a:pt x="82080" y="44088"/>
                </a:lnTo>
                <a:lnTo>
                  <a:pt x="86221" y="35205"/>
                </a:lnTo>
                <a:lnTo>
                  <a:pt x="88437" y="30614"/>
                </a:lnTo>
                <a:lnTo>
                  <a:pt x="91501" y="26759"/>
                </a:lnTo>
                <a:lnTo>
                  <a:pt x="95131" y="23395"/>
                </a:lnTo>
                <a:lnTo>
                  <a:pt x="99139" y="20360"/>
                </a:lnTo>
                <a:lnTo>
                  <a:pt x="102605" y="17542"/>
                </a:lnTo>
                <a:lnTo>
                  <a:pt x="105709" y="14870"/>
                </a:lnTo>
                <a:lnTo>
                  <a:pt x="108573" y="12295"/>
                </a:lnTo>
                <a:lnTo>
                  <a:pt x="112069" y="10577"/>
                </a:lnTo>
                <a:lnTo>
                  <a:pt x="115987" y="9433"/>
                </a:lnTo>
                <a:lnTo>
                  <a:pt x="120187" y="8670"/>
                </a:lnTo>
                <a:lnTo>
                  <a:pt x="123780" y="8955"/>
                </a:lnTo>
                <a:lnTo>
                  <a:pt x="126969" y="9939"/>
                </a:lnTo>
                <a:lnTo>
                  <a:pt x="141585" y="17221"/>
                </a:lnTo>
                <a:lnTo>
                  <a:pt x="144395" y="19418"/>
                </a:lnTo>
                <a:lnTo>
                  <a:pt x="146270" y="21677"/>
                </a:lnTo>
                <a:lnTo>
                  <a:pt x="147519" y="23976"/>
                </a:lnTo>
                <a:lnTo>
                  <a:pt x="153070" y="34797"/>
                </a:lnTo>
                <a:lnTo>
                  <a:pt x="155227" y="38279"/>
                </a:lnTo>
                <a:lnTo>
                  <a:pt x="157460" y="41394"/>
                </a:lnTo>
                <a:lnTo>
                  <a:pt x="159742" y="44265"/>
                </a:lnTo>
                <a:lnTo>
                  <a:pt x="161263" y="46973"/>
                </a:lnTo>
                <a:lnTo>
                  <a:pt x="162276" y="49571"/>
                </a:lnTo>
                <a:lnTo>
                  <a:pt x="162952" y="52098"/>
                </a:lnTo>
                <a:lnTo>
                  <a:pt x="163404" y="55369"/>
                </a:lnTo>
                <a:lnTo>
                  <a:pt x="163704" y="59138"/>
                </a:lnTo>
                <a:lnTo>
                  <a:pt x="163905" y="63238"/>
                </a:lnTo>
                <a:lnTo>
                  <a:pt x="164832" y="66765"/>
                </a:lnTo>
                <a:lnTo>
                  <a:pt x="166244" y="69910"/>
                </a:lnTo>
                <a:lnTo>
                  <a:pt x="167979" y="72800"/>
                </a:lnTo>
                <a:lnTo>
                  <a:pt x="168342" y="75521"/>
                </a:lnTo>
                <a:lnTo>
                  <a:pt x="167790" y="78129"/>
                </a:lnTo>
                <a:lnTo>
                  <a:pt x="166628" y="80661"/>
                </a:lnTo>
                <a:lnTo>
                  <a:pt x="165854" y="83936"/>
                </a:lnTo>
                <a:lnTo>
                  <a:pt x="165337" y="87707"/>
                </a:lnTo>
                <a:lnTo>
                  <a:pt x="164993" y="91809"/>
                </a:lnTo>
                <a:lnTo>
                  <a:pt x="164764" y="95338"/>
                </a:lnTo>
                <a:lnTo>
                  <a:pt x="164305" y="1071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PenAnnotation720"/>
          <p:cNvSpPr/>
          <p:nvPr/>
        </p:nvSpPr>
        <p:spPr>
          <a:xfrm>
            <a:off x="7493793" y="3850929"/>
            <a:ext cx="107110" cy="203332"/>
          </a:xfrm>
          <a:custGeom>
            <a:avLst/>
            <a:gdLst/>
            <a:ahLst/>
            <a:cxnLst/>
            <a:rect l="0" t="0" r="0" b="0"/>
            <a:pathLst>
              <a:path w="107110" h="203332">
                <a:moveTo>
                  <a:pt x="0" y="20983"/>
                </a:moveTo>
                <a:lnTo>
                  <a:pt x="0" y="24775"/>
                </a:lnTo>
                <a:lnTo>
                  <a:pt x="794" y="26686"/>
                </a:lnTo>
                <a:lnTo>
                  <a:pt x="3793" y="30926"/>
                </a:lnTo>
                <a:lnTo>
                  <a:pt x="4910" y="33168"/>
                </a:lnTo>
                <a:lnTo>
                  <a:pt x="6152" y="37775"/>
                </a:lnTo>
                <a:lnTo>
                  <a:pt x="6482" y="40909"/>
                </a:lnTo>
                <a:lnTo>
                  <a:pt x="6703" y="44586"/>
                </a:lnTo>
                <a:lnTo>
                  <a:pt x="6850" y="48624"/>
                </a:lnTo>
                <a:lnTo>
                  <a:pt x="7057" y="65686"/>
                </a:lnTo>
                <a:lnTo>
                  <a:pt x="7143" y="138943"/>
                </a:lnTo>
                <a:lnTo>
                  <a:pt x="7938" y="144073"/>
                </a:lnTo>
                <a:lnTo>
                  <a:pt x="9260" y="149081"/>
                </a:lnTo>
                <a:lnTo>
                  <a:pt x="10937" y="154007"/>
                </a:lnTo>
                <a:lnTo>
                  <a:pt x="12054" y="158878"/>
                </a:lnTo>
                <a:lnTo>
                  <a:pt x="12798" y="163713"/>
                </a:lnTo>
                <a:lnTo>
                  <a:pt x="13295" y="168524"/>
                </a:lnTo>
                <a:lnTo>
                  <a:pt x="13626" y="173319"/>
                </a:lnTo>
                <a:lnTo>
                  <a:pt x="13847" y="178103"/>
                </a:lnTo>
                <a:lnTo>
                  <a:pt x="14157" y="190304"/>
                </a:lnTo>
                <a:lnTo>
                  <a:pt x="14282" y="203331"/>
                </a:lnTo>
                <a:lnTo>
                  <a:pt x="14286" y="201774"/>
                </a:lnTo>
                <a:lnTo>
                  <a:pt x="15081" y="201042"/>
                </a:lnTo>
                <a:lnTo>
                  <a:pt x="16403" y="200553"/>
                </a:lnTo>
                <a:lnTo>
                  <a:pt x="18081" y="200228"/>
                </a:lnTo>
                <a:lnTo>
                  <a:pt x="19198" y="199217"/>
                </a:lnTo>
                <a:lnTo>
                  <a:pt x="19942" y="197749"/>
                </a:lnTo>
                <a:lnTo>
                  <a:pt x="20439" y="195977"/>
                </a:lnTo>
                <a:lnTo>
                  <a:pt x="18874" y="189775"/>
                </a:lnTo>
                <a:lnTo>
                  <a:pt x="17345" y="185899"/>
                </a:lnTo>
                <a:lnTo>
                  <a:pt x="16326" y="181727"/>
                </a:lnTo>
                <a:lnTo>
                  <a:pt x="15647" y="177358"/>
                </a:lnTo>
                <a:lnTo>
                  <a:pt x="15194" y="172858"/>
                </a:lnTo>
                <a:lnTo>
                  <a:pt x="14892" y="168271"/>
                </a:lnTo>
                <a:lnTo>
                  <a:pt x="14691" y="163625"/>
                </a:lnTo>
                <a:lnTo>
                  <a:pt x="14556" y="158940"/>
                </a:lnTo>
                <a:lnTo>
                  <a:pt x="13673" y="153435"/>
                </a:lnTo>
                <a:lnTo>
                  <a:pt x="12291" y="147385"/>
                </a:lnTo>
                <a:lnTo>
                  <a:pt x="10575" y="140969"/>
                </a:lnTo>
                <a:lnTo>
                  <a:pt x="9431" y="134312"/>
                </a:lnTo>
                <a:lnTo>
                  <a:pt x="8669" y="127492"/>
                </a:lnTo>
                <a:lnTo>
                  <a:pt x="8161" y="120564"/>
                </a:lnTo>
                <a:lnTo>
                  <a:pt x="7821" y="114358"/>
                </a:lnTo>
                <a:lnTo>
                  <a:pt x="7446" y="103228"/>
                </a:lnTo>
                <a:lnTo>
                  <a:pt x="7184" y="70531"/>
                </a:lnTo>
                <a:lnTo>
                  <a:pt x="7146" y="34692"/>
                </a:lnTo>
                <a:lnTo>
                  <a:pt x="7939" y="30916"/>
                </a:lnTo>
                <a:lnTo>
                  <a:pt x="9262" y="26811"/>
                </a:lnTo>
                <a:lnTo>
                  <a:pt x="10938" y="22487"/>
                </a:lnTo>
                <a:lnTo>
                  <a:pt x="12848" y="18811"/>
                </a:lnTo>
                <a:lnTo>
                  <a:pt x="14916" y="15566"/>
                </a:lnTo>
                <a:lnTo>
                  <a:pt x="17088" y="12609"/>
                </a:lnTo>
                <a:lnTo>
                  <a:pt x="19329" y="9845"/>
                </a:lnTo>
                <a:lnTo>
                  <a:pt x="21618" y="7207"/>
                </a:lnTo>
                <a:lnTo>
                  <a:pt x="23937" y="4655"/>
                </a:lnTo>
                <a:lnTo>
                  <a:pt x="26276" y="2954"/>
                </a:lnTo>
                <a:lnTo>
                  <a:pt x="28630" y="1820"/>
                </a:lnTo>
                <a:lnTo>
                  <a:pt x="30994" y="1064"/>
                </a:lnTo>
                <a:lnTo>
                  <a:pt x="34156" y="560"/>
                </a:lnTo>
                <a:lnTo>
                  <a:pt x="37852" y="224"/>
                </a:lnTo>
                <a:lnTo>
                  <a:pt x="41903" y="0"/>
                </a:lnTo>
                <a:lnTo>
                  <a:pt x="45399" y="644"/>
                </a:lnTo>
                <a:lnTo>
                  <a:pt x="48522" y="1868"/>
                </a:lnTo>
                <a:lnTo>
                  <a:pt x="51399" y="3477"/>
                </a:lnTo>
                <a:lnTo>
                  <a:pt x="54903" y="4550"/>
                </a:lnTo>
                <a:lnTo>
                  <a:pt x="58827" y="5265"/>
                </a:lnTo>
                <a:lnTo>
                  <a:pt x="63031" y="5742"/>
                </a:lnTo>
                <a:lnTo>
                  <a:pt x="67420" y="7647"/>
                </a:lnTo>
                <a:lnTo>
                  <a:pt x="71935" y="10505"/>
                </a:lnTo>
                <a:lnTo>
                  <a:pt x="76531" y="13997"/>
                </a:lnTo>
                <a:lnTo>
                  <a:pt x="81184" y="17120"/>
                </a:lnTo>
                <a:lnTo>
                  <a:pt x="85873" y="19995"/>
                </a:lnTo>
                <a:lnTo>
                  <a:pt x="90586" y="22706"/>
                </a:lnTo>
                <a:lnTo>
                  <a:pt x="94522" y="26100"/>
                </a:lnTo>
                <a:lnTo>
                  <a:pt x="97940" y="29951"/>
                </a:lnTo>
                <a:lnTo>
                  <a:pt x="101012" y="34105"/>
                </a:lnTo>
                <a:lnTo>
                  <a:pt x="103061" y="38463"/>
                </a:lnTo>
                <a:lnTo>
                  <a:pt x="104426" y="42955"/>
                </a:lnTo>
                <a:lnTo>
                  <a:pt x="105336" y="47537"/>
                </a:lnTo>
                <a:lnTo>
                  <a:pt x="105943" y="51386"/>
                </a:lnTo>
                <a:lnTo>
                  <a:pt x="106347" y="54745"/>
                </a:lnTo>
                <a:lnTo>
                  <a:pt x="106797" y="60595"/>
                </a:lnTo>
                <a:lnTo>
                  <a:pt x="106997" y="65840"/>
                </a:lnTo>
                <a:lnTo>
                  <a:pt x="107109" y="73256"/>
                </a:lnTo>
                <a:lnTo>
                  <a:pt x="106332" y="75676"/>
                </a:lnTo>
                <a:lnTo>
                  <a:pt x="103350" y="80481"/>
                </a:lnTo>
                <a:lnTo>
                  <a:pt x="100650" y="82079"/>
                </a:lnTo>
                <a:lnTo>
                  <a:pt x="97263" y="83145"/>
                </a:lnTo>
                <a:lnTo>
                  <a:pt x="93416" y="83856"/>
                </a:lnTo>
                <a:lnTo>
                  <a:pt x="90059" y="84329"/>
                </a:lnTo>
                <a:lnTo>
                  <a:pt x="87027" y="84645"/>
                </a:lnTo>
                <a:lnTo>
                  <a:pt x="84211" y="84855"/>
                </a:lnTo>
                <a:lnTo>
                  <a:pt x="80747" y="85790"/>
                </a:lnTo>
                <a:lnTo>
                  <a:pt x="76851" y="87206"/>
                </a:lnTo>
                <a:lnTo>
                  <a:pt x="72665" y="88944"/>
                </a:lnTo>
                <a:lnTo>
                  <a:pt x="68287" y="90103"/>
                </a:lnTo>
                <a:lnTo>
                  <a:pt x="63781" y="90876"/>
                </a:lnTo>
                <a:lnTo>
                  <a:pt x="59189" y="91391"/>
                </a:lnTo>
                <a:lnTo>
                  <a:pt x="55335" y="91734"/>
                </a:lnTo>
                <a:lnTo>
                  <a:pt x="51971" y="91963"/>
                </a:lnTo>
                <a:lnTo>
                  <a:pt x="48935" y="92115"/>
                </a:lnTo>
                <a:lnTo>
                  <a:pt x="45324" y="91423"/>
                </a:lnTo>
                <a:lnTo>
                  <a:pt x="41329" y="90168"/>
                </a:lnTo>
                <a:lnTo>
                  <a:pt x="37078" y="88538"/>
                </a:lnTo>
                <a:lnTo>
                  <a:pt x="33450" y="87451"/>
                </a:lnTo>
                <a:lnTo>
                  <a:pt x="30237" y="86726"/>
                </a:lnTo>
                <a:lnTo>
                  <a:pt x="27302" y="86243"/>
                </a:lnTo>
                <a:lnTo>
                  <a:pt x="25345" y="85127"/>
                </a:lnTo>
                <a:lnTo>
                  <a:pt x="24041" y="83590"/>
                </a:lnTo>
                <a:lnTo>
                  <a:pt x="23171" y="81771"/>
                </a:lnTo>
                <a:lnTo>
                  <a:pt x="21797" y="80558"/>
                </a:lnTo>
                <a:lnTo>
                  <a:pt x="20087" y="79750"/>
                </a:lnTo>
                <a:lnTo>
                  <a:pt x="14288" y="7813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PenAnnotation721"/>
          <p:cNvSpPr/>
          <p:nvPr/>
        </p:nvSpPr>
        <p:spPr>
          <a:xfrm>
            <a:off x="7643812" y="3825956"/>
            <a:ext cx="42864" cy="110185"/>
          </a:xfrm>
          <a:custGeom>
            <a:avLst/>
            <a:gdLst/>
            <a:ahLst/>
            <a:cxnLst/>
            <a:rect l="0" t="0" r="0" b="0"/>
            <a:pathLst>
              <a:path w="42864" h="110185">
                <a:moveTo>
                  <a:pt x="0" y="38812"/>
                </a:moveTo>
                <a:lnTo>
                  <a:pt x="6152" y="44963"/>
                </a:lnTo>
                <a:lnTo>
                  <a:pt x="6703" y="47631"/>
                </a:lnTo>
                <a:lnTo>
                  <a:pt x="6850" y="49454"/>
                </a:lnTo>
                <a:lnTo>
                  <a:pt x="7741" y="51463"/>
                </a:lnTo>
                <a:lnTo>
                  <a:pt x="9130" y="53596"/>
                </a:lnTo>
                <a:lnTo>
                  <a:pt x="10849" y="55812"/>
                </a:lnTo>
                <a:lnTo>
                  <a:pt x="12789" y="58877"/>
                </a:lnTo>
                <a:lnTo>
                  <a:pt x="14876" y="62507"/>
                </a:lnTo>
                <a:lnTo>
                  <a:pt x="17062" y="66515"/>
                </a:lnTo>
                <a:lnTo>
                  <a:pt x="18517" y="70775"/>
                </a:lnTo>
                <a:lnTo>
                  <a:pt x="19490" y="75202"/>
                </a:lnTo>
                <a:lnTo>
                  <a:pt x="20136" y="79741"/>
                </a:lnTo>
                <a:lnTo>
                  <a:pt x="20568" y="83561"/>
                </a:lnTo>
                <a:lnTo>
                  <a:pt x="20856" y="86901"/>
                </a:lnTo>
                <a:lnTo>
                  <a:pt x="21048" y="89921"/>
                </a:lnTo>
                <a:lnTo>
                  <a:pt x="21175" y="93522"/>
                </a:lnTo>
                <a:lnTo>
                  <a:pt x="21398" y="107734"/>
                </a:lnTo>
                <a:lnTo>
                  <a:pt x="22203" y="108572"/>
                </a:lnTo>
                <a:lnTo>
                  <a:pt x="23533" y="109131"/>
                </a:lnTo>
                <a:lnTo>
                  <a:pt x="27579" y="110029"/>
                </a:lnTo>
                <a:lnTo>
                  <a:pt x="27118" y="110102"/>
                </a:lnTo>
                <a:lnTo>
                  <a:pt x="26015" y="110152"/>
                </a:lnTo>
                <a:lnTo>
                  <a:pt x="24488" y="110184"/>
                </a:lnTo>
                <a:lnTo>
                  <a:pt x="23468" y="109413"/>
                </a:lnTo>
                <a:lnTo>
                  <a:pt x="22790" y="108104"/>
                </a:lnTo>
                <a:lnTo>
                  <a:pt x="21699" y="104093"/>
                </a:lnTo>
                <a:lnTo>
                  <a:pt x="21610" y="102177"/>
                </a:lnTo>
                <a:lnTo>
                  <a:pt x="21485" y="92689"/>
                </a:lnTo>
                <a:lnTo>
                  <a:pt x="21431" y="40868"/>
                </a:lnTo>
                <a:lnTo>
                  <a:pt x="22225" y="36214"/>
                </a:lnTo>
                <a:lnTo>
                  <a:pt x="23547" y="31524"/>
                </a:lnTo>
                <a:lnTo>
                  <a:pt x="25224" y="26809"/>
                </a:lnTo>
                <a:lnTo>
                  <a:pt x="26341" y="22873"/>
                </a:lnTo>
                <a:lnTo>
                  <a:pt x="27085" y="19455"/>
                </a:lnTo>
                <a:lnTo>
                  <a:pt x="27583" y="16383"/>
                </a:lnTo>
                <a:lnTo>
                  <a:pt x="28707" y="13540"/>
                </a:lnTo>
                <a:lnTo>
                  <a:pt x="30250" y="10852"/>
                </a:lnTo>
                <a:lnTo>
                  <a:pt x="32074" y="8266"/>
                </a:lnTo>
                <a:lnTo>
                  <a:pt x="33289" y="5748"/>
                </a:lnTo>
                <a:lnTo>
                  <a:pt x="34099" y="3276"/>
                </a:lnTo>
                <a:lnTo>
                  <a:pt x="34639" y="834"/>
                </a:lnTo>
                <a:lnTo>
                  <a:pt x="35793" y="0"/>
                </a:lnTo>
                <a:lnTo>
                  <a:pt x="37356" y="237"/>
                </a:lnTo>
                <a:lnTo>
                  <a:pt x="42863" y="30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PenAnnotation722"/>
          <p:cNvSpPr/>
          <p:nvPr/>
        </p:nvSpPr>
        <p:spPr>
          <a:xfrm>
            <a:off x="7744975" y="3843548"/>
            <a:ext cx="77397" cy="106946"/>
          </a:xfrm>
          <a:custGeom>
            <a:avLst/>
            <a:gdLst/>
            <a:ahLst/>
            <a:cxnLst/>
            <a:rect l="0" t="0" r="0" b="0"/>
            <a:pathLst>
              <a:path w="77397" h="106946">
                <a:moveTo>
                  <a:pt x="5993" y="42652"/>
                </a:moveTo>
                <a:lnTo>
                  <a:pt x="15936" y="52594"/>
                </a:lnTo>
                <a:lnTo>
                  <a:pt x="18179" y="54043"/>
                </a:lnTo>
                <a:lnTo>
                  <a:pt x="20467" y="55008"/>
                </a:lnTo>
                <a:lnTo>
                  <a:pt x="22786" y="55652"/>
                </a:lnTo>
                <a:lnTo>
                  <a:pt x="25919" y="56081"/>
                </a:lnTo>
                <a:lnTo>
                  <a:pt x="29596" y="56367"/>
                </a:lnTo>
                <a:lnTo>
                  <a:pt x="37121" y="56685"/>
                </a:lnTo>
                <a:lnTo>
                  <a:pt x="45820" y="56863"/>
                </a:lnTo>
                <a:lnTo>
                  <a:pt x="58295" y="56929"/>
                </a:lnTo>
                <a:lnTo>
                  <a:pt x="59911" y="56139"/>
                </a:lnTo>
                <a:lnTo>
                  <a:pt x="60988" y="54818"/>
                </a:lnTo>
                <a:lnTo>
                  <a:pt x="61707" y="53143"/>
                </a:lnTo>
                <a:lnTo>
                  <a:pt x="62979" y="52028"/>
                </a:lnTo>
                <a:lnTo>
                  <a:pt x="64621" y="51284"/>
                </a:lnTo>
                <a:lnTo>
                  <a:pt x="66510" y="50787"/>
                </a:lnTo>
                <a:lnTo>
                  <a:pt x="68563" y="49663"/>
                </a:lnTo>
                <a:lnTo>
                  <a:pt x="70725" y="48120"/>
                </a:lnTo>
                <a:lnTo>
                  <a:pt x="72960" y="46297"/>
                </a:lnTo>
                <a:lnTo>
                  <a:pt x="74450" y="44288"/>
                </a:lnTo>
                <a:lnTo>
                  <a:pt x="75444" y="42155"/>
                </a:lnTo>
                <a:lnTo>
                  <a:pt x="76106" y="39939"/>
                </a:lnTo>
                <a:lnTo>
                  <a:pt x="76549" y="37668"/>
                </a:lnTo>
                <a:lnTo>
                  <a:pt x="76842" y="35361"/>
                </a:lnTo>
                <a:lnTo>
                  <a:pt x="77039" y="33028"/>
                </a:lnTo>
                <a:lnTo>
                  <a:pt x="77169" y="30680"/>
                </a:lnTo>
                <a:lnTo>
                  <a:pt x="77314" y="25954"/>
                </a:lnTo>
                <a:lnTo>
                  <a:pt x="77396" y="18830"/>
                </a:lnTo>
                <a:lnTo>
                  <a:pt x="76614" y="15659"/>
                </a:lnTo>
                <a:lnTo>
                  <a:pt x="75298" y="11956"/>
                </a:lnTo>
                <a:lnTo>
                  <a:pt x="73629" y="7900"/>
                </a:lnTo>
                <a:lnTo>
                  <a:pt x="71721" y="5196"/>
                </a:lnTo>
                <a:lnTo>
                  <a:pt x="69656" y="3394"/>
                </a:lnTo>
                <a:lnTo>
                  <a:pt x="67484" y="2192"/>
                </a:lnTo>
                <a:lnTo>
                  <a:pt x="65244" y="1391"/>
                </a:lnTo>
                <a:lnTo>
                  <a:pt x="62956" y="857"/>
                </a:lnTo>
                <a:lnTo>
                  <a:pt x="60638" y="501"/>
                </a:lnTo>
                <a:lnTo>
                  <a:pt x="58299" y="264"/>
                </a:lnTo>
                <a:lnTo>
                  <a:pt x="55944" y="106"/>
                </a:lnTo>
                <a:lnTo>
                  <a:pt x="53581" y="0"/>
                </a:lnTo>
                <a:lnTo>
                  <a:pt x="51213" y="723"/>
                </a:lnTo>
                <a:lnTo>
                  <a:pt x="48839" y="2000"/>
                </a:lnTo>
                <a:lnTo>
                  <a:pt x="46464" y="3644"/>
                </a:lnTo>
                <a:lnTo>
                  <a:pt x="43292" y="4740"/>
                </a:lnTo>
                <a:lnTo>
                  <a:pt x="39590" y="5471"/>
                </a:lnTo>
                <a:lnTo>
                  <a:pt x="35536" y="5958"/>
                </a:lnTo>
                <a:lnTo>
                  <a:pt x="31244" y="7077"/>
                </a:lnTo>
                <a:lnTo>
                  <a:pt x="26796" y="8616"/>
                </a:lnTo>
                <a:lnTo>
                  <a:pt x="22243" y="10436"/>
                </a:lnTo>
                <a:lnTo>
                  <a:pt x="18413" y="12444"/>
                </a:lnTo>
                <a:lnTo>
                  <a:pt x="15068" y="14575"/>
                </a:lnTo>
                <a:lnTo>
                  <a:pt x="12042" y="16790"/>
                </a:lnTo>
                <a:lnTo>
                  <a:pt x="10026" y="19854"/>
                </a:lnTo>
                <a:lnTo>
                  <a:pt x="8681" y="23485"/>
                </a:lnTo>
                <a:lnTo>
                  <a:pt x="7786" y="27492"/>
                </a:lnTo>
                <a:lnTo>
                  <a:pt x="6395" y="31752"/>
                </a:lnTo>
                <a:lnTo>
                  <a:pt x="4674" y="36179"/>
                </a:lnTo>
                <a:lnTo>
                  <a:pt x="2731" y="40718"/>
                </a:lnTo>
                <a:lnTo>
                  <a:pt x="1438" y="44537"/>
                </a:lnTo>
                <a:lnTo>
                  <a:pt x="575" y="47878"/>
                </a:lnTo>
                <a:lnTo>
                  <a:pt x="0" y="50898"/>
                </a:lnTo>
                <a:lnTo>
                  <a:pt x="411" y="54499"/>
                </a:lnTo>
                <a:lnTo>
                  <a:pt x="1478" y="58487"/>
                </a:lnTo>
                <a:lnTo>
                  <a:pt x="2983" y="62734"/>
                </a:lnTo>
                <a:lnTo>
                  <a:pt x="3986" y="66358"/>
                </a:lnTo>
                <a:lnTo>
                  <a:pt x="4655" y="69569"/>
                </a:lnTo>
                <a:lnTo>
                  <a:pt x="5101" y="72502"/>
                </a:lnTo>
                <a:lnTo>
                  <a:pt x="6192" y="75252"/>
                </a:lnTo>
                <a:lnTo>
                  <a:pt x="7714" y="77879"/>
                </a:lnTo>
                <a:lnTo>
                  <a:pt x="9522" y="80424"/>
                </a:lnTo>
                <a:lnTo>
                  <a:pt x="11520" y="82915"/>
                </a:lnTo>
                <a:lnTo>
                  <a:pt x="13647" y="85368"/>
                </a:lnTo>
                <a:lnTo>
                  <a:pt x="15859" y="87798"/>
                </a:lnTo>
                <a:lnTo>
                  <a:pt x="20432" y="92615"/>
                </a:lnTo>
                <a:lnTo>
                  <a:pt x="34568" y="10694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PenAnnotation723"/>
          <p:cNvSpPr/>
          <p:nvPr/>
        </p:nvSpPr>
        <p:spPr>
          <a:xfrm>
            <a:off x="7854270" y="3829050"/>
            <a:ext cx="39475" cy="107120"/>
          </a:xfrm>
          <a:custGeom>
            <a:avLst/>
            <a:gdLst/>
            <a:ahLst/>
            <a:cxnLst/>
            <a:rect l="0" t="0" r="0" b="0"/>
            <a:pathLst>
              <a:path w="39475" h="107120">
                <a:moveTo>
                  <a:pt x="32430" y="0"/>
                </a:moveTo>
                <a:lnTo>
                  <a:pt x="22487" y="0"/>
                </a:lnTo>
                <a:lnTo>
                  <a:pt x="21038" y="794"/>
                </a:lnTo>
                <a:lnTo>
                  <a:pt x="20073" y="2116"/>
                </a:lnTo>
                <a:lnTo>
                  <a:pt x="19429" y="3792"/>
                </a:lnTo>
                <a:lnTo>
                  <a:pt x="18206" y="4909"/>
                </a:lnTo>
                <a:lnTo>
                  <a:pt x="16598" y="5654"/>
                </a:lnTo>
                <a:lnTo>
                  <a:pt x="14731" y="6150"/>
                </a:lnTo>
                <a:lnTo>
                  <a:pt x="12693" y="7275"/>
                </a:lnTo>
                <a:lnTo>
                  <a:pt x="10540" y="8819"/>
                </a:lnTo>
                <a:lnTo>
                  <a:pt x="8312" y="10641"/>
                </a:lnTo>
                <a:lnTo>
                  <a:pt x="6826" y="12651"/>
                </a:lnTo>
                <a:lnTo>
                  <a:pt x="5836" y="14783"/>
                </a:lnTo>
                <a:lnTo>
                  <a:pt x="5175" y="17000"/>
                </a:lnTo>
                <a:lnTo>
                  <a:pt x="3941" y="19270"/>
                </a:lnTo>
                <a:lnTo>
                  <a:pt x="2325" y="21578"/>
                </a:lnTo>
                <a:lnTo>
                  <a:pt x="453" y="23910"/>
                </a:lnTo>
                <a:lnTo>
                  <a:pt x="0" y="26259"/>
                </a:lnTo>
                <a:lnTo>
                  <a:pt x="491" y="28618"/>
                </a:lnTo>
                <a:lnTo>
                  <a:pt x="1613" y="30985"/>
                </a:lnTo>
                <a:lnTo>
                  <a:pt x="3154" y="33356"/>
                </a:lnTo>
                <a:lnTo>
                  <a:pt x="4975" y="35731"/>
                </a:lnTo>
                <a:lnTo>
                  <a:pt x="6982" y="38108"/>
                </a:lnTo>
                <a:lnTo>
                  <a:pt x="8321" y="41281"/>
                </a:lnTo>
                <a:lnTo>
                  <a:pt x="9213" y="44983"/>
                </a:lnTo>
                <a:lnTo>
                  <a:pt x="9809" y="49038"/>
                </a:lnTo>
                <a:lnTo>
                  <a:pt x="11793" y="53330"/>
                </a:lnTo>
                <a:lnTo>
                  <a:pt x="14703" y="57778"/>
                </a:lnTo>
                <a:lnTo>
                  <a:pt x="18230" y="62331"/>
                </a:lnTo>
                <a:lnTo>
                  <a:pt x="21377" y="66160"/>
                </a:lnTo>
                <a:lnTo>
                  <a:pt x="24267" y="69507"/>
                </a:lnTo>
                <a:lnTo>
                  <a:pt x="26987" y="72532"/>
                </a:lnTo>
                <a:lnTo>
                  <a:pt x="28802" y="75341"/>
                </a:lnTo>
                <a:lnTo>
                  <a:pt x="30011" y="78009"/>
                </a:lnTo>
                <a:lnTo>
                  <a:pt x="30817" y="80581"/>
                </a:lnTo>
                <a:lnTo>
                  <a:pt x="32149" y="83089"/>
                </a:lnTo>
                <a:lnTo>
                  <a:pt x="33830" y="85555"/>
                </a:lnTo>
                <a:lnTo>
                  <a:pt x="35744" y="87993"/>
                </a:lnTo>
                <a:lnTo>
                  <a:pt x="37021" y="90412"/>
                </a:lnTo>
                <a:lnTo>
                  <a:pt x="37872" y="92818"/>
                </a:lnTo>
                <a:lnTo>
                  <a:pt x="38438" y="95216"/>
                </a:lnTo>
                <a:lnTo>
                  <a:pt x="38817" y="97609"/>
                </a:lnTo>
                <a:lnTo>
                  <a:pt x="39069" y="99997"/>
                </a:lnTo>
                <a:lnTo>
                  <a:pt x="39474" y="105742"/>
                </a:lnTo>
                <a:lnTo>
                  <a:pt x="38714" y="106213"/>
                </a:lnTo>
                <a:lnTo>
                  <a:pt x="37412" y="106527"/>
                </a:lnTo>
                <a:lnTo>
                  <a:pt x="33414" y="107031"/>
                </a:lnTo>
                <a:lnTo>
                  <a:pt x="32292" y="107073"/>
                </a:lnTo>
                <a:lnTo>
                  <a:pt x="28929" y="107119"/>
                </a:lnTo>
                <a:lnTo>
                  <a:pt x="26128" y="106338"/>
                </a:lnTo>
                <a:lnTo>
                  <a:pt x="22671" y="105023"/>
                </a:lnTo>
                <a:lnTo>
                  <a:pt x="10998" y="1000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PenAnnotation724"/>
          <p:cNvSpPr/>
          <p:nvPr/>
        </p:nvSpPr>
        <p:spPr>
          <a:xfrm>
            <a:off x="7922549" y="3821906"/>
            <a:ext cx="42733" cy="114301"/>
          </a:xfrm>
          <a:custGeom>
            <a:avLst/>
            <a:gdLst/>
            <a:ahLst/>
            <a:cxnLst/>
            <a:rect l="0" t="0" r="0" b="0"/>
            <a:pathLst>
              <a:path w="42733" h="114301">
                <a:moveTo>
                  <a:pt x="42732" y="0"/>
                </a:moveTo>
                <a:lnTo>
                  <a:pt x="42732" y="3792"/>
                </a:lnTo>
                <a:lnTo>
                  <a:pt x="41938" y="4910"/>
                </a:lnTo>
                <a:lnTo>
                  <a:pt x="40616" y="5654"/>
                </a:lnTo>
                <a:lnTo>
                  <a:pt x="38939" y="6151"/>
                </a:lnTo>
                <a:lnTo>
                  <a:pt x="37822" y="7275"/>
                </a:lnTo>
                <a:lnTo>
                  <a:pt x="37078" y="8819"/>
                </a:lnTo>
                <a:lnTo>
                  <a:pt x="36581" y="10642"/>
                </a:lnTo>
                <a:lnTo>
                  <a:pt x="35456" y="11857"/>
                </a:lnTo>
                <a:lnTo>
                  <a:pt x="33913" y="12667"/>
                </a:lnTo>
                <a:lnTo>
                  <a:pt x="32091" y="13207"/>
                </a:lnTo>
                <a:lnTo>
                  <a:pt x="29288" y="14361"/>
                </a:lnTo>
                <a:lnTo>
                  <a:pt x="25832" y="15924"/>
                </a:lnTo>
                <a:lnTo>
                  <a:pt x="21940" y="17760"/>
                </a:lnTo>
                <a:lnTo>
                  <a:pt x="18552" y="19777"/>
                </a:lnTo>
                <a:lnTo>
                  <a:pt x="15499" y="21916"/>
                </a:lnTo>
                <a:lnTo>
                  <a:pt x="12671" y="24135"/>
                </a:lnTo>
                <a:lnTo>
                  <a:pt x="9991" y="26409"/>
                </a:lnTo>
                <a:lnTo>
                  <a:pt x="7411" y="28719"/>
                </a:lnTo>
                <a:lnTo>
                  <a:pt x="4897" y="31052"/>
                </a:lnTo>
                <a:lnTo>
                  <a:pt x="3221" y="34195"/>
                </a:lnTo>
                <a:lnTo>
                  <a:pt x="2104" y="37878"/>
                </a:lnTo>
                <a:lnTo>
                  <a:pt x="1360" y="41920"/>
                </a:lnTo>
                <a:lnTo>
                  <a:pt x="862" y="45409"/>
                </a:lnTo>
                <a:lnTo>
                  <a:pt x="531" y="48529"/>
                </a:lnTo>
                <a:lnTo>
                  <a:pt x="310" y="51402"/>
                </a:lnTo>
                <a:lnTo>
                  <a:pt x="163" y="54112"/>
                </a:lnTo>
                <a:lnTo>
                  <a:pt x="0" y="59239"/>
                </a:lnTo>
                <a:lnTo>
                  <a:pt x="750" y="61718"/>
                </a:lnTo>
                <a:lnTo>
                  <a:pt x="2044" y="64164"/>
                </a:lnTo>
                <a:lnTo>
                  <a:pt x="3701" y="66588"/>
                </a:lnTo>
                <a:lnTo>
                  <a:pt x="5598" y="68999"/>
                </a:lnTo>
                <a:lnTo>
                  <a:pt x="7657" y="71399"/>
                </a:lnTo>
                <a:lnTo>
                  <a:pt x="9824" y="73793"/>
                </a:lnTo>
                <a:lnTo>
                  <a:pt x="14347" y="78570"/>
                </a:lnTo>
                <a:lnTo>
                  <a:pt x="16666" y="80954"/>
                </a:lnTo>
                <a:lnTo>
                  <a:pt x="19798" y="83338"/>
                </a:lnTo>
                <a:lnTo>
                  <a:pt x="23474" y="85722"/>
                </a:lnTo>
                <a:lnTo>
                  <a:pt x="27512" y="88104"/>
                </a:lnTo>
                <a:lnTo>
                  <a:pt x="30998" y="90486"/>
                </a:lnTo>
                <a:lnTo>
                  <a:pt x="34115" y="92868"/>
                </a:lnTo>
                <a:lnTo>
                  <a:pt x="36988" y="95249"/>
                </a:lnTo>
                <a:lnTo>
                  <a:pt x="38903" y="97631"/>
                </a:lnTo>
                <a:lnTo>
                  <a:pt x="40178" y="100012"/>
                </a:lnTo>
                <a:lnTo>
                  <a:pt x="42583" y="106738"/>
                </a:lnTo>
                <a:lnTo>
                  <a:pt x="42665" y="109087"/>
                </a:lnTo>
                <a:lnTo>
                  <a:pt x="42719" y="113270"/>
                </a:lnTo>
                <a:lnTo>
                  <a:pt x="41929" y="113613"/>
                </a:lnTo>
                <a:lnTo>
                  <a:pt x="40609" y="113842"/>
                </a:lnTo>
                <a:lnTo>
                  <a:pt x="38936" y="113994"/>
                </a:lnTo>
                <a:lnTo>
                  <a:pt x="36232" y="114097"/>
                </a:lnTo>
                <a:lnTo>
                  <a:pt x="22604" y="114259"/>
                </a:lnTo>
                <a:lnTo>
                  <a:pt x="7013" y="1143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PenAnnotation725"/>
          <p:cNvSpPr/>
          <p:nvPr/>
        </p:nvSpPr>
        <p:spPr>
          <a:xfrm>
            <a:off x="8115691" y="3857625"/>
            <a:ext cx="70621" cy="64180"/>
          </a:xfrm>
          <a:custGeom>
            <a:avLst/>
            <a:gdLst/>
            <a:ahLst/>
            <a:cxnLst/>
            <a:rect l="0" t="0" r="0" b="0"/>
            <a:pathLst>
              <a:path w="70621" h="64180">
                <a:moveTo>
                  <a:pt x="42471" y="0"/>
                </a:moveTo>
                <a:lnTo>
                  <a:pt x="29177" y="0"/>
                </a:lnTo>
                <a:lnTo>
                  <a:pt x="28846" y="794"/>
                </a:lnTo>
                <a:lnTo>
                  <a:pt x="28625" y="2116"/>
                </a:lnTo>
                <a:lnTo>
                  <a:pt x="28478" y="3792"/>
                </a:lnTo>
                <a:lnTo>
                  <a:pt x="27586" y="5703"/>
                </a:lnTo>
                <a:lnTo>
                  <a:pt x="26198" y="7770"/>
                </a:lnTo>
                <a:lnTo>
                  <a:pt x="24478" y="9942"/>
                </a:lnTo>
                <a:lnTo>
                  <a:pt x="22539" y="12184"/>
                </a:lnTo>
                <a:lnTo>
                  <a:pt x="20451" y="14473"/>
                </a:lnTo>
                <a:lnTo>
                  <a:pt x="18266" y="16792"/>
                </a:lnTo>
                <a:lnTo>
                  <a:pt x="16810" y="19132"/>
                </a:lnTo>
                <a:lnTo>
                  <a:pt x="15838" y="21486"/>
                </a:lnTo>
                <a:lnTo>
                  <a:pt x="15191" y="23849"/>
                </a:lnTo>
                <a:lnTo>
                  <a:pt x="13966" y="26218"/>
                </a:lnTo>
                <a:lnTo>
                  <a:pt x="12355" y="28591"/>
                </a:lnTo>
                <a:lnTo>
                  <a:pt x="10487" y="30967"/>
                </a:lnTo>
                <a:lnTo>
                  <a:pt x="8448" y="33344"/>
                </a:lnTo>
                <a:lnTo>
                  <a:pt x="6296" y="35723"/>
                </a:lnTo>
                <a:lnTo>
                  <a:pt x="4066" y="38103"/>
                </a:lnTo>
                <a:lnTo>
                  <a:pt x="2580" y="40483"/>
                </a:lnTo>
                <a:lnTo>
                  <a:pt x="1590" y="42864"/>
                </a:lnTo>
                <a:lnTo>
                  <a:pt x="0" y="48595"/>
                </a:lnTo>
                <a:lnTo>
                  <a:pt x="663" y="49065"/>
                </a:lnTo>
                <a:lnTo>
                  <a:pt x="1899" y="49379"/>
                </a:lnTo>
                <a:lnTo>
                  <a:pt x="3517" y="49588"/>
                </a:lnTo>
                <a:lnTo>
                  <a:pt x="4596" y="50521"/>
                </a:lnTo>
                <a:lnTo>
                  <a:pt x="5314" y="51937"/>
                </a:lnTo>
                <a:lnTo>
                  <a:pt x="5794" y="53675"/>
                </a:lnTo>
                <a:lnTo>
                  <a:pt x="7701" y="55626"/>
                </a:lnTo>
                <a:lnTo>
                  <a:pt x="10560" y="57722"/>
                </a:lnTo>
                <a:lnTo>
                  <a:pt x="14053" y="59912"/>
                </a:lnTo>
                <a:lnTo>
                  <a:pt x="17176" y="61372"/>
                </a:lnTo>
                <a:lnTo>
                  <a:pt x="20051" y="62346"/>
                </a:lnTo>
                <a:lnTo>
                  <a:pt x="22762" y="62995"/>
                </a:lnTo>
                <a:lnTo>
                  <a:pt x="25364" y="63428"/>
                </a:lnTo>
                <a:lnTo>
                  <a:pt x="27890" y="63717"/>
                </a:lnTo>
                <a:lnTo>
                  <a:pt x="30369" y="63909"/>
                </a:lnTo>
                <a:lnTo>
                  <a:pt x="33610" y="64037"/>
                </a:lnTo>
                <a:lnTo>
                  <a:pt x="41443" y="64179"/>
                </a:lnTo>
                <a:lnTo>
                  <a:pt x="44961" y="63424"/>
                </a:lnTo>
                <a:lnTo>
                  <a:pt x="48100" y="62126"/>
                </a:lnTo>
                <a:lnTo>
                  <a:pt x="50985" y="60467"/>
                </a:lnTo>
                <a:lnTo>
                  <a:pt x="53704" y="59361"/>
                </a:lnTo>
                <a:lnTo>
                  <a:pt x="56310" y="58624"/>
                </a:lnTo>
                <a:lnTo>
                  <a:pt x="58841" y="58133"/>
                </a:lnTo>
                <a:lnTo>
                  <a:pt x="61322" y="57011"/>
                </a:lnTo>
                <a:lnTo>
                  <a:pt x="63770" y="55470"/>
                </a:lnTo>
                <a:lnTo>
                  <a:pt x="66195" y="53648"/>
                </a:lnTo>
                <a:lnTo>
                  <a:pt x="67812" y="51641"/>
                </a:lnTo>
                <a:lnTo>
                  <a:pt x="68890" y="49508"/>
                </a:lnTo>
                <a:lnTo>
                  <a:pt x="69609" y="47293"/>
                </a:lnTo>
                <a:lnTo>
                  <a:pt x="70088" y="45022"/>
                </a:lnTo>
                <a:lnTo>
                  <a:pt x="70407" y="42715"/>
                </a:lnTo>
                <a:lnTo>
                  <a:pt x="70620" y="40383"/>
                </a:lnTo>
                <a:lnTo>
                  <a:pt x="69969" y="38034"/>
                </a:lnTo>
                <a:lnTo>
                  <a:pt x="68741" y="35675"/>
                </a:lnTo>
                <a:lnTo>
                  <a:pt x="67127" y="33308"/>
                </a:lnTo>
                <a:lnTo>
                  <a:pt x="66053" y="30936"/>
                </a:lnTo>
                <a:lnTo>
                  <a:pt x="65336" y="28561"/>
                </a:lnTo>
                <a:lnTo>
                  <a:pt x="64858" y="26185"/>
                </a:lnTo>
                <a:lnTo>
                  <a:pt x="63746" y="23013"/>
                </a:lnTo>
                <a:lnTo>
                  <a:pt x="62211" y="19310"/>
                </a:lnTo>
                <a:lnTo>
                  <a:pt x="60393" y="15254"/>
                </a:lnTo>
                <a:lnTo>
                  <a:pt x="58388" y="12551"/>
                </a:lnTo>
                <a:lnTo>
                  <a:pt x="56257" y="10748"/>
                </a:lnTo>
                <a:lnTo>
                  <a:pt x="54043" y="9547"/>
                </a:lnTo>
                <a:lnTo>
                  <a:pt x="51773" y="7952"/>
                </a:lnTo>
                <a:lnTo>
                  <a:pt x="49467" y="6095"/>
                </a:lnTo>
                <a:lnTo>
                  <a:pt x="43853" y="1204"/>
                </a:lnTo>
                <a:lnTo>
                  <a:pt x="42598" y="1596"/>
                </a:lnTo>
                <a:lnTo>
                  <a:pt x="40969" y="2651"/>
                </a:lnTo>
                <a:lnTo>
                  <a:pt x="35327" y="71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PenAnnotation726"/>
          <p:cNvSpPr/>
          <p:nvPr/>
        </p:nvSpPr>
        <p:spPr>
          <a:xfrm>
            <a:off x="8251043" y="3789292"/>
            <a:ext cx="85714" cy="132627"/>
          </a:xfrm>
          <a:custGeom>
            <a:avLst/>
            <a:gdLst/>
            <a:ahLst/>
            <a:cxnLst/>
            <a:rect l="0" t="0" r="0" b="0"/>
            <a:pathLst>
              <a:path w="85714" h="132627">
                <a:moveTo>
                  <a:pt x="85713" y="25470"/>
                </a:moveTo>
                <a:lnTo>
                  <a:pt x="85713" y="21678"/>
                </a:lnTo>
                <a:lnTo>
                  <a:pt x="84919" y="20560"/>
                </a:lnTo>
                <a:lnTo>
                  <a:pt x="83597" y="19816"/>
                </a:lnTo>
                <a:lnTo>
                  <a:pt x="81920" y="19319"/>
                </a:lnTo>
                <a:lnTo>
                  <a:pt x="80803" y="18194"/>
                </a:lnTo>
                <a:lnTo>
                  <a:pt x="80059" y="16651"/>
                </a:lnTo>
                <a:lnTo>
                  <a:pt x="79562" y="14828"/>
                </a:lnTo>
                <a:lnTo>
                  <a:pt x="76894" y="10686"/>
                </a:lnTo>
                <a:lnTo>
                  <a:pt x="75072" y="8470"/>
                </a:lnTo>
                <a:lnTo>
                  <a:pt x="73062" y="6993"/>
                </a:lnTo>
                <a:lnTo>
                  <a:pt x="70929" y="6008"/>
                </a:lnTo>
                <a:lnTo>
                  <a:pt x="68713" y="5352"/>
                </a:lnTo>
                <a:lnTo>
                  <a:pt x="66443" y="4914"/>
                </a:lnTo>
                <a:lnTo>
                  <a:pt x="64135" y="4622"/>
                </a:lnTo>
                <a:lnTo>
                  <a:pt x="61803" y="4428"/>
                </a:lnTo>
                <a:lnTo>
                  <a:pt x="58659" y="3505"/>
                </a:lnTo>
                <a:lnTo>
                  <a:pt x="54977" y="2095"/>
                </a:lnTo>
                <a:lnTo>
                  <a:pt x="50935" y="362"/>
                </a:lnTo>
                <a:lnTo>
                  <a:pt x="47447" y="0"/>
                </a:lnTo>
                <a:lnTo>
                  <a:pt x="44327" y="552"/>
                </a:lnTo>
                <a:lnTo>
                  <a:pt x="41453" y="1715"/>
                </a:lnTo>
                <a:lnTo>
                  <a:pt x="38744" y="2489"/>
                </a:lnTo>
                <a:lnTo>
                  <a:pt x="36144" y="3006"/>
                </a:lnTo>
                <a:lnTo>
                  <a:pt x="33617" y="3350"/>
                </a:lnTo>
                <a:lnTo>
                  <a:pt x="30346" y="4374"/>
                </a:lnTo>
                <a:lnTo>
                  <a:pt x="26576" y="5849"/>
                </a:lnTo>
                <a:lnTo>
                  <a:pt x="22476" y="7627"/>
                </a:lnTo>
                <a:lnTo>
                  <a:pt x="18949" y="9606"/>
                </a:lnTo>
                <a:lnTo>
                  <a:pt x="15803" y="11719"/>
                </a:lnTo>
                <a:lnTo>
                  <a:pt x="12913" y="13921"/>
                </a:lnTo>
                <a:lnTo>
                  <a:pt x="10192" y="16184"/>
                </a:lnTo>
                <a:lnTo>
                  <a:pt x="7584" y="18486"/>
                </a:lnTo>
                <a:lnTo>
                  <a:pt x="5052" y="20813"/>
                </a:lnTo>
                <a:lnTo>
                  <a:pt x="3364" y="23953"/>
                </a:lnTo>
                <a:lnTo>
                  <a:pt x="2239" y="27634"/>
                </a:lnTo>
                <a:lnTo>
                  <a:pt x="1488" y="31675"/>
                </a:lnTo>
                <a:lnTo>
                  <a:pt x="988" y="35957"/>
                </a:lnTo>
                <a:lnTo>
                  <a:pt x="655" y="40399"/>
                </a:lnTo>
                <a:lnTo>
                  <a:pt x="433" y="44947"/>
                </a:lnTo>
                <a:lnTo>
                  <a:pt x="185" y="54235"/>
                </a:lnTo>
                <a:lnTo>
                  <a:pt x="0" y="77451"/>
                </a:lnTo>
                <a:lnTo>
                  <a:pt x="789" y="80761"/>
                </a:lnTo>
                <a:lnTo>
                  <a:pt x="2109" y="84556"/>
                </a:lnTo>
                <a:lnTo>
                  <a:pt x="3784" y="88673"/>
                </a:lnTo>
                <a:lnTo>
                  <a:pt x="5694" y="92212"/>
                </a:lnTo>
                <a:lnTo>
                  <a:pt x="7760" y="95365"/>
                </a:lnTo>
                <a:lnTo>
                  <a:pt x="9931" y="98260"/>
                </a:lnTo>
                <a:lnTo>
                  <a:pt x="12174" y="100984"/>
                </a:lnTo>
                <a:lnTo>
                  <a:pt x="14462" y="103594"/>
                </a:lnTo>
                <a:lnTo>
                  <a:pt x="16781" y="106128"/>
                </a:lnTo>
                <a:lnTo>
                  <a:pt x="21474" y="111060"/>
                </a:lnTo>
                <a:lnTo>
                  <a:pt x="23837" y="113486"/>
                </a:lnTo>
                <a:lnTo>
                  <a:pt x="25412" y="115897"/>
                </a:lnTo>
                <a:lnTo>
                  <a:pt x="26463" y="118298"/>
                </a:lnTo>
                <a:lnTo>
                  <a:pt x="27162" y="120693"/>
                </a:lnTo>
                <a:lnTo>
                  <a:pt x="28423" y="122290"/>
                </a:lnTo>
                <a:lnTo>
                  <a:pt x="30057" y="123354"/>
                </a:lnTo>
                <a:lnTo>
                  <a:pt x="31940" y="124064"/>
                </a:lnTo>
                <a:lnTo>
                  <a:pt x="33196" y="125330"/>
                </a:lnTo>
                <a:lnTo>
                  <a:pt x="34033" y="126968"/>
                </a:lnTo>
                <a:lnTo>
                  <a:pt x="35707" y="1326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PenAnnotation727"/>
          <p:cNvSpPr/>
          <p:nvPr/>
        </p:nvSpPr>
        <p:spPr>
          <a:xfrm>
            <a:off x="8251031" y="3864771"/>
            <a:ext cx="92870" cy="7142"/>
          </a:xfrm>
          <a:custGeom>
            <a:avLst/>
            <a:gdLst/>
            <a:ahLst/>
            <a:cxnLst/>
            <a:rect l="0" t="0" r="0" b="0"/>
            <a:pathLst>
              <a:path w="92870" h="7142">
                <a:moveTo>
                  <a:pt x="0" y="7141"/>
                </a:moveTo>
                <a:lnTo>
                  <a:pt x="0" y="291"/>
                </a:lnTo>
                <a:lnTo>
                  <a:pt x="2116" y="128"/>
                </a:lnTo>
                <a:lnTo>
                  <a:pt x="3793" y="84"/>
                </a:lnTo>
                <a:lnTo>
                  <a:pt x="36849" y="0"/>
                </a:lnTo>
                <a:lnTo>
                  <a:pt x="40441" y="793"/>
                </a:lnTo>
                <a:lnTo>
                  <a:pt x="44423" y="2115"/>
                </a:lnTo>
                <a:lnTo>
                  <a:pt x="48666" y="3790"/>
                </a:lnTo>
                <a:lnTo>
                  <a:pt x="53081" y="4907"/>
                </a:lnTo>
                <a:lnTo>
                  <a:pt x="57613" y="5652"/>
                </a:lnTo>
                <a:lnTo>
                  <a:pt x="62221" y="6148"/>
                </a:lnTo>
                <a:lnTo>
                  <a:pt x="66086" y="6479"/>
                </a:lnTo>
                <a:lnTo>
                  <a:pt x="69458" y="6700"/>
                </a:lnTo>
                <a:lnTo>
                  <a:pt x="72498" y="6847"/>
                </a:lnTo>
                <a:lnTo>
                  <a:pt x="80111" y="7010"/>
                </a:lnTo>
                <a:lnTo>
                  <a:pt x="92869" y="71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PenAnnotation728"/>
          <p:cNvSpPr/>
          <p:nvPr/>
        </p:nvSpPr>
        <p:spPr>
          <a:xfrm>
            <a:off x="7400925" y="4014787"/>
            <a:ext cx="35719" cy="164307"/>
          </a:xfrm>
          <a:custGeom>
            <a:avLst/>
            <a:gdLst/>
            <a:ahLst/>
            <a:cxnLst/>
            <a:rect l="0" t="0" r="0" b="0"/>
            <a:pathLst>
              <a:path w="35719" h="164307">
                <a:moveTo>
                  <a:pt x="0" y="0"/>
                </a:moveTo>
                <a:lnTo>
                  <a:pt x="0" y="30990"/>
                </a:lnTo>
                <a:lnTo>
                  <a:pt x="793" y="34155"/>
                </a:lnTo>
                <a:lnTo>
                  <a:pt x="2116" y="37851"/>
                </a:lnTo>
                <a:lnTo>
                  <a:pt x="3792" y="41903"/>
                </a:lnTo>
                <a:lnTo>
                  <a:pt x="4909" y="46191"/>
                </a:lnTo>
                <a:lnTo>
                  <a:pt x="5653" y="50638"/>
                </a:lnTo>
                <a:lnTo>
                  <a:pt x="6151" y="55190"/>
                </a:lnTo>
                <a:lnTo>
                  <a:pt x="6481" y="59812"/>
                </a:lnTo>
                <a:lnTo>
                  <a:pt x="6702" y="64481"/>
                </a:lnTo>
                <a:lnTo>
                  <a:pt x="6849" y="69181"/>
                </a:lnTo>
                <a:lnTo>
                  <a:pt x="7741" y="73902"/>
                </a:lnTo>
                <a:lnTo>
                  <a:pt x="9130" y="78637"/>
                </a:lnTo>
                <a:lnTo>
                  <a:pt x="10848" y="83381"/>
                </a:lnTo>
                <a:lnTo>
                  <a:pt x="11994" y="87337"/>
                </a:lnTo>
                <a:lnTo>
                  <a:pt x="12759" y="90768"/>
                </a:lnTo>
                <a:lnTo>
                  <a:pt x="13268" y="93850"/>
                </a:lnTo>
                <a:lnTo>
                  <a:pt x="14402" y="97491"/>
                </a:lnTo>
                <a:lnTo>
                  <a:pt x="15950" y="101507"/>
                </a:lnTo>
                <a:lnTo>
                  <a:pt x="17777" y="105771"/>
                </a:lnTo>
                <a:lnTo>
                  <a:pt x="18995" y="110202"/>
                </a:lnTo>
                <a:lnTo>
                  <a:pt x="19807" y="114743"/>
                </a:lnTo>
                <a:lnTo>
                  <a:pt x="20349" y="119358"/>
                </a:lnTo>
                <a:lnTo>
                  <a:pt x="20710" y="123229"/>
                </a:lnTo>
                <a:lnTo>
                  <a:pt x="20950" y="126602"/>
                </a:lnTo>
                <a:lnTo>
                  <a:pt x="21111" y="129645"/>
                </a:lnTo>
                <a:lnTo>
                  <a:pt x="22011" y="133261"/>
                </a:lnTo>
                <a:lnTo>
                  <a:pt x="23405" y="137259"/>
                </a:lnTo>
                <a:lnTo>
                  <a:pt x="25128" y="141512"/>
                </a:lnTo>
                <a:lnTo>
                  <a:pt x="26277" y="145142"/>
                </a:lnTo>
                <a:lnTo>
                  <a:pt x="27043" y="148355"/>
                </a:lnTo>
                <a:lnTo>
                  <a:pt x="27554" y="151291"/>
                </a:lnTo>
                <a:lnTo>
                  <a:pt x="28688" y="154042"/>
                </a:lnTo>
                <a:lnTo>
                  <a:pt x="30237" y="156670"/>
                </a:lnTo>
                <a:lnTo>
                  <a:pt x="35718" y="1643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PenAnnotation729"/>
          <p:cNvSpPr/>
          <p:nvPr/>
        </p:nvSpPr>
        <p:spPr>
          <a:xfrm>
            <a:off x="7308056" y="4179093"/>
            <a:ext cx="207170" cy="7145"/>
          </a:xfrm>
          <a:custGeom>
            <a:avLst/>
            <a:gdLst/>
            <a:ahLst/>
            <a:cxnLst/>
            <a:rect l="0" t="0" r="0" b="0"/>
            <a:pathLst>
              <a:path w="207170" h="7145">
                <a:moveTo>
                  <a:pt x="0" y="0"/>
                </a:moveTo>
                <a:lnTo>
                  <a:pt x="0" y="6151"/>
                </a:lnTo>
                <a:lnTo>
                  <a:pt x="794" y="5688"/>
                </a:lnTo>
                <a:lnTo>
                  <a:pt x="2117" y="4586"/>
                </a:lnTo>
                <a:lnTo>
                  <a:pt x="3793" y="3057"/>
                </a:lnTo>
                <a:lnTo>
                  <a:pt x="5703" y="2832"/>
                </a:lnTo>
                <a:lnTo>
                  <a:pt x="7771" y="3476"/>
                </a:lnTo>
                <a:lnTo>
                  <a:pt x="9943" y="4698"/>
                </a:lnTo>
                <a:lnTo>
                  <a:pt x="12978" y="5514"/>
                </a:lnTo>
                <a:lnTo>
                  <a:pt x="16589" y="6057"/>
                </a:lnTo>
                <a:lnTo>
                  <a:pt x="20585" y="6419"/>
                </a:lnTo>
                <a:lnTo>
                  <a:pt x="25629" y="6661"/>
                </a:lnTo>
                <a:lnTo>
                  <a:pt x="37585" y="6929"/>
                </a:lnTo>
                <a:lnTo>
                  <a:pt x="169644" y="7144"/>
                </a:lnTo>
                <a:lnTo>
                  <a:pt x="174214" y="6350"/>
                </a:lnTo>
                <a:lnTo>
                  <a:pt x="178849" y="5027"/>
                </a:lnTo>
                <a:lnTo>
                  <a:pt x="183527" y="3352"/>
                </a:lnTo>
                <a:lnTo>
                  <a:pt x="187439" y="2234"/>
                </a:lnTo>
                <a:lnTo>
                  <a:pt x="190841" y="1490"/>
                </a:lnTo>
                <a:lnTo>
                  <a:pt x="193901" y="993"/>
                </a:lnTo>
                <a:lnTo>
                  <a:pt x="196737" y="662"/>
                </a:lnTo>
                <a:lnTo>
                  <a:pt x="199420" y="441"/>
                </a:lnTo>
                <a:lnTo>
                  <a:pt x="20716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PenAnnotation730"/>
          <p:cNvSpPr/>
          <p:nvPr/>
        </p:nvSpPr>
        <p:spPr>
          <a:xfrm>
            <a:off x="7308056" y="3986212"/>
            <a:ext cx="114301" cy="28576"/>
          </a:xfrm>
          <a:custGeom>
            <a:avLst/>
            <a:gdLst/>
            <a:ahLst/>
            <a:cxnLst/>
            <a:rect l="0" t="0" r="0" b="0"/>
            <a:pathLst>
              <a:path w="114301" h="28576">
                <a:moveTo>
                  <a:pt x="0" y="28575"/>
                </a:moveTo>
                <a:lnTo>
                  <a:pt x="0" y="24783"/>
                </a:lnTo>
                <a:lnTo>
                  <a:pt x="794" y="22872"/>
                </a:lnTo>
                <a:lnTo>
                  <a:pt x="2117" y="20804"/>
                </a:lnTo>
                <a:lnTo>
                  <a:pt x="6151" y="15575"/>
                </a:lnTo>
                <a:lnTo>
                  <a:pt x="7275" y="14352"/>
                </a:lnTo>
                <a:lnTo>
                  <a:pt x="10643" y="10876"/>
                </a:lnTo>
                <a:lnTo>
                  <a:pt x="13445" y="9633"/>
                </a:lnTo>
                <a:lnTo>
                  <a:pt x="16901" y="8803"/>
                </a:lnTo>
                <a:lnTo>
                  <a:pt x="20792" y="8250"/>
                </a:lnTo>
                <a:lnTo>
                  <a:pt x="24973" y="7881"/>
                </a:lnTo>
                <a:lnTo>
                  <a:pt x="29349" y="7636"/>
                </a:lnTo>
                <a:lnTo>
                  <a:pt x="33853" y="7472"/>
                </a:lnTo>
                <a:lnTo>
                  <a:pt x="38444" y="6569"/>
                </a:lnTo>
                <a:lnTo>
                  <a:pt x="43092" y="5173"/>
                </a:lnTo>
                <a:lnTo>
                  <a:pt x="47778" y="3449"/>
                </a:lnTo>
                <a:lnTo>
                  <a:pt x="53283" y="2299"/>
                </a:lnTo>
                <a:lnTo>
                  <a:pt x="59334" y="1532"/>
                </a:lnTo>
                <a:lnTo>
                  <a:pt x="65750" y="1022"/>
                </a:lnTo>
                <a:lnTo>
                  <a:pt x="71614" y="681"/>
                </a:lnTo>
                <a:lnTo>
                  <a:pt x="82364" y="303"/>
                </a:lnTo>
                <a:lnTo>
                  <a:pt x="1143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PenAnnotation731"/>
          <p:cNvSpPr/>
          <p:nvPr/>
        </p:nvSpPr>
        <p:spPr>
          <a:xfrm>
            <a:off x="7536656" y="4087664"/>
            <a:ext cx="100013" cy="82850"/>
          </a:xfrm>
          <a:custGeom>
            <a:avLst/>
            <a:gdLst/>
            <a:ahLst/>
            <a:cxnLst/>
            <a:rect l="0" t="0" r="0" b="0"/>
            <a:pathLst>
              <a:path w="100013" h="82850">
                <a:moveTo>
                  <a:pt x="0" y="27136"/>
                </a:moveTo>
                <a:lnTo>
                  <a:pt x="0" y="43928"/>
                </a:lnTo>
                <a:lnTo>
                  <a:pt x="794" y="47061"/>
                </a:lnTo>
                <a:lnTo>
                  <a:pt x="2116" y="50739"/>
                </a:lnTo>
                <a:lnTo>
                  <a:pt x="3793" y="54777"/>
                </a:lnTo>
                <a:lnTo>
                  <a:pt x="4910" y="58263"/>
                </a:lnTo>
                <a:lnTo>
                  <a:pt x="5654" y="61381"/>
                </a:lnTo>
                <a:lnTo>
                  <a:pt x="6151" y="64253"/>
                </a:lnTo>
                <a:lnTo>
                  <a:pt x="6482" y="66962"/>
                </a:lnTo>
                <a:lnTo>
                  <a:pt x="6702" y="69562"/>
                </a:lnTo>
                <a:lnTo>
                  <a:pt x="6850" y="72088"/>
                </a:lnTo>
                <a:lnTo>
                  <a:pt x="7013" y="77013"/>
                </a:lnTo>
                <a:lnTo>
                  <a:pt x="7117" y="82849"/>
                </a:lnTo>
                <a:lnTo>
                  <a:pt x="7132" y="81530"/>
                </a:lnTo>
                <a:lnTo>
                  <a:pt x="7136" y="80068"/>
                </a:lnTo>
                <a:lnTo>
                  <a:pt x="6345" y="79092"/>
                </a:lnTo>
                <a:lnTo>
                  <a:pt x="5023" y="78442"/>
                </a:lnTo>
                <a:lnTo>
                  <a:pt x="992" y="77399"/>
                </a:lnTo>
                <a:lnTo>
                  <a:pt x="662" y="76519"/>
                </a:lnTo>
                <a:lnTo>
                  <a:pt x="441" y="75139"/>
                </a:lnTo>
                <a:lnTo>
                  <a:pt x="294" y="73426"/>
                </a:lnTo>
                <a:lnTo>
                  <a:pt x="196" y="71489"/>
                </a:lnTo>
                <a:lnTo>
                  <a:pt x="87" y="67221"/>
                </a:lnTo>
                <a:lnTo>
                  <a:pt x="852" y="64972"/>
                </a:lnTo>
                <a:lnTo>
                  <a:pt x="2155" y="62679"/>
                </a:lnTo>
                <a:lnTo>
                  <a:pt x="3818" y="60356"/>
                </a:lnTo>
                <a:lnTo>
                  <a:pt x="4927" y="57220"/>
                </a:lnTo>
                <a:lnTo>
                  <a:pt x="5665" y="53542"/>
                </a:lnTo>
                <a:lnTo>
                  <a:pt x="6158" y="49502"/>
                </a:lnTo>
                <a:lnTo>
                  <a:pt x="6487" y="46015"/>
                </a:lnTo>
                <a:lnTo>
                  <a:pt x="6706" y="42897"/>
                </a:lnTo>
                <a:lnTo>
                  <a:pt x="6851" y="40024"/>
                </a:lnTo>
                <a:lnTo>
                  <a:pt x="7743" y="36522"/>
                </a:lnTo>
                <a:lnTo>
                  <a:pt x="9131" y="32599"/>
                </a:lnTo>
                <a:lnTo>
                  <a:pt x="10849" y="28397"/>
                </a:lnTo>
                <a:lnTo>
                  <a:pt x="12789" y="24802"/>
                </a:lnTo>
                <a:lnTo>
                  <a:pt x="14876" y="21611"/>
                </a:lnTo>
                <a:lnTo>
                  <a:pt x="17061" y="18690"/>
                </a:lnTo>
                <a:lnTo>
                  <a:pt x="19311" y="15949"/>
                </a:lnTo>
                <a:lnTo>
                  <a:pt x="21605" y="13328"/>
                </a:lnTo>
                <a:lnTo>
                  <a:pt x="23929" y="10786"/>
                </a:lnTo>
                <a:lnTo>
                  <a:pt x="27066" y="8299"/>
                </a:lnTo>
                <a:lnTo>
                  <a:pt x="30744" y="5846"/>
                </a:lnTo>
                <a:lnTo>
                  <a:pt x="34783" y="3418"/>
                </a:lnTo>
                <a:lnTo>
                  <a:pt x="38270" y="1799"/>
                </a:lnTo>
                <a:lnTo>
                  <a:pt x="41389" y="719"/>
                </a:lnTo>
                <a:lnTo>
                  <a:pt x="44261" y="0"/>
                </a:lnTo>
                <a:lnTo>
                  <a:pt x="46970" y="314"/>
                </a:lnTo>
                <a:lnTo>
                  <a:pt x="49569" y="1317"/>
                </a:lnTo>
                <a:lnTo>
                  <a:pt x="52097" y="2780"/>
                </a:lnTo>
                <a:lnTo>
                  <a:pt x="54575" y="3754"/>
                </a:lnTo>
                <a:lnTo>
                  <a:pt x="57021" y="4404"/>
                </a:lnTo>
                <a:lnTo>
                  <a:pt x="59445" y="4838"/>
                </a:lnTo>
                <a:lnTo>
                  <a:pt x="61854" y="5920"/>
                </a:lnTo>
                <a:lnTo>
                  <a:pt x="64255" y="7436"/>
                </a:lnTo>
                <a:lnTo>
                  <a:pt x="66650" y="9240"/>
                </a:lnTo>
                <a:lnTo>
                  <a:pt x="69039" y="11236"/>
                </a:lnTo>
                <a:lnTo>
                  <a:pt x="71426" y="13361"/>
                </a:lnTo>
                <a:lnTo>
                  <a:pt x="76195" y="17839"/>
                </a:lnTo>
                <a:lnTo>
                  <a:pt x="80960" y="22475"/>
                </a:lnTo>
                <a:lnTo>
                  <a:pt x="82549" y="24822"/>
                </a:lnTo>
                <a:lnTo>
                  <a:pt x="83607" y="27180"/>
                </a:lnTo>
                <a:lnTo>
                  <a:pt x="84313" y="29547"/>
                </a:lnTo>
                <a:lnTo>
                  <a:pt x="85577" y="32712"/>
                </a:lnTo>
                <a:lnTo>
                  <a:pt x="87215" y="36409"/>
                </a:lnTo>
                <a:lnTo>
                  <a:pt x="89099" y="40462"/>
                </a:lnTo>
                <a:lnTo>
                  <a:pt x="90355" y="43957"/>
                </a:lnTo>
                <a:lnTo>
                  <a:pt x="91193" y="47081"/>
                </a:lnTo>
                <a:lnTo>
                  <a:pt x="91752" y="49958"/>
                </a:lnTo>
                <a:lnTo>
                  <a:pt x="92124" y="52669"/>
                </a:lnTo>
                <a:lnTo>
                  <a:pt x="92372" y="55271"/>
                </a:lnTo>
                <a:lnTo>
                  <a:pt x="92538" y="57798"/>
                </a:lnTo>
                <a:lnTo>
                  <a:pt x="92722" y="62724"/>
                </a:lnTo>
                <a:lnTo>
                  <a:pt x="92770" y="65149"/>
                </a:lnTo>
                <a:lnTo>
                  <a:pt x="93596" y="66765"/>
                </a:lnTo>
                <a:lnTo>
                  <a:pt x="94941" y="67843"/>
                </a:lnTo>
                <a:lnTo>
                  <a:pt x="100012" y="6999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PenAnnotation732"/>
          <p:cNvSpPr/>
          <p:nvPr/>
        </p:nvSpPr>
        <p:spPr>
          <a:xfrm>
            <a:off x="7652385" y="4007643"/>
            <a:ext cx="134303" cy="164308"/>
          </a:xfrm>
          <a:custGeom>
            <a:avLst/>
            <a:gdLst/>
            <a:ahLst/>
            <a:cxnLst/>
            <a:rect l="0" t="0" r="0" b="0"/>
            <a:pathLst>
              <a:path w="134303" h="164308">
                <a:moveTo>
                  <a:pt x="55721" y="0"/>
                </a:moveTo>
                <a:lnTo>
                  <a:pt x="59514" y="3793"/>
                </a:lnTo>
                <a:lnTo>
                  <a:pt x="60631" y="5703"/>
                </a:lnTo>
                <a:lnTo>
                  <a:pt x="61872" y="9943"/>
                </a:lnTo>
                <a:lnTo>
                  <a:pt x="64540" y="14473"/>
                </a:lnTo>
                <a:lnTo>
                  <a:pt x="66364" y="16793"/>
                </a:lnTo>
                <a:lnTo>
                  <a:pt x="67578" y="19926"/>
                </a:lnTo>
                <a:lnTo>
                  <a:pt x="68388" y="23603"/>
                </a:lnTo>
                <a:lnTo>
                  <a:pt x="68928" y="27642"/>
                </a:lnTo>
                <a:lnTo>
                  <a:pt x="70083" y="32715"/>
                </a:lnTo>
                <a:lnTo>
                  <a:pt x="71645" y="38479"/>
                </a:lnTo>
                <a:lnTo>
                  <a:pt x="73481" y="44703"/>
                </a:lnTo>
                <a:lnTo>
                  <a:pt x="75498" y="49646"/>
                </a:lnTo>
                <a:lnTo>
                  <a:pt x="77637" y="53735"/>
                </a:lnTo>
                <a:lnTo>
                  <a:pt x="79857" y="57255"/>
                </a:lnTo>
                <a:lnTo>
                  <a:pt x="81336" y="61189"/>
                </a:lnTo>
                <a:lnTo>
                  <a:pt x="82323" y="65399"/>
                </a:lnTo>
                <a:lnTo>
                  <a:pt x="82981" y="69793"/>
                </a:lnTo>
                <a:lnTo>
                  <a:pt x="84213" y="74310"/>
                </a:lnTo>
                <a:lnTo>
                  <a:pt x="85828" y="78909"/>
                </a:lnTo>
                <a:lnTo>
                  <a:pt x="87699" y="83562"/>
                </a:lnTo>
                <a:lnTo>
                  <a:pt x="89739" y="88252"/>
                </a:lnTo>
                <a:lnTo>
                  <a:pt x="94124" y="97696"/>
                </a:lnTo>
                <a:lnTo>
                  <a:pt x="95611" y="102437"/>
                </a:lnTo>
                <a:lnTo>
                  <a:pt x="96601" y="107185"/>
                </a:lnTo>
                <a:lnTo>
                  <a:pt x="97262" y="111938"/>
                </a:lnTo>
                <a:lnTo>
                  <a:pt x="97703" y="115901"/>
                </a:lnTo>
                <a:lnTo>
                  <a:pt x="97996" y="119336"/>
                </a:lnTo>
                <a:lnTo>
                  <a:pt x="98192" y="122420"/>
                </a:lnTo>
                <a:lnTo>
                  <a:pt x="99116" y="125270"/>
                </a:lnTo>
                <a:lnTo>
                  <a:pt x="100526" y="127963"/>
                </a:lnTo>
                <a:lnTo>
                  <a:pt x="102260" y="130553"/>
                </a:lnTo>
                <a:lnTo>
                  <a:pt x="104186" y="135547"/>
                </a:lnTo>
                <a:lnTo>
                  <a:pt x="105701" y="142749"/>
                </a:lnTo>
                <a:lnTo>
                  <a:pt x="105719" y="139045"/>
                </a:lnTo>
                <a:lnTo>
                  <a:pt x="104929" y="137147"/>
                </a:lnTo>
                <a:lnTo>
                  <a:pt x="101933" y="132921"/>
                </a:lnTo>
                <a:lnTo>
                  <a:pt x="100816" y="130683"/>
                </a:lnTo>
                <a:lnTo>
                  <a:pt x="99575" y="126079"/>
                </a:lnTo>
                <a:lnTo>
                  <a:pt x="96908" y="121388"/>
                </a:lnTo>
                <a:lnTo>
                  <a:pt x="95084" y="119025"/>
                </a:lnTo>
                <a:lnTo>
                  <a:pt x="92282" y="116657"/>
                </a:lnTo>
                <a:lnTo>
                  <a:pt x="88826" y="114284"/>
                </a:lnTo>
                <a:lnTo>
                  <a:pt x="84935" y="111908"/>
                </a:lnTo>
                <a:lnTo>
                  <a:pt x="81547" y="109530"/>
                </a:lnTo>
                <a:lnTo>
                  <a:pt x="78495" y="107152"/>
                </a:lnTo>
                <a:lnTo>
                  <a:pt x="75666" y="104772"/>
                </a:lnTo>
                <a:lnTo>
                  <a:pt x="72986" y="103186"/>
                </a:lnTo>
                <a:lnTo>
                  <a:pt x="70406" y="102128"/>
                </a:lnTo>
                <a:lnTo>
                  <a:pt x="67892" y="101423"/>
                </a:lnTo>
                <a:lnTo>
                  <a:pt x="64629" y="100953"/>
                </a:lnTo>
                <a:lnTo>
                  <a:pt x="60866" y="100640"/>
                </a:lnTo>
                <a:lnTo>
                  <a:pt x="56769" y="100431"/>
                </a:lnTo>
                <a:lnTo>
                  <a:pt x="45869" y="100198"/>
                </a:lnTo>
                <a:lnTo>
                  <a:pt x="39627" y="100137"/>
                </a:lnTo>
                <a:lnTo>
                  <a:pt x="34673" y="100889"/>
                </a:lnTo>
                <a:lnTo>
                  <a:pt x="30577" y="102185"/>
                </a:lnTo>
                <a:lnTo>
                  <a:pt x="27051" y="103842"/>
                </a:lnTo>
                <a:lnTo>
                  <a:pt x="23908" y="104153"/>
                </a:lnTo>
                <a:lnTo>
                  <a:pt x="21019" y="103567"/>
                </a:lnTo>
                <a:lnTo>
                  <a:pt x="18298" y="102382"/>
                </a:lnTo>
                <a:lnTo>
                  <a:pt x="15691" y="102386"/>
                </a:lnTo>
                <a:lnTo>
                  <a:pt x="13159" y="103183"/>
                </a:lnTo>
                <a:lnTo>
                  <a:pt x="10679" y="104507"/>
                </a:lnTo>
                <a:lnTo>
                  <a:pt x="8229" y="105390"/>
                </a:lnTo>
                <a:lnTo>
                  <a:pt x="5804" y="105979"/>
                </a:lnTo>
                <a:lnTo>
                  <a:pt x="3393" y="106372"/>
                </a:lnTo>
                <a:lnTo>
                  <a:pt x="1785" y="107427"/>
                </a:lnTo>
                <a:lnTo>
                  <a:pt x="714" y="108925"/>
                </a:lnTo>
                <a:lnTo>
                  <a:pt x="0" y="110716"/>
                </a:lnTo>
                <a:lnTo>
                  <a:pt x="317" y="113498"/>
                </a:lnTo>
                <a:lnTo>
                  <a:pt x="1323" y="116941"/>
                </a:lnTo>
                <a:lnTo>
                  <a:pt x="2786" y="120823"/>
                </a:lnTo>
                <a:lnTo>
                  <a:pt x="4556" y="124205"/>
                </a:lnTo>
                <a:lnTo>
                  <a:pt x="6530" y="127254"/>
                </a:lnTo>
                <a:lnTo>
                  <a:pt x="8639" y="130080"/>
                </a:lnTo>
                <a:lnTo>
                  <a:pt x="10840" y="131964"/>
                </a:lnTo>
                <a:lnTo>
                  <a:pt x="13100" y="133220"/>
                </a:lnTo>
                <a:lnTo>
                  <a:pt x="15401" y="134057"/>
                </a:lnTo>
                <a:lnTo>
                  <a:pt x="17728" y="135409"/>
                </a:lnTo>
                <a:lnTo>
                  <a:pt x="20073" y="137104"/>
                </a:lnTo>
                <a:lnTo>
                  <a:pt x="22431" y="139028"/>
                </a:lnTo>
                <a:lnTo>
                  <a:pt x="25590" y="141104"/>
                </a:lnTo>
                <a:lnTo>
                  <a:pt x="29284" y="143282"/>
                </a:lnTo>
                <a:lnTo>
                  <a:pt x="33334" y="145527"/>
                </a:lnTo>
                <a:lnTo>
                  <a:pt x="37621" y="147025"/>
                </a:lnTo>
                <a:lnTo>
                  <a:pt x="42067" y="148023"/>
                </a:lnTo>
                <a:lnTo>
                  <a:pt x="46618" y="148688"/>
                </a:lnTo>
                <a:lnTo>
                  <a:pt x="51240" y="149926"/>
                </a:lnTo>
                <a:lnTo>
                  <a:pt x="55908" y="151544"/>
                </a:lnTo>
                <a:lnTo>
                  <a:pt x="60609" y="153417"/>
                </a:lnTo>
                <a:lnTo>
                  <a:pt x="66123" y="153871"/>
                </a:lnTo>
                <a:lnTo>
                  <a:pt x="72180" y="153381"/>
                </a:lnTo>
                <a:lnTo>
                  <a:pt x="78601" y="152261"/>
                </a:lnTo>
                <a:lnTo>
                  <a:pt x="83674" y="152307"/>
                </a:lnTo>
                <a:lnTo>
                  <a:pt x="87851" y="153132"/>
                </a:lnTo>
                <a:lnTo>
                  <a:pt x="91427" y="154476"/>
                </a:lnTo>
                <a:lnTo>
                  <a:pt x="95400" y="155371"/>
                </a:lnTo>
                <a:lnTo>
                  <a:pt x="99637" y="155969"/>
                </a:lnTo>
                <a:lnTo>
                  <a:pt x="104048" y="156367"/>
                </a:lnTo>
                <a:lnTo>
                  <a:pt x="107783" y="157426"/>
                </a:lnTo>
                <a:lnTo>
                  <a:pt x="111066" y="158925"/>
                </a:lnTo>
                <a:lnTo>
                  <a:pt x="114049" y="160720"/>
                </a:lnTo>
                <a:lnTo>
                  <a:pt x="117625" y="161915"/>
                </a:lnTo>
                <a:lnTo>
                  <a:pt x="121597" y="162712"/>
                </a:lnTo>
                <a:lnTo>
                  <a:pt x="134302" y="16430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PenAnnotation733"/>
          <p:cNvSpPr/>
          <p:nvPr/>
        </p:nvSpPr>
        <p:spPr>
          <a:xfrm>
            <a:off x="7836693" y="4114800"/>
            <a:ext cx="14289" cy="50007"/>
          </a:xfrm>
          <a:custGeom>
            <a:avLst/>
            <a:gdLst/>
            <a:ahLst/>
            <a:cxnLst/>
            <a:rect l="0" t="0" r="0" b="0"/>
            <a:pathLst>
              <a:path w="14289" h="50007">
                <a:moveTo>
                  <a:pt x="0" y="0"/>
                </a:moveTo>
                <a:lnTo>
                  <a:pt x="0" y="16792"/>
                </a:lnTo>
                <a:lnTo>
                  <a:pt x="794" y="19132"/>
                </a:lnTo>
                <a:lnTo>
                  <a:pt x="2116" y="21486"/>
                </a:lnTo>
                <a:lnTo>
                  <a:pt x="3793" y="23849"/>
                </a:lnTo>
                <a:lnTo>
                  <a:pt x="4910" y="27011"/>
                </a:lnTo>
                <a:lnTo>
                  <a:pt x="5654" y="30708"/>
                </a:lnTo>
                <a:lnTo>
                  <a:pt x="6152" y="34759"/>
                </a:lnTo>
                <a:lnTo>
                  <a:pt x="7276" y="38254"/>
                </a:lnTo>
                <a:lnTo>
                  <a:pt x="8819" y="41377"/>
                </a:lnTo>
                <a:lnTo>
                  <a:pt x="14288" y="500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PenAnnotation734"/>
          <p:cNvSpPr/>
          <p:nvPr/>
        </p:nvSpPr>
        <p:spPr>
          <a:xfrm>
            <a:off x="7865268" y="4036218"/>
            <a:ext cx="2117" cy="1"/>
          </a:xfrm>
          <a:custGeom>
            <a:avLst/>
            <a:gdLst/>
            <a:ahLst/>
            <a:cxnLst/>
            <a:rect l="0" t="0" r="0" b="0"/>
            <a:pathLst>
              <a:path w="2117" h="1">
                <a:moveTo>
                  <a:pt x="0" y="0"/>
                </a:moveTo>
                <a:lnTo>
                  <a:pt x="2116" y="0"/>
                </a:lnTo>
                <a:close/>
              </a:path>
            </a:pathLst>
          </a:custGeom>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MARTPenAnnotation735"/>
          <p:cNvSpPr/>
          <p:nvPr/>
        </p:nvSpPr>
        <p:spPr>
          <a:xfrm>
            <a:off x="7915314" y="4079168"/>
            <a:ext cx="149980" cy="85639"/>
          </a:xfrm>
          <a:custGeom>
            <a:avLst/>
            <a:gdLst/>
            <a:ahLst/>
            <a:cxnLst/>
            <a:rect l="0" t="0" r="0" b="0"/>
            <a:pathLst>
              <a:path w="149980" h="85639">
                <a:moveTo>
                  <a:pt x="57111" y="7057"/>
                </a:moveTo>
                <a:lnTo>
                  <a:pt x="50960" y="906"/>
                </a:lnTo>
                <a:lnTo>
                  <a:pt x="48292" y="354"/>
                </a:lnTo>
                <a:lnTo>
                  <a:pt x="44460" y="109"/>
                </a:lnTo>
                <a:lnTo>
                  <a:pt x="40111" y="0"/>
                </a:lnTo>
                <a:lnTo>
                  <a:pt x="37840" y="765"/>
                </a:lnTo>
                <a:lnTo>
                  <a:pt x="35533" y="2068"/>
                </a:lnTo>
                <a:lnTo>
                  <a:pt x="33200" y="3731"/>
                </a:lnTo>
                <a:lnTo>
                  <a:pt x="30057" y="5633"/>
                </a:lnTo>
                <a:lnTo>
                  <a:pt x="26375" y="7695"/>
                </a:lnTo>
                <a:lnTo>
                  <a:pt x="22333" y="9864"/>
                </a:lnTo>
                <a:lnTo>
                  <a:pt x="18845" y="12103"/>
                </a:lnTo>
                <a:lnTo>
                  <a:pt x="15725" y="14389"/>
                </a:lnTo>
                <a:lnTo>
                  <a:pt x="12851" y="16708"/>
                </a:lnTo>
                <a:lnTo>
                  <a:pt x="10141" y="19047"/>
                </a:lnTo>
                <a:lnTo>
                  <a:pt x="7542" y="21400"/>
                </a:lnTo>
                <a:lnTo>
                  <a:pt x="5014" y="23762"/>
                </a:lnTo>
                <a:lnTo>
                  <a:pt x="3330" y="26131"/>
                </a:lnTo>
                <a:lnTo>
                  <a:pt x="2207" y="28504"/>
                </a:lnTo>
                <a:lnTo>
                  <a:pt x="1458" y="30880"/>
                </a:lnTo>
                <a:lnTo>
                  <a:pt x="959" y="33258"/>
                </a:lnTo>
                <a:lnTo>
                  <a:pt x="626" y="35636"/>
                </a:lnTo>
                <a:lnTo>
                  <a:pt x="405" y="38016"/>
                </a:lnTo>
                <a:lnTo>
                  <a:pt x="256" y="40396"/>
                </a:lnTo>
                <a:lnTo>
                  <a:pt x="92" y="45158"/>
                </a:lnTo>
                <a:lnTo>
                  <a:pt x="0" y="52301"/>
                </a:lnTo>
                <a:lnTo>
                  <a:pt x="781" y="54682"/>
                </a:lnTo>
                <a:lnTo>
                  <a:pt x="2094" y="57063"/>
                </a:lnTo>
                <a:lnTo>
                  <a:pt x="3764" y="59444"/>
                </a:lnTo>
                <a:lnTo>
                  <a:pt x="5672" y="61825"/>
                </a:lnTo>
                <a:lnTo>
                  <a:pt x="7737" y="64207"/>
                </a:lnTo>
                <a:lnTo>
                  <a:pt x="9907" y="66588"/>
                </a:lnTo>
                <a:lnTo>
                  <a:pt x="12148" y="68175"/>
                </a:lnTo>
                <a:lnTo>
                  <a:pt x="16754" y="69939"/>
                </a:lnTo>
                <a:lnTo>
                  <a:pt x="19887" y="71203"/>
                </a:lnTo>
                <a:lnTo>
                  <a:pt x="23564" y="72840"/>
                </a:lnTo>
                <a:lnTo>
                  <a:pt x="27602" y="74724"/>
                </a:lnTo>
                <a:lnTo>
                  <a:pt x="31088" y="75981"/>
                </a:lnTo>
                <a:lnTo>
                  <a:pt x="34206" y="76819"/>
                </a:lnTo>
                <a:lnTo>
                  <a:pt x="37079" y="77377"/>
                </a:lnTo>
                <a:lnTo>
                  <a:pt x="39788" y="77749"/>
                </a:lnTo>
                <a:lnTo>
                  <a:pt x="42387" y="77998"/>
                </a:lnTo>
                <a:lnTo>
                  <a:pt x="48469" y="78396"/>
                </a:lnTo>
                <a:lnTo>
                  <a:pt x="51418" y="76334"/>
                </a:lnTo>
                <a:lnTo>
                  <a:pt x="53315" y="74673"/>
                </a:lnTo>
                <a:lnTo>
                  <a:pt x="55374" y="72771"/>
                </a:lnTo>
                <a:lnTo>
                  <a:pt x="59779" y="68542"/>
                </a:lnTo>
                <a:lnTo>
                  <a:pt x="66722" y="61699"/>
                </a:lnTo>
                <a:lnTo>
                  <a:pt x="69074" y="58566"/>
                </a:lnTo>
                <a:lnTo>
                  <a:pt x="71437" y="54890"/>
                </a:lnTo>
                <a:lnTo>
                  <a:pt x="73805" y="50852"/>
                </a:lnTo>
                <a:lnTo>
                  <a:pt x="76178" y="47366"/>
                </a:lnTo>
                <a:lnTo>
                  <a:pt x="78553" y="44248"/>
                </a:lnTo>
                <a:lnTo>
                  <a:pt x="80931" y="41376"/>
                </a:lnTo>
                <a:lnTo>
                  <a:pt x="82516" y="38667"/>
                </a:lnTo>
                <a:lnTo>
                  <a:pt x="83572" y="36068"/>
                </a:lnTo>
                <a:lnTo>
                  <a:pt x="85669" y="28546"/>
                </a:lnTo>
                <a:lnTo>
                  <a:pt x="85675" y="28527"/>
                </a:lnTo>
                <a:lnTo>
                  <a:pt x="91836" y="34642"/>
                </a:lnTo>
                <a:lnTo>
                  <a:pt x="92961" y="36559"/>
                </a:lnTo>
                <a:lnTo>
                  <a:pt x="96327" y="42923"/>
                </a:lnTo>
                <a:lnTo>
                  <a:pt x="98336" y="46049"/>
                </a:lnTo>
                <a:lnTo>
                  <a:pt x="100469" y="48927"/>
                </a:lnTo>
                <a:lnTo>
                  <a:pt x="102685" y="51639"/>
                </a:lnTo>
                <a:lnTo>
                  <a:pt x="104956" y="54240"/>
                </a:lnTo>
                <a:lnTo>
                  <a:pt x="107264" y="56769"/>
                </a:lnTo>
                <a:lnTo>
                  <a:pt x="111944" y="61695"/>
                </a:lnTo>
                <a:lnTo>
                  <a:pt x="123795" y="73714"/>
                </a:lnTo>
                <a:lnTo>
                  <a:pt x="126173" y="75307"/>
                </a:lnTo>
                <a:lnTo>
                  <a:pt x="128553" y="76370"/>
                </a:lnTo>
                <a:lnTo>
                  <a:pt x="130932" y="77078"/>
                </a:lnTo>
                <a:lnTo>
                  <a:pt x="133312" y="77550"/>
                </a:lnTo>
                <a:lnTo>
                  <a:pt x="135693" y="77865"/>
                </a:lnTo>
                <a:lnTo>
                  <a:pt x="138075" y="78075"/>
                </a:lnTo>
                <a:lnTo>
                  <a:pt x="140455" y="79008"/>
                </a:lnTo>
                <a:lnTo>
                  <a:pt x="142836" y="80424"/>
                </a:lnTo>
                <a:lnTo>
                  <a:pt x="149979" y="856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PenAnnotation736"/>
          <p:cNvSpPr/>
          <p:nvPr/>
        </p:nvSpPr>
        <p:spPr>
          <a:xfrm>
            <a:off x="8108156" y="4007643"/>
            <a:ext cx="42863" cy="57151"/>
          </a:xfrm>
          <a:custGeom>
            <a:avLst/>
            <a:gdLst/>
            <a:ahLst/>
            <a:cxnLst/>
            <a:rect l="0" t="0" r="0" b="0"/>
            <a:pathLst>
              <a:path w="42863" h="57151">
                <a:moveTo>
                  <a:pt x="0" y="0"/>
                </a:moveTo>
                <a:lnTo>
                  <a:pt x="0" y="3793"/>
                </a:lnTo>
                <a:lnTo>
                  <a:pt x="794" y="4910"/>
                </a:lnTo>
                <a:lnTo>
                  <a:pt x="2116" y="5655"/>
                </a:lnTo>
                <a:lnTo>
                  <a:pt x="3793" y="6151"/>
                </a:lnTo>
                <a:lnTo>
                  <a:pt x="4910" y="7276"/>
                </a:lnTo>
                <a:lnTo>
                  <a:pt x="5654" y="8819"/>
                </a:lnTo>
                <a:lnTo>
                  <a:pt x="6151" y="10642"/>
                </a:lnTo>
                <a:lnTo>
                  <a:pt x="6482" y="12651"/>
                </a:lnTo>
                <a:lnTo>
                  <a:pt x="6702" y="14784"/>
                </a:lnTo>
                <a:lnTo>
                  <a:pt x="6850" y="17000"/>
                </a:lnTo>
                <a:lnTo>
                  <a:pt x="7742" y="19271"/>
                </a:lnTo>
                <a:lnTo>
                  <a:pt x="9130" y="21579"/>
                </a:lnTo>
                <a:lnTo>
                  <a:pt x="10849" y="23911"/>
                </a:lnTo>
                <a:lnTo>
                  <a:pt x="12789" y="26259"/>
                </a:lnTo>
                <a:lnTo>
                  <a:pt x="14876" y="28619"/>
                </a:lnTo>
                <a:lnTo>
                  <a:pt x="19311" y="33357"/>
                </a:lnTo>
                <a:lnTo>
                  <a:pt x="23929" y="38109"/>
                </a:lnTo>
                <a:lnTo>
                  <a:pt x="25477" y="40487"/>
                </a:lnTo>
                <a:lnTo>
                  <a:pt x="26510" y="42867"/>
                </a:lnTo>
                <a:lnTo>
                  <a:pt x="27198" y="45246"/>
                </a:lnTo>
                <a:lnTo>
                  <a:pt x="28451" y="47627"/>
                </a:lnTo>
                <a:lnTo>
                  <a:pt x="30080" y="50008"/>
                </a:lnTo>
                <a:lnTo>
                  <a:pt x="34605" y="55740"/>
                </a:lnTo>
                <a:lnTo>
                  <a:pt x="35770" y="56210"/>
                </a:lnTo>
                <a:lnTo>
                  <a:pt x="37340" y="56523"/>
                </a:lnTo>
                <a:lnTo>
                  <a:pt x="42862" y="571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PenAnnotation737"/>
          <p:cNvSpPr/>
          <p:nvPr/>
        </p:nvSpPr>
        <p:spPr>
          <a:xfrm>
            <a:off x="8172450" y="4000500"/>
            <a:ext cx="28576" cy="57151"/>
          </a:xfrm>
          <a:custGeom>
            <a:avLst/>
            <a:gdLst/>
            <a:ahLst/>
            <a:cxnLst/>
            <a:rect l="0" t="0" r="0" b="0"/>
            <a:pathLst>
              <a:path w="28576" h="57151">
                <a:moveTo>
                  <a:pt x="0" y="0"/>
                </a:moveTo>
                <a:lnTo>
                  <a:pt x="0" y="9942"/>
                </a:lnTo>
                <a:lnTo>
                  <a:pt x="793" y="12184"/>
                </a:lnTo>
                <a:lnTo>
                  <a:pt x="2116" y="14473"/>
                </a:lnTo>
                <a:lnTo>
                  <a:pt x="3792" y="16792"/>
                </a:lnTo>
                <a:lnTo>
                  <a:pt x="5703" y="19925"/>
                </a:lnTo>
                <a:lnTo>
                  <a:pt x="7770" y="23603"/>
                </a:lnTo>
                <a:lnTo>
                  <a:pt x="9942" y="27641"/>
                </a:lnTo>
                <a:lnTo>
                  <a:pt x="12185" y="31127"/>
                </a:lnTo>
                <a:lnTo>
                  <a:pt x="14473" y="34245"/>
                </a:lnTo>
                <a:lnTo>
                  <a:pt x="16792" y="37117"/>
                </a:lnTo>
                <a:lnTo>
                  <a:pt x="19132" y="39826"/>
                </a:lnTo>
                <a:lnTo>
                  <a:pt x="21486" y="42426"/>
                </a:lnTo>
                <a:lnTo>
                  <a:pt x="23849" y="44952"/>
                </a:lnTo>
                <a:lnTo>
                  <a:pt x="25424" y="47431"/>
                </a:lnTo>
                <a:lnTo>
                  <a:pt x="26475" y="49877"/>
                </a:lnTo>
                <a:lnTo>
                  <a:pt x="28575" y="571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Durbar</a:t>
            </a:r>
            <a:endParaRPr lang="en-US" dirty="0"/>
          </a:p>
        </p:txBody>
      </p:sp>
      <p:pic>
        <p:nvPicPr>
          <p:cNvPr id="4" name="Content Placeholder 3" descr="durbar_british.jpg"/>
          <p:cNvPicPr>
            <a:picLocks noGrp="1" noChangeAspect="1"/>
          </p:cNvPicPr>
          <p:nvPr>
            <p:ph idx="1"/>
          </p:nvPr>
        </p:nvPicPr>
        <p:blipFill>
          <a:blip r:embed="rId2" cstate="print"/>
          <a:stretch>
            <a:fillRect/>
          </a:stretch>
        </p:blipFill>
        <p:spPr>
          <a:xfrm>
            <a:off x="457200" y="1219200"/>
            <a:ext cx="8382000" cy="56388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0" y="0"/>
          <a:ext cx="9143999" cy="6858000"/>
        </p:xfrm>
        <a:graphic>
          <a:graphicData uri="http://schemas.openxmlformats.org/drawingml/2006/table">
            <a:tbl>
              <a:tblPr firstRow="1" bandRow="1">
                <a:tableStyleId>{5C22544A-7EE6-4342-B048-85BDC9FD1C3A}</a:tableStyleId>
              </a:tblPr>
              <a:tblGrid>
                <a:gridCol w="2226365"/>
                <a:gridCol w="4373217"/>
                <a:gridCol w="2544417"/>
              </a:tblGrid>
              <a:tr h="683691">
                <a:tc>
                  <a:txBody>
                    <a:bodyPr/>
                    <a:lstStyle/>
                    <a:p>
                      <a:r>
                        <a:rPr lang="en-US" dirty="0" smtClean="0">
                          <a:solidFill>
                            <a:srgbClr val="C00000"/>
                          </a:solidFill>
                        </a:rPr>
                        <a:t>Main Idea</a:t>
                      </a:r>
                      <a:endParaRPr lang="en-US" dirty="0">
                        <a:solidFill>
                          <a:srgbClr val="C00000"/>
                        </a:solidFill>
                      </a:endParaRPr>
                    </a:p>
                  </a:txBody>
                  <a:tcPr>
                    <a:solidFill>
                      <a:schemeClr val="tx2">
                        <a:lumMod val="20000"/>
                        <a:lumOff val="80000"/>
                      </a:schemeClr>
                    </a:solidFill>
                  </a:tcPr>
                </a:tc>
                <a:tc>
                  <a:txBody>
                    <a:bodyPr/>
                    <a:lstStyle/>
                    <a:p>
                      <a:r>
                        <a:rPr lang="en-US" dirty="0" smtClean="0">
                          <a:solidFill>
                            <a:srgbClr val="C00000"/>
                          </a:solidFill>
                        </a:rPr>
                        <a:t>Details</a:t>
                      </a:r>
                      <a:endParaRPr lang="en-US" dirty="0">
                        <a:solidFill>
                          <a:srgbClr val="C00000"/>
                        </a:solidFill>
                      </a:endParaRPr>
                    </a:p>
                  </a:txBody>
                  <a:tcPr>
                    <a:solidFill>
                      <a:schemeClr val="tx2">
                        <a:lumMod val="20000"/>
                        <a:lumOff val="80000"/>
                      </a:schemeClr>
                    </a:solidFill>
                  </a:tcPr>
                </a:tc>
                <a:tc>
                  <a:txBody>
                    <a:bodyPr/>
                    <a:lstStyle/>
                    <a:p>
                      <a:r>
                        <a:rPr lang="en-US" dirty="0" err="1" smtClean="0">
                          <a:solidFill>
                            <a:srgbClr val="C00000"/>
                          </a:solidFill>
                        </a:rPr>
                        <a:t>Notemaking</a:t>
                      </a:r>
                      <a:endParaRPr lang="en-US" dirty="0">
                        <a:solidFill>
                          <a:srgbClr val="C00000"/>
                        </a:solidFill>
                      </a:endParaRPr>
                    </a:p>
                  </a:txBody>
                  <a:tcPr>
                    <a:solidFill>
                      <a:schemeClr val="tx2">
                        <a:lumMod val="20000"/>
                        <a:lumOff val="80000"/>
                      </a:schemeClr>
                    </a:solidFill>
                  </a:tcPr>
                </a:tc>
              </a:tr>
              <a:tr h="6174309">
                <a:tc>
                  <a:txBody>
                    <a:bodyPr/>
                    <a:lstStyle/>
                    <a:p>
                      <a:r>
                        <a:rPr lang="en-US" dirty="0" smtClean="0"/>
                        <a:t>Britain’s Eastern</a:t>
                      </a:r>
                      <a:r>
                        <a:rPr lang="en-US" baseline="0" dirty="0" smtClean="0"/>
                        <a:t> Empire</a:t>
                      </a:r>
                      <a:endParaRPr lang="en-US" dirty="0"/>
                    </a:p>
                  </a:txBody>
                  <a:tcPr>
                    <a:solidFill>
                      <a:schemeClr val="accent1">
                        <a:lumMod val="20000"/>
                        <a:lumOff val="80000"/>
                      </a:schemeClr>
                    </a:solidFill>
                  </a:tcPr>
                </a:tc>
                <a:tc>
                  <a:txBody>
                    <a:bodyPr/>
                    <a:lstStyle/>
                    <a:p>
                      <a:pPr>
                        <a:buFont typeface="Arial" pitchFamily="34" charset="0"/>
                        <a:buChar char="•"/>
                      </a:pPr>
                      <a:r>
                        <a:rPr lang="en-US" i="0" dirty="0" smtClean="0"/>
                        <a:t>In 1750 Britain’s empire was centered on slave based plantations and colonies in the Americas, by</a:t>
                      </a:r>
                      <a:r>
                        <a:rPr lang="en-US" i="0" baseline="0" dirty="0" smtClean="0"/>
                        <a:t> </a:t>
                      </a:r>
                      <a:r>
                        <a:rPr lang="en-US" i="0" dirty="0" smtClean="0"/>
                        <a:t>1850  it was centered on commercial</a:t>
                      </a:r>
                      <a:r>
                        <a:rPr lang="en-US" i="0" baseline="0" dirty="0" smtClean="0"/>
                        <a:t> networks in the East.</a:t>
                      </a:r>
                    </a:p>
                    <a:p>
                      <a:pPr>
                        <a:buFont typeface="Arial" pitchFamily="34" charset="0"/>
                        <a:buChar char="•"/>
                      </a:pPr>
                      <a:r>
                        <a:rPr lang="en-US" i="0" baseline="0" dirty="0" smtClean="0"/>
                        <a:t>Britain defeated its French and Dutch rivals and claimed the Dutch Cape Colony in South Africa and the Dutch port of Malacca and the island of Ceylon.</a:t>
                      </a:r>
                    </a:p>
                    <a:p>
                      <a:pPr>
                        <a:buFont typeface="Arial" pitchFamily="34" charset="0"/>
                        <a:buChar char="•"/>
                      </a:pPr>
                      <a:r>
                        <a:rPr lang="en-US" i="0" baseline="0" dirty="0" smtClean="0"/>
                        <a:t>Cape Colony important because of strategic position in refueling of ships between voyage from Britain to India.</a:t>
                      </a:r>
                    </a:p>
                    <a:p>
                      <a:pPr>
                        <a:buFont typeface="Arial" pitchFamily="34" charset="0"/>
                        <a:buChar char="•"/>
                      </a:pPr>
                      <a:r>
                        <a:rPr lang="en-US" i="0" baseline="0" dirty="0" smtClean="0"/>
                        <a:t>Dutch settlers in South Africa referred to themselves as </a:t>
                      </a:r>
                      <a:r>
                        <a:rPr lang="en-US" b="1" i="0" baseline="0" dirty="0" smtClean="0"/>
                        <a:t>“Afrikaners”. </a:t>
                      </a:r>
                      <a:r>
                        <a:rPr lang="en-US" i="0" baseline="0" dirty="0" smtClean="0"/>
                        <a:t>From 1836-39 Afrikaners embarked on a </a:t>
                      </a:r>
                      <a:r>
                        <a:rPr lang="en-US" b="1" i="0" baseline="0" dirty="0" smtClean="0"/>
                        <a:t>“Great Trek” </a:t>
                      </a:r>
                      <a:r>
                        <a:rPr lang="en-US" i="0" baseline="0" dirty="0" smtClean="0"/>
                        <a:t>leaving Cape Colony for the fertile lands to the North. Firearms allowed them to subdue Zulu warriors.  </a:t>
                      </a:r>
                    </a:p>
                    <a:p>
                      <a:pPr>
                        <a:buFont typeface="Arial" pitchFamily="34" charset="0"/>
                        <a:buChar char="•"/>
                      </a:pPr>
                      <a:r>
                        <a:rPr lang="en-US" i="0" baseline="0" dirty="0" smtClean="0"/>
                        <a:t>The British East India Company established the port of Singapore in 1824 which served as a trade center between the Indian Ocean and China.</a:t>
                      </a:r>
                    </a:p>
                    <a:p>
                      <a:pPr>
                        <a:buFont typeface="Arial" pitchFamily="34" charset="0"/>
                        <a:buChar char="•"/>
                      </a:pPr>
                      <a:r>
                        <a:rPr lang="en-US" i="0" baseline="0" dirty="0" smtClean="0"/>
                        <a:t>In 1852 Britain annexed Burma.</a:t>
                      </a:r>
                      <a:endParaRPr lang="en-US" i="0"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tr>
            </a:tbl>
          </a:graphicData>
        </a:graphic>
      </p:graphicFrame>
      <p:sp>
        <p:nvSpPr>
          <p:cNvPr id="5" name="SMARTPenAnnotation633"/>
          <p:cNvSpPr/>
          <p:nvPr/>
        </p:nvSpPr>
        <p:spPr>
          <a:xfrm>
            <a:off x="7250907" y="2400300"/>
            <a:ext cx="1107194" cy="1335879"/>
          </a:xfrm>
          <a:custGeom>
            <a:avLst/>
            <a:gdLst/>
            <a:ahLst/>
            <a:cxnLst/>
            <a:rect l="0" t="0" r="0" b="0"/>
            <a:pathLst>
              <a:path w="1107194" h="1335879">
                <a:moveTo>
                  <a:pt x="392905" y="57150"/>
                </a:moveTo>
                <a:lnTo>
                  <a:pt x="385321" y="60942"/>
                </a:lnTo>
                <a:lnTo>
                  <a:pt x="382292" y="61265"/>
                </a:lnTo>
                <a:lnTo>
                  <a:pt x="379480" y="60687"/>
                </a:lnTo>
                <a:lnTo>
                  <a:pt x="374238" y="58722"/>
                </a:lnTo>
                <a:lnTo>
                  <a:pt x="365793" y="57357"/>
                </a:lnTo>
                <a:lnTo>
                  <a:pt x="358916" y="52281"/>
                </a:lnTo>
                <a:lnTo>
                  <a:pt x="351368" y="50305"/>
                </a:lnTo>
                <a:lnTo>
                  <a:pt x="342851" y="50095"/>
                </a:lnTo>
                <a:lnTo>
                  <a:pt x="339691" y="50859"/>
                </a:lnTo>
                <a:lnTo>
                  <a:pt x="328919" y="55672"/>
                </a:lnTo>
                <a:lnTo>
                  <a:pt x="319147" y="56858"/>
                </a:lnTo>
                <a:lnTo>
                  <a:pt x="291506" y="57142"/>
                </a:lnTo>
                <a:lnTo>
                  <a:pt x="284074" y="59263"/>
                </a:lnTo>
                <a:lnTo>
                  <a:pt x="275480" y="62058"/>
                </a:lnTo>
                <a:lnTo>
                  <a:pt x="253287" y="64891"/>
                </a:lnTo>
                <a:lnTo>
                  <a:pt x="244733" y="69145"/>
                </a:lnTo>
                <a:lnTo>
                  <a:pt x="233291" y="71552"/>
                </a:lnTo>
                <a:lnTo>
                  <a:pt x="211986" y="82769"/>
                </a:lnTo>
                <a:lnTo>
                  <a:pt x="185251" y="91206"/>
                </a:lnTo>
                <a:lnTo>
                  <a:pt x="180651" y="91760"/>
                </a:lnTo>
                <a:lnTo>
                  <a:pt x="173422" y="94492"/>
                </a:lnTo>
                <a:lnTo>
                  <a:pt x="148745" y="109632"/>
                </a:lnTo>
                <a:lnTo>
                  <a:pt x="133760" y="121456"/>
                </a:lnTo>
                <a:lnTo>
                  <a:pt x="122976" y="128591"/>
                </a:lnTo>
                <a:lnTo>
                  <a:pt x="112221" y="138113"/>
                </a:lnTo>
                <a:lnTo>
                  <a:pt x="108944" y="139700"/>
                </a:lnTo>
                <a:lnTo>
                  <a:pt x="97542" y="142728"/>
                </a:lnTo>
                <a:lnTo>
                  <a:pt x="76253" y="154977"/>
                </a:lnTo>
                <a:lnTo>
                  <a:pt x="70138" y="159630"/>
                </a:lnTo>
                <a:lnTo>
                  <a:pt x="64774" y="166461"/>
                </a:lnTo>
                <a:lnTo>
                  <a:pt x="54863" y="179989"/>
                </a:lnTo>
                <a:lnTo>
                  <a:pt x="45262" y="191098"/>
                </a:lnTo>
                <a:lnTo>
                  <a:pt x="38898" y="202495"/>
                </a:lnTo>
                <a:lnTo>
                  <a:pt x="37131" y="208531"/>
                </a:lnTo>
                <a:lnTo>
                  <a:pt x="32112" y="215976"/>
                </a:lnTo>
                <a:lnTo>
                  <a:pt x="26178" y="223783"/>
                </a:lnTo>
                <a:lnTo>
                  <a:pt x="20251" y="235262"/>
                </a:lnTo>
                <a:lnTo>
                  <a:pt x="13937" y="244861"/>
                </a:lnTo>
                <a:lnTo>
                  <a:pt x="10162" y="252496"/>
                </a:lnTo>
                <a:lnTo>
                  <a:pt x="8037" y="261256"/>
                </a:lnTo>
                <a:lnTo>
                  <a:pt x="7541" y="266397"/>
                </a:lnTo>
                <a:lnTo>
                  <a:pt x="1541" y="286337"/>
                </a:lnTo>
                <a:lnTo>
                  <a:pt x="17" y="326287"/>
                </a:lnTo>
                <a:lnTo>
                  <a:pt x="0" y="363265"/>
                </a:lnTo>
                <a:lnTo>
                  <a:pt x="2116" y="372059"/>
                </a:lnTo>
                <a:lnTo>
                  <a:pt x="5702" y="380466"/>
                </a:lnTo>
                <a:lnTo>
                  <a:pt x="11390" y="389661"/>
                </a:lnTo>
                <a:lnTo>
                  <a:pt x="19771" y="412797"/>
                </a:lnTo>
                <a:lnTo>
                  <a:pt x="20325" y="415692"/>
                </a:lnTo>
                <a:lnTo>
                  <a:pt x="23055" y="421024"/>
                </a:lnTo>
                <a:lnTo>
                  <a:pt x="31276" y="434708"/>
                </a:lnTo>
                <a:lnTo>
                  <a:pt x="33744" y="443499"/>
                </a:lnTo>
                <a:lnTo>
                  <a:pt x="35634" y="452698"/>
                </a:lnTo>
                <a:lnTo>
                  <a:pt x="41161" y="466008"/>
                </a:lnTo>
                <a:lnTo>
                  <a:pt x="48619" y="476126"/>
                </a:lnTo>
                <a:lnTo>
                  <a:pt x="68411" y="497732"/>
                </a:lnTo>
                <a:lnTo>
                  <a:pt x="83287" y="518385"/>
                </a:lnTo>
                <a:lnTo>
                  <a:pt x="90469" y="526834"/>
                </a:lnTo>
                <a:lnTo>
                  <a:pt x="102390" y="544284"/>
                </a:lnTo>
                <a:lnTo>
                  <a:pt x="105566" y="546212"/>
                </a:lnTo>
                <a:lnTo>
                  <a:pt x="126624" y="553353"/>
                </a:lnTo>
                <a:lnTo>
                  <a:pt x="130453" y="556227"/>
                </a:lnTo>
                <a:lnTo>
                  <a:pt x="140429" y="567062"/>
                </a:lnTo>
                <a:lnTo>
                  <a:pt x="157619" y="578237"/>
                </a:lnTo>
                <a:lnTo>
                  <a:pt x="169468" y="585667"/>
                </a:lnTo>
                <a:lnTo>
                  <a:pt x="180122" y="592895"/>
                </a:lnTo>
                <a:lnTo>
                  <a:pt x="188004" y="596884"/>
                </a:lnTo>
                <a:lnTo>
                  <a:pt x="205869" y="603447"/>
                </a:lnTo>
                <a:lnTo>
                  <a:pt x="236226" y="621545"/>
                </a:lnTo>
                <a:lnTo>
                  <a:pt x="244688" y="625492"/>
                </a:lnTo>
                <a:lnTo>
                  <a:pt x="251096" y="627246"/>
                </a:lnTo>
                <a:lnTo>
                  <a:pt x="266586" y="629166"/>
                </a:lnTo>
                <a:lnTo>
                  <a:pt x="276278" y="633477"/>
                </a:lnTo>
                <a:lnTo>
                  <a:pt x="284450" y="634764"/>
                </a:lnTo>
                <a:lnTo>
                  <a:pt x="288058" y="636695"/>
                </a:lnTo>
                <a:lnTo>
                  <a:pt x="294183" y="643073"/>
                </a:lnTo>
                <a:lnTo>
                  <a:pt x="297722" y="645409"/>
                </a:lnTo>
                <a:lnTo>
                  <a:pt x="305887" y="648005"/>
                </a:lnTo>
                <a:lnTo>
                  <a:pt x="315616" y="649465"/>
                </a:lnTo>
                <a:lnTo>
                  <a:pt x="318361" y="650464"/>
                </a:lnTo>
                <a:lnTo>
                  <a:pt x="326015" y="654869"/>
                </a:lnTo>
                <a:lnTo>
                  <a:pt x="330897" y="656178"/>
                </a:lnTo>
                <a:lnTo>
                  <a:pt x="345409" y="657811"/>
                </a:lnTo>
                <a:lnTo>
                  <a:pt x="356741" y="662838"/>
                </a:lnTo>
                <a:lnTo>
                  <a:pt x="359271" y="663348"/>
                </a:lnTo>
                <a:lnTo>
                  <a:pt x="364198" y="666032"/>
                </a:lnTo>
                <a:lnTo>
                  <a:pt x="366624" y="667859"/>
                </a:lnTo>
                <a:lnTo>
                  <a:pt x="369827" y="669076"/>
                </a:lnTo>
                <a:lnTo>
                  <a:pt x="381128" y="671584"/>
                </a:lnTo>
                <a:lnTo>
                  <a:pt x="387142" y="674983"/>
                </a:lnTo>
                <a:lnTo>
                  <a:pt x="389063" y="677002"/>
                </a:lnTo>
                <a:lnTo>
                  <a:pt x="390344" y="679140"/>
                </a:lnTo>
                <a:lnTo>
                  <a:pt x="391197" y="681360"/>
                </a:lnTo>
                <a:lnTo>
                  <a:pt x="394263" y="685943"/>
                </a:lnTo>
                <a:lnTo>
                  <a:pt x="418321" y="711995"/>
                </a:lnTo>
                <a:lnTo>
                  <a:pt x="421338" y="719138"/>
                </a:lnTo>
                <a:lnTo>
                  <a:pt x="426112" y="726281"/>
                </a:lnTo>
                <a:lnTo>
                  <a:pt x="428673" y="733425"/>
                </a:lnTo>
                <a:lnTo>
                  <a:pt x="433313" y="740568"/>
                </a:lnTo>
                <a:lnTo>
                  <a:pt x="434677" y="745331"/>
                </a:lnTo>
                <a:lnTo>
                  <a:pt x="436543" y="769937"/>
                </a:lnTo>
                <a:lnTo>
                  <a:pt x="441418" y="784323"/>
                </a:lnTo>
                <a:lnTo>
                  <a:pt x="442714" y="802432"/>
                </a:lnTo>
                <a:lnTo>
                  <a:pt x="442824" y="808545"/>
                </a:lnTo>
                <a:lnTo>
                  <a:pt x="443648" y="810492"/>
                </a:lnTo>
                <a:lnTo>
                  <a:pt x="444989" y="811790"/>
                </a:lnTo>
                <a:lnTo>
                  <a:pt x="446678" y="812656"/>
                </a:lnTo>
                <a:lnTo>
                  <a:pt x="447803" y="814027"/>
                </a:lnTo>
                <a:lnTo>
                  <a:pt x="448554" y="815734"/>
                </a:lnTo>
                <a:lnTo>
                  <a:pt x="449388" y="819748"/>
                </a:lnTo>
                <a:lnTo>
                  <a:pt x="450790" y="838399"/>
                </a:lnTo>
                <a:lnTo>
                  <a:pt x="455698" y="849675"/>
                </a:lnTo>
                <a:lnTo>
                  <a:pt x="456754" y="859239"/>
                </a:lnTo>
                <a:lnTo>
                  <a:pt x="457196" y="898583"/>
                </a:lnTo>
                <a:lnTo>
                  <a:pt x="457199" y="1009355"/>
                </a:lnTo>
                <a:lnTo>
                  <a:pt x="459315" y="1016398"/>
                </a:lnTo>
                <a:lnTo>
                  <a:pt x="462109" y="1024026"/>
                </a:lnTo>
                <a:lnTo>
                  <a:pt x="463681" y="1032783"/>
                </a:lnTo>
                <a:lnTo>
                  <a:pt x="464335" y="1065799"/>
                </a:lnTo>
                <a:lnTo>
                  <a:pt x="465131" y="1068514"/>
                </a:lnTo>
                <a:lnTo>
                  <a:pt x="469251" y="1076127"/>
                </a:lnTo>
                <a:lnTo>
                  <a:pt x="470493" y="1080999"/>
                </a:lnTo>
                <a:lnTo>
                  <a:pt x="471481" y="1119784"/>
                </a:lnTo>
                <a:lnTo>
                  <a:pt x="471486" y="1172955"/>
                </a:lnTo>
                <a:lnTo>
                  <a:pt x="472280" y="1175670"/>
                </a:lnTo>
                <a:lnTo>
                  <a:pt x="476396" y="1183283"/>
                </a:lnTo>
                <a:lnTo>
                  <a:pt x="477638" y="1188156"/>
                </a:lnTo>
                <a:lnTo>
                  <a:pt x="478627" y="1228594"/>
                </a:lnTo>
                <a:lnTo>
                  <a:pt x="478628" y="1231019"/>
                </a:lnTo>
                <a:lnTo>
                  <a:pt x="479423" y="1233429"/>
                </a:lnTo>
                <a:lnTo>
                  <a:pt x="483540" y="1240613"/>
                </a:lnTo>
                <a:lnTo>
                  <a:pt x="485480" y="1248743"/>
                </a:lnTo>
                <a:lnTo>
                  <a:pt x="490625" y="1255580"/>
                </a:lnTo>
                <a:lnTo>
                  <a:pt x="491899" y="1259975"/>
                </a:lnTo>
                <a:lnTo>
                  <a:pt x="492616" y="1266912"/>
                </a:lnTo>
                <a:lnTo>
                  <a:pt x="493510" y="1268470"/>
                </a:lnTo>
                <a:lnTo>
                  <a:pt x="494900" y="1269509"/>
                </a:lnTo>
                <a:lnTo>
                  <a:pt x="496621" y="1270202"/>
                </a:lnTo>
                <a:lnTo>
                  <a:pt x="497768" y="1271458"/>
                </a:lnTo>
                <a:lnTo>
                  <a:pt x="498533" y="1273088"/>
                </a:lnTo>
                <a:lnTo>
                  <a:pt x="499759" y="1277616"/>
                </a:lnTo>
                <a:lnTo>
                  <a:pt x="499972" y="1282193"/>
                </a:lnTo>
                <a:lnTo>
                  <a:pt x="500795" y="1283420"/>
                </a:lnTo>
                <a:lnTo>
                  <a:pt x="502139" y="1284238"/>
                </a:lnTo>
                <a:lnTo>
                  <a:pt x="506204" y="1285551"/>
                </a:lnTo>
                <a:lnTo>
                  <a:pt x="506538" y="1286453"/>
                </a:lnTo>
                <a:lnTo>
                  <a:pt x="506909" y="1289571"/>
                </a:lnTo>
                <a:lnTo>
                  <a:pt x="507802" y="1290720"/>
                </a:lnTo>
                <a:lnTo>
                  <a:pt x="509189" y="1291486"/>
                </a:lnTo>
                <a:lnTo>
                  <a:pt x="510909" y="1291997"/>
                </a:lnTo>
                <a:lnTo>
                  <a:pt x="512056" y="1293131"/>
                </a:lnTo>
                <a:lnTo>
                  <a:pt x="512820" y="1294681"/>
                </a:lnTo>
                <a:lnTo>
                  <a:pt x="513329" y="1296508"/>
                </a:lnTo>
                <a:lnTo>
                  <a:pt x="514463" y="1297726"/>
                </a:lnTo>
                <a:lnTo>
                  <a:pt x="516012" y="1298538"/>
                </a:lnTo>
                <a:lnTo>
                  <a:pt x="517838" y="1299080"/>
                </a:lnTo>
                <a:lnTo>
                  <a:pt x="519057" y="1300234"/>
                </a:lnTo>
                <a:lnTo>
                  <a:pt x="519869" y="1301798"/>
                </a:lnTo>
                <a:lnTo>
                  <a:pt x="521172" y="1306218"/>
                </a:lnTo>
                <a:lnTo>
                  <a:pt x="522072" y="1306580"/>
                </a:lnTo>
                <a:lnTo>
                  <a:pt x="529221" y="1307162"/>
                </a:lnTo>
                <a:lnTo>
                  <a:pt x="534484" y="1307277"/>
                </a:lnTo>
                <a:lnTo>
                  <a:pt x="537321" y="1309410"/>
                </a:lnTo>
                <a:lnTo>
                  <a:pt x="539189" y="1311090"/>
                </a:lnTo>
                <a:lnTo>
                  <a:pt x="540434" y="1313004"/>
                </a:lnTo>
                <a:lnTo>
                  <a:pt x="541817" y="1317247"/>
                </a:lnTo>
                <a:lnTo>
                  <a:pt x="542980" y="1318695"/>
                </a:lnTo>
                <a:lnTo>
                  <a:pt x="544548" y="1319661"/>
                </a:lnTo>
                <a:lnTo>
                  <a:pt x="548978" y="1321212"/>
                </a:lnTo>
                <a:lnTo>
                  <a:pt x="553537" y="1325273"/>
                </a:lnTo>
                <a:lnTo>
                  <a:pt x="555556" y="1326427"/>
                </a:lnTo>
                <a:lnTo>
                  <a:pt x="559916" y="1327711"/>
                </a:lnTo>
                <a:lnTo>
                  <a:pt x="577240" y="1328710"/>
                </a:lnTo>
                <a:lnTo>
                  <a:pt x="580136" y="1330842"/>
                </a:lnTo>
                <a:lnTo>
                  <a:pt x="582020" y="1332522"/>
                </a:lnTo>
                <a:lnTo>
                  <a:pt x="584069" y="1333641"/>
                </a:lnTo>
                <a:lnTo>
                  <a:pt x="588463" y="1334885"/>
                </a:lnTo>
                <a:lnTo>
                  <a:pt x="621506" y="1335877"/>
                </a:lnTo>
                <a:lnTo>
                  <a:pt x="623888" y="1335878"/>
                </a:lnTo>
                <a:lnTo>
                  <a:pt x="626268" y="1335085"/>
                </a:lnTo>
                <a:lnTo>
                  <a:pt x="633412" y="1330971"/>
                </a:lnTo>
                <a:lnTo>
                  <a:pt x="640555" y="1328605"/>
                </a:lnTo>
                <a:lnTo>
                  <a:pt x="647699" y="1324024"/>
                </a:lnTo>
                <a:lnTo>
                  <a:pt x="652461" y="1322674"/>
                </a:lnTo>
                <a:lnTo>
                  <a:pt x="666749" y="1321688"/>
                </a:lnTo>
                <a:lnTo>
                  <a:pt x="669130" y="1320863"/>
                </a:lnTo>
                <a:lnTo>
                  <a:pt x="676274" y="1316702"/>
                </a:lnTo>
                <a:lnTo>
                  <a:pt x="681036" y="1315451"/>
                </a:lnTo>
                <a:lnTo>
                  <a:pt x="688180" y="1314746"/>
                </a:lnTo>
                <a:lnTo>
                  <a:pt x="690561" y="1313853"/>
                </a:lnTo>
                <a:lnTo>
                  <a:pt x="695324" y="1310745"/>
                </a:lnTo>
                <a:lnTo>
                  <a:pt x="709611" y="1297665"/>
                </a:lnTo>
                <a:lnTo>
                  <a:pt x="738186" y="1258356"/>
                </a:lnTo>
                <a:lnTo>
                  <a:pt x="740568" y="1255622"/>
                </a:lnTo>
                <a:lnTo>
                  <a:pt x="742949" y="1253800"/>
                </a:lnTo>
                <a:lnTo>
                  <a:pt x="745330" y="1252586"/>
                </a:lnTo>
                <a:lnTo>
                  <a:pt x="746918" y="1250982"/>
                </a:lnTo>
                <a:lnTo>
                  <a:pt x="747976" y="1249119"/>
                </a:lnTo>
                <a:lnTo>
                  <a:pt x="748682" y="1247083"/>
                </a:lnTo>
                <a:lnTo>
                  <a:pt x="751582" y="1242705"/>
                </a:lnTo>
                <a:lnTo>
                  <a:pt x="759913" y="1233426"/>
                </a:lnTo>
                <a:lnTo>
                  <a:pt x="761401" y="1230272"/>
                </a:lnTo>
                <a:lnTo>
                  <a:pt x="764291" y="1219041"/>
                </a:lnTo>
                <a:lnTo>
                  <a:pt x="767780" y="1213043"/>
                </a:lnTo>
                <a:lnTo>
                  <a:pt x="775694" y="1202726"/>
                </a:lnTo>
                <a:lnTo>
                  <a:pt x="777345" y="1197855"/>
                </a:lnTo>
                <a:lnTo>
                  <a:pt x="779200" y="1187467"/>
                </a:lnTo>
                <a:lnTo>
                  <a:pt x="784270" y="1173067"/>
                </a:lnTo>
                <a:lnTo>
                  <a:pt x="785608" y="1159865"/>
                </a:lnTo>
                <a:lnTo>
                  <a:pt x="785810" y="1120181"/>
                </a:lnTo>
                <a:lnTo>
                  <a:pt x="785811" y="1036909"/>
                </a:lnTo>
                <a:lnTo>
                  <a:pt x="785018" y="1033379"/>
                </a:lnTo>
                <a:lnTo>
                  <a:pt x="780901" y="1023824"/>
                </a:lnTo>
                <a:lnTo>
                  <a:pt x="778962" y="1005969"/>
                </a:lnTo>
                <a:lnTo>
                  <a:pt x="778754" y="998064"/>
                </a:lnTo>
                <a:lnTo>
                  <a:pt x="780823" y="991007"/>
                </a:lnTo>
                <a:lnTo>
                  <a:pt x="783594" y="982578"/>
                </a:lnTo>
                <a:lnTo>
                  <a:pt x="785617" y="959713"/>
                </a:lnTo>
                <a:lnTo>
                  <a:pt x="785810" y="919080"/>
                </a:lnTo>
                <a:lnTo>
                  <a:pt x="785811" y="905177"/>
                </a:lnTo>
                <a:lnTo>
                  <a:pt x="786605" y="902695"/>
                </a:lnTo>
                <a:lnTo>
                  <a:pt x="789604" y="897821"/>
                </a:lnTo>
                <a:lnTo>
                  <a:pt x="791465" y="890892"/>
                </a:lnTo>
                <a:lnTo>
                  <a:pt x="793553" y="868883"/>
                </a:lnTo>
                <a:lnTo>
                  <a:pt x="798571" y="850052"/>
                </a:lnTo>
                <a:lnTo>
                  <a:pt x="799080" y="845307"/>
                </a:lnTo>
                <a:lnTo>
                  <a:pt x="801762" y="837919"/>
                </a:lnTo>
                <a:lnTo>
                  <a:pt x="803589" y="834837"/>
                </a:lnTo>
                <a:lnTo>
                  <a:pt x="805619" y="827180"/>
                </a:lnTo>
                <a:lnTo>
                  <a:pt x="807822" y="805459"/>
                </a:lnTo>
                <a:lnTo>
                  <a:pt x="810940" y="799042"/>
                </a:lnTo>
                <a:lnTo>
                  <a:pt x="818615" y="788455"/>
                </a:lnTo>
                <a:lnTo>
                  <a:pt x="821460" y="781127"/>
                </a:lnTo>
                <a:lnTo>
                  <a:pt x="824939" y="776321"/>
                </a:lnTo>
                <a:lnTo>
                  <a:pt x="826184" y="773135"/>
                </a:lnTo>
                <a:lnTo>
                  <a:pt x="828730" y="761859"/>
                </a:lnTo>
                <a:lnTo>
                  <a:pt x="832139" y="755852"/>
                </a:lnTo>
                <a:lnTo>
                  <a:pt x="854093" y="724579"/>
                </a:lnTo>
                <a:lnTo>
                  <a:pt x="857108" y="716957"/>
                </a:lnTo>
                <a:lnTo>
                  <a:pt x="864836" y="707270"/>
                </a:lnTo>
                <a:lnTo>
                  <a:pt x="867069" y="704876"/>
                </a:lnTo>
                <a:lnTo>
                  <a:pt x="869352" y="703280"/>
                </a:lnTo>
                <a:lnTo>
                  <a:pt x="876357" y="700239"/>
                </a:lnTo>
                <a:lnTo>
                  <a:pt x="885835" y="692503"/>
                </a:lnTo>
                <a:lnTo>
                  <a:pt x="895352" y="683331"/>
                </a:lnTo>
                <a:lnTo>
                  <a:pt x="897732" y="681773"/>
                </a:lnTo>
                <a:lnTo>
                  <a:pt x="904875" y="678786"/>
                </a:lnTo>
                <a:lnTo>
                  <a:pt x="914399" y="671067"/>
                </a:lnTo>
                <a:lnTo>
                  <a:pt x="931068" y="654817"/>
                </a:lnTo>
                <a:lnTo>
                  <a:pt x="934243" y="653238"/>
                </a:lnTo>
                <a:lnTo>
                  <a:pt x="945502" y="650222"/>
                </a:lnTo>
                <a:lnTo>
                  <a:pt x="954218" y="645448"/>
                </a:lnTo>
                <a:lnTo>
                  <a:pt x="959349" y="644053"/>
                </a:lnTo>
                <a:lnTo>
                  <a:pt x="966699" y="643268"/>
                </a:lnTo>
                <a:lnTo>
                  <a:pt x="969109" y="642364"/>
                </a:lnTo>
                <a:lnTo>
                  <a:pt x="973904" y="639243"/>
                </a:lnTo>
                <a:lnTo>
                  <a:pt x="980798" y="637326"/>
                </a:lnTo>
                <a:lnTo>
                  <a:pt x="984859" y="636815"/>
                </a:lnTo>
                <a:lnTo>
                  <a:pt x="991487" y="634131"/>
                </a:lnTo>
                <a:lnTo>
                  <a:pt x="997080" y="631086"/>
                </a:lnTo>
                <a:lnTo>
                  <a:pt x="1002210" y="629732"/>
                </a:lnTo>
                <a:lnTo>
                  <a:pt x="1016882" y="628070"/>
                </a:lnTo>
                <a:lnTo>
                  <a:pt x="1028246" y="623038"/>
                </a:lnTo>
                <a:lnTo>
                  <a:pt x="1038134" y="621808"/>
                </a:lnTo>
                <a:lnTo>
                  <a:pt x="1071561" y="621507"/>
                </a:lnTo>
                <a:lnTo>
                  <a:pt x="1073943" y="621506"/>
                </a:lnTo>
                <a:lnTo>
                  <a:pt x="1075530" y="620712"/>
                </a:lnTo>
                <a:lnTo>
                  <a:pt x="1076589" y="619390"/>
                </a:lnTo>
                <a:lnTo>
                  <a:pt x="1077294" y="617714"/>
                </a:lnTo>
                <a:lnTo>
                  <a:pt x="1078558" y="616596"/>
                </a:lnTo>
                <a:lnTo>
                  <a:pt x="1080195" y="615852"/>
                </a:lnTo>
                <a:lnTo>
                  <a:pt x="1084130" y="615024"/>
                </a:lnTo>
                <a:lnTo>
                  <a:pt x="1099808" y="614364"/>
                </a:lnTo>
                <a:lnTo>
                  <a:pt x="1100108" y="620513"/>
                </a:lnTo>
                <a:lnTo>
                  <a:pt x="1100911" y="620050"/>
                </a:lnTo>
                <a:lnTo>
                  <a:pt x="1107193" y="614442"/>
                </a:lnTo>
                <a:lnTo>
                  <a:pt x="1100222" y="614363"/>
                </a:lnTo>
                <a:lnTo>
                  <a:pt x="1100137" y="600456"/>
                </a:lnTo>
                <a:lnTo>
                  <a:pt x="1096344" y="600188"/>
                </a:lnTo>
                <a:lnTo>
                  <a:pt x="1095226" y="600944"/>
                </a:lnTo>
                <a:lnTo>
                  <a:pt x="1094482" y="602241"/>
                </a:lnTo>
                <a:lnTo>
                  <a:pt x="1093985" y="603900"/>
                </a:lnTo>
                <a:lnTo>
                  <a:pt x="1093654" y="604213"/>
                </a:lnTo>
                <a:lnTo>
                  <a:pt x="1093434" y="603627"/>
                </a:lnTo>
                <a:lnTo>
                  <a:pt x="1093287" y="602443"/>
                </a:lnTo>
                <a:lnTo>
                  <a:pt x="1092395" y="601653"/>
                </a:lnTo>
                <a:lnTo>
                  <a:pt x="1091007" y="601127"/>
                </a:lnTo>
                <a:lnTo>
                  <a:pt x="1085735" y="600213"/>
                </a:lnTo>
                <a:lnTo>
                  <a:pt x="1079026" y="600080"/>
                </a:lnTo>
                <a:lnTo>
                  <a:pt x="1072582" y="593924"/>
                </a:lnTo>
                <a:lnTo>
                  <a:pt x="1072243" y="592799"/>
                </a:lnTo>
                <a:lnTo>
                  <a:pt x="1071651" y="586867"/>
                </a:lnTo>
                <a:lnTo>
                  <a:pt x="1070828" y="586507"/>
                </a:lnTo>
                <a:lnTo>
                  <a:pt x="1065419" y="585882"/>
                </a:lnTo>
                <a:lnTo>
                  <a:pt x="1058355" y="579645"/>
                </a:lnTo>
                <a:lnTo>
                  <a:pt x="1057995" y="578517"/>
                </a:lnTo>
                <a:lnTo>
                  <a:pt x="1057594" y="575148"/>
                </a:lnTo>
                <a:lnTo>
                  <a:pt x="1056694" y="573932"/>
                </a:lnTo>
                <a:lnTo>
                  <a:pt x="1055299" y="573121"/>
                </a:lnTo>
                <a:lnTo>
                  <a:pt x="1053576" y="572580"/>
                </a:lnTo>
                <a:lnTo>
                  <a:pt x="1052428" y="571426"/>
                </a:lnTo>
                <a:lnTo>
                  <a:pt x="1051662" y="569863"/>
                </a:lnTo>
                <a:lnTo>
                  <a:pt x="1051151" y="568027"/>
                </a:lnTo>
                <a:lnTo>
                  <a:pt x="1050017" y="566804"/>
                </a:lnTo>
                <a:lnTo>
                  <a:pt x="1048467" y="565988"/>
                </a:lnTo>
                <a:lnTo>
                  <a:pt x="1046640" y="565444"/>
                </a:lnTo>
                <a:lnTo>
                  <a:pt x="1045423" y="564287"/>
                </a:lnTo>
                <a:lnTo>
                  <a:pt x="1044610" y="562723"/>
                </a:lnTo>
                <a:lnTo>
                  <a:pt x="1044069" y="560886"/>
                </a:lnTo>
                <a:lnTo>
                  <a:pt x="1041351" y="556728"/>
                </a:lnTo>
                <a:lnTo>
                  <a:pt x="1032373" y="546666"/>
                </a:lnTo>
                <a:lnTo>
                  <a:pt x="1031148" y="546212"/>
                </a:lnTo>
                <a:lnTo>
                  <a:pt x="1030331" y="546704"/>
                </a:lnTo>
                <a:lnTo>
                  <a:pt x="1029787" y="547825"/>
                </a:lnTo>
                <a:lnTo>
                  <a:pt x="1028631" y="547779"/>
                </a:lnTo>
                <a:lnTo>
                  <a:pt x="1022643" y="543721"/>
                </a:lnTo>
                <a:lnTo>
                  <a:pt x="1018085" y="539368"/>
                </a:lnTo>
                <a:lnTo>
                  <a:pt x="1016861" y="537379"/>
                </a:lnTo>
                <a:lnTo>
                  <a:pt x="1014343" y="530786"/>
                </a:lnTo>
                <a:lnTo>
                  <a:pt x="1006784" y="521448"/>
                </a:lnTo>
                <a:lnTo>
                  <a:pt x="1001440" y="515752"/>
                </a:lnTo>
                <a:lnTo>
                  <a:pt x="1001001" y="514491"/>
                </a:lnTo>
                <a:lnTo>
                  <a:pt x="1000514" y="510973"/>
                </a:lnTo>
                <a:lnTo>
                  <a:pt x="999590" y="509717"/>
                </a:lnTo>
                <a:lnTo>
                  <a:pt x="998180" y="508880"/>
                </a:lnTo>
                <a:lnTo>
                  <a:pt x="996447" y="508322"/>
                </a:lnTo>
                <a:lnTo>
                  <a:pt x="995291" y="507156"/>
                </a:lnTo>
                <a:lnTo>
                  <a:pt x="994521" y="505585"/>
                </a:lnTo>
                <a:lnTo>
                  <a:pt x="994007" y="503744"/>
                </a:lnTo>
                <a:lnTo>
                  <a:pt x="991320" y="499582"/>
                </a:lnTo>
                <a:lnTo>
                  <a:pt x="986919" y="494235"/>
                </a:lnTo>
                <a:lnTo>
                  <a:pt x="986318" y="491387"/>
                </a:lnTo>
                <a:lnTo>
                  <a:pt x="986157" y="489516"/>
                </a:lnTo>
                <a:lnTo>
                  <a:pt x="985256" y="487475"/>
                </a:lnTo>
                <a:lnTo>
                  <a:pt x="980990" y="480810"/>
                </a:lnTo>
                <a:lnTo>
                  <a:pt x="979713" y="476160"/>
                </a:lnTo>
                <a:lnTo>
                  <a:pt x="978782" y="461954"/>
                </a:lnTo>
                <a:lnTo>
                  <a:pt x="977959" y="460369"/>
                </a:lnTo>
                <a:lnTo>
                  <a:pt x="976616" y="459313"/>
                </a:lnTo>
                <a:lnTo>
                  <a:pt x="974927" y="458608"/>
                </a:lnTo>
                <a:lnTo>
                  <a:pt x="973801" y="457345"/>
                </a:lnTo>
                <a:lnTo>
                  <a:pt x="973050" y="455709"/>
                </a:lnTo>
                <a:lnTo>
                  <a:pt x="972216" y="451775"/>
                </a:lnTo>
                <a:lnTo>
                  <a:pt x="971845" y="447380"/>
                </a:lnTo>
                <a:lnTo>
                  <a:pt x="970953" y="445097"/>
                </a:lnTo>
                <a:lnTo>
                  <a:pt x="966698" y="438091"/>
                </a:lnTo>
                <a:lnTo>
                  <a:pt x="965424" y="433361"/>
                </a:lnTo>
                <a:lnTo>
                  <a:pt x="964707" y="426235"/>
                </a:lnTo>
                <a:lnTo>
                  <a:pt x="963813" y="423857"/>
                </a:lnTo>
                <a:lnTo>
                  <a:pt x="959555" y="416717"/>
                </a:lnTo>
                <a:lnTo>
                  <a:pt x="957147" y="409574"/>
                </a:lnTo>
                <a:lnTo>
                  <a:pt x="951200" y="401460"/>
                </a:lnTo>
                <a:lnTo>
                  <a:pt x="950599" y="398560"/>
                </a:lnTo>
                <a:lnTo>
                  <a:pt x="950213" y="390230"/>
                </a:lnTo>
                <a:lnTo>
                  <a:pt x="949387" y="387947"/>
                </a:lnTo>
                <a:lnTo>
                  <a:pt x="945227" y="380941"/>
                </a:lnTo>
                <a:lnTo>
                  <a:pt x="943976" y="376211"/>
                </a:lnTo>
                <a:lnTo>
                  <a:pt x="942975" y="335756"/>
                </a:lnTo>
                <a:lnTo>
                  <a:pt x="942975" y="333375"/>
                </a:lnTo>
                <a:lnTo>
                  <a:pt x="942181" y="330993"/>
                </a:lnTo>
                <a:lnTo>
                  <a:pt x="938064" y="323850"/>
                </a:lnTo>
                <a:lnTo>
                  <a:pt x="936823" y="319087"/>
                </a:lnTo>
                <a:lnTo>
                  <a:pt x="935833" y="280095"/>
                </a:lnTo>
                <a:lnTo>
                  <a:pt x="935830" y="247657"/>
                </a:lnTo>
                <a:lnTo>
                  <a:pt x="929348" y="224500"/>
                </a:lnTo>
                <a:lnTo>
                  <a:pt x="928694" y="197651"/>
                </a:lnTo>
                <a:lnTo>
                  <a:pt x="927898" y="195267"/>
                </a:lnTo>
                <a:lnTo>
                  <a:pt x="917295" y="176065"/>
                </a:lnTo>
                <a:lnTo>
                  <a:pt x="914463" y="167349"/>
                </a:lnTo>
                <a:lnTo>
                  <a:pt x="909744" y="159740"/>
                </a:lnTo>
                <a:lnTo>
                  <a:pt x="907198" y="152458"/>
                </a:lnTo>
                <a:lnTo>
                  <a:pt x="901770" y="145273"/>
                </a:lnTo>
                <a:lnTo>
                  <a:pt x="890491" y="133352"/>
                </a:lnTo>
                <a:lnTo>
                  <a:pt x="888935" y="130970"/>
                </a:lnTo>
                <a:lnTo>
                  <a:pt x="885952" y="123825"/>
                </a:lnTo>
                <a:lnTo>
                  <a:pt x="878235" y="114300"/>
                </a:lnTo>
                <a:lnTo>
                  <a:pt x="854861" y="90487"/>
                </a:lnTo>
                <a:lnTo>
                  <a:pt x="852482" y="88900"/>
                </a:lnTo>
                <a:lnTo>
                  <a:pt x="845341" y="85871"/>
                </a:lnTo>
                <a:lnTo>
                  <a:pt x="820142" y="68969"/>
                </a:lnTo>
                <a:lnTo>
                  <a:pt x="814827" y="62138"/>
                </a:lnTo>
                <a:lnTo>
                  <a:pt x="812300" y="58094"/>
                </a:lnTo>
                <a:lnTo>
                  <a:pt x="809821" y="55398"/>
                </a:lnTo>
                <a:lnTo>
                  <a:pt x="807373" y="53600"/>
                </a:lnTo>
                <a:lnTo>
                  <a:pt x="802539" y="50810"/>
                </a:lnTo>
                <a:lnTo>
                  <a:pt x="786789" y="40273"/>
                </a:lnTo>
                <a:lnTo>
                  <a:pt x="780160" y="37743"/>
                </a:lnTo>
                <a:lnTo>
                  <a:pt x="773775" y="36618"/>
                </a:lnTo>
                <a:lnTo>
                  <a:pt x="765645" y="36118"/>
                </a:lnTo>
                <a:lnTo>
                  <a:pt x="762048" y="35191"/>
                </a:lnTo>
                <a:lnTo>
                  <a:pt x="752401" y="30888"/>
                </a:lnTo>
                <a:lnTo>
                  <a:pt x="740634" y="28466"/>
                </a:lnTo>
                <a:lnTo>
                  <a:pt x="719204" y="16450"/>
                </a:lnTo>
                <a:lnTo>
                  <a:pt x="713081" y="11809"/>
                </a:lnTo>
                <a:lnTo>
                  <a:pt x="709544" y="10254"/>
                </a:lnTo>
                <a:lnTo>
                  <a:pt x="701378" y="8526"/>
                </a:lnTo>
                <a:lnTo>
                  <a:pt x="669519" y="7179"/>
                </a:lnTo>
                <a:lnTo>
                  <a:pt x="658310" y="7154"/>
                </a:lnTo>
                <a:lnTo>
                  <a:pt x="654773" y="6357"/>
                </a:lnTo>
                <a:lnTo>
                  <a:pt x="645209" y="2236"/>
                </a:lnTo>
                <a:lnTo>
                  <a:pt x="628157" y="441"/>
                </a:lnTo>
                <a:lnTo>
                  <a:pt x="597011" y="17"/>
                </a:lnTo>
                <a:lnTo>
                  <a:pt x="552146" y="0"/>
                </a:lnTo>
                <a:lnTo>
                  <a:pt x="542790" y="2116"/>
                </a:lnTo>
                <a:lnTo>
                  <a:pt x="533339" y="4909"/>
                </a:lnTo>
                <a:lnTo>
                  <a:pt x="509728" y="7741"/>
                </a:lnTo>
                <a:lnTo>
                  <a:pt x="497017" y="11995"/>
                </a:lnTo>
                <a:lnTo>
                  <a:pt x="483196" y="14402"/>
                </a:lnTo>
                <a:lnTo>
                  <a:pt x="463346" y="20348"/>
                </a:lnTo>
                <a:lnTo>
                  <a:pt x="447007" y="22011"/>
                </a:lnTo>
                <a:lnTo>
                  <a:pt x="427566" y="27553"/>
                </a:lnTo>
                <a:lnTo>
                  <a:pt x="416185" y="29167"/>
                </a:lnTo>
                <a:lnTo>
                  <a:pt x="408279" y="32277"/>
                </a:lnTo>
                <a:lnTo>
                  <a:pt x="393362" y="40919"/>
                </a:lnTo>
                <a:lnTo>
                  <a:pt x="390828" y="41567"/>
                </a:lnTo>
                <a:lnTo>
                  <a:pt x="385896" y="44403"/>
                </a:lnTo>
                <a:lnTo>
                  <a:pt x="383471" y="46271"/>
                </a:lnTo>
                <a:lnTo>
                  <a:pt x="380265" y="47516"/>
                </a:lnTo>
                <a:lnTo>
                  <a:pt x="372471" y="48899"/>
                </a:lnTo>
                <a:lnTo>
                  <a:pt x="369757" y="48474"/>
                </a:lnTo>
                <a:lnTo>
                  <a:pt x="367948" y="47397"/>
                </a:lnTo>
                <a:lnTo>
                  <a:pt x="366742" y="45886"/>
                </a:lnTo>
                <a:lnTo>
                  <a:pt x="365145" y="44878"/>
                </a:lnTo>
                <a:lnTo>
                  <a:pt x="357200" y="42865"/>
                </a:lnTo>
                <a:lnTo>
                  <a:pt x="357186" y="428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PenAnnotation634"/>
          <p:cNvSpPr/>
          <p:nvPr/>
        </p:nvSpPr>
        <p:spPr>
          <a:xfrm>
            <a:off x="8651081" y="2521769"/>
            <a:ext cx="421188" cy="607192"/>
          </a:xfrm>
          <a:custGeom>
            <a:avLst/>
            <a:gdLst/>
            <a:ahLst/>
            <a:cxnLst/>
            <a:rect l="0" t="0" r="0" b="0"/>
            <a:pathLst>
              <a:path w="421188" h="607192">
                <a:moveTo>
                  <a:pt x="0" y="35693"/>
                </a:moveTo>
                <a:lnTo>
                  <a:pt x="0" y="31577"/>
                </a:lnTo>
                <a:lnTo>
                  <a:pt x="0" y="35486"/>
                </a:lnTo>
                <a:lnTo>
                  <a:pt x="6850" y="35688"/>
                </a:lnTo>
                <a:lnTo>
                  <a:pt x="10849" y="31899"/>
                </a:lnTo>
                <a:lnTo>
                  <a:pt x="11994" y="31576"/>
                </a:lnTo>
                <a:lnTo>
                  <a:pt x="12759" y="32155"/>
                </a:lnTo>
                <a:lnTo>
                  <a:pt x="13269" y="33334"/>
                </a:lnTo>
                <a:lnTo>
                  <a:pt x="14402" y="34120"/>
                </a:lnTo>
                <a:lnTo>
                  <a:pt x="20349" y="35486"/>
                </a:lnTo>
                <a:lnTo>
                  <a:pt x="20710" y="36349"/>
                </a:lnTo>
                <a:lnTo>
                  <a:pt x="21111" y="39424"/>
                </a:lnTo>
                <a:lnTo>
                  <a:pt x="22011" y="40562"/>
                </a:lnTo>
                <a:lnTo>
                  <a:pt x="23405" y="41320"/>
                </a:lnTo>
                <a:lnTo>
                  <a:pt x="28272" y="42748"/>
                </a:lnTo>
                <a:lnTo>
                  <a:pt x="34699" y="48980"/>
                </a:lnTo>
                <a:lnTo>
                  <a:pt x="35039" y="50107"/>
                </a:lnTo>
                <a:lnTo>
                  <a:pt x="35416" y="53476"/>
                </a:lnTo>
                <a:lnTo>
                  <a:pt x="36311" y="54692"/>
                </a:lnTo>
                <a:lnTo>
                  <a:pt x="37701" y="55503"/>
                </a:lnTo>
                <a:lnTo>
                  <a:pt x="39421" y="56043"/>
                </a:lnTo>
                <a:lnTo>
                  <a:pt x="40568" y="57198"/>
                </a:lnTo>
                <a:lnTo>
                  <a:pt x="41333" y="58761"/>
                </a:lnTo>
                <a:lnTo>
                  <a:pt x="41843" y="60597"/>
                </a:lnTo>
                <a:lnTo>
                  <a:pt x="42976" y="61820"/>
                </a:lnTo>
                <a:lnTo>
                  <a:pt x="44526" y="62636"/>
                </a:lnTo>
                <a:lnTo>
                  <a:pt x="46352" y="63180"/>
                </a:lnTo>
                <a:lnTo>
                  <a:pt x="47570" y="64336"/>
                </a:lnTo>
                <a:lnTo>
                  <a:pt x="48382" y="65901"/>
                </a:lnTo>
                <a:lnTo>
                  <a:pt x="48924" y="67738"/>
                </a:lnTo>
                <a:lnTo>
                  <a:pt x="50078" y="68963"/>
                </a:lnTo>
                <a:lnTo>
                  <a:pt x="51642" y="69779"/>
                </a:lnTo>
                <a:lnTo>
                  <a:pt x="53478" y="70323"/>
                </a:lnTo>
                <a:lnTo>
                  <a:pt x="57635" y="73045"/>
                </a:lnTo>
                <a:lnTo>
                  <a:pt x="59854" y="74882"/>
                </a:lnTo>
                <a:lnTo>
                  <a:pt x="61334" y="76900"/>
                </a:lnTo>
                <a:lnTo>
                  <a:pt x="62979" y="81259"/>
                </a:lnTo>
                <a:lnTo>
                  <a:pt x="64211" y="82739"/>
                </a:lnTo>
                <a:lnTo>
                  <a:pt x="65826" y="83726"/>
                </a:lnTo>
                <a:lnTo>
                  <a:pt x="67696" y="84384"/>
                </a:lnTo>
                <a:lnTo>
                  <a:pt x="68943" y="85616"/>
                </a:lnTo>
                <a:lnTo>
                  <a:pt x="69775" y="87231"/>
                </a:lnTo>
                <a:lnTo>
                  <a:pt x="70699" y="91143"/>
                </a:lnTo>
                <a:lnTo>
                  <a:pt x="71109" y="95527"/>
                </a:lnTo>
                <a:lnTo>
                  <a:pt x="72012" y="97807"/>
                </a:lnTo>
                <a:lnTo>
                  <a:pt x="76282" y="104809"/>
                </a:lnTo>
                <a:lnTo>
                  <a:pt x="78693" y="111911"/>
                </a:lnTo>
                <a:lnTo>
                  <a:pt x="83289" y="119042"/>
                </a:lnTo>
                <a:lnTo>
                  <a:pt x="85797" y="126182"/>
                </a:lnTo>
                <a:lnTo>
                  <a:pt x="90421" y="133325"/>
                </a:lnTo>
                <a:lnTo>
                  <a:pt x="91781" y="138087"/>
                </a:lnTo>
                <a:lnTo>
                  <a:pt x="92546" y="145231"/>
                </a:lnTo>
                <a:lnTo>
                  <a:pt x="93448" y="146818"/>
                </a:lnTo>
                <a:lnTo>
                  <a:pt x="94842" y="147876"/>
                </a:lnTo>
                <a:lnTo>
                  <a:pt x="96565" y="148582"/>
                </a:lnTo>
                <a:lnTo>
                  <a:pt x="97715" y="149846"/>
                </a:lnTo>
                <a:lnTo>
                  <a:pt x="98480" y="151483"/>
                </a:lnTo>
                <a:lnTo>
                  <a:pt x="99331" y="156211"/>
                </a:lnTo>
                <a:lnTo>
                  <a:pt x="99923" y="172900"/>
                </a:lnTo>
                <a:lnTo>
                  <a:pt x="99986" y="180681"/>
                </a:lnTo>
                <a:lnTo>
                  <a:pt x="100788" y="183152"/>
                </a:lnTo>
                <a:lnTo>
                  <a:pt x="104917" y="190421"/>
                </a:lnTo>
                <a:lnTo>
                  <a:pt x="106861" y="198581"/>
                </a:lnTo>
                <a:lnTo>
                  <a:pt x="112007" y="205423"/>
                </a:lnTo>
                <a:lnTo>
                  <a:pt x="113281" y="209818"/>
                </a:lnTo>
                <a:lnTo>
                  <a:pt x="114260" y="228586"/>
                </a:lnTo>
                <a:lnTo>
                  <a:pt x="114300" y="306185"/>
                </a:lnTo>
                <a:lnTo>
                  <a:pt x="115094" y="309684"/>
                </a:lnTo>
                <a:lnTo>
                  <a:pt x="118093" y="315688"/>
                </a:lnTo>
                <a:lnTo>
                  <a:pt x="118416" y="317606"/>
                </a:lnTo>
                <a:lnTo>
                  <a:pt x="117838" y="318885"/>
                </a:lnTo>
                <a:lnTo>
                  <a:pt x="116659" y="319738"/>
                </a:lnTo>
                <a:lnTo>
                  <a:pt x="116665" y="321100"/>
                </a:lnTo>
                <a:lnTo>
                  <a:pt x="117465" y="322802"/>
                </a:lnTo>
                <a:lnTo>
                  <a:pt x="118791" y="324730"/>
                </a:lnTo>
                <a:lnTo>
                  <a:pt x="120265" y="328989"/>
                </a:lnTo>
                <a:lnTo>
                  <a:pt x="121211" y="341984"/>
                </a:lnTo>
                <a:lnTo>
                  <a:pt x="121423" y="359256"/>
                </a:lnTo>
                <a:lnTo>
                  <a:pt x="121442" y="370013"/>
                </a:lnTo>
                <a:lnTo>
                  <a:pt x="123560" y="372928"/>
                </a:lnTo>
                <a:lnTo>
                  <a:pt x="125236" y="374816"/>
                </a:lnTo>
                <a:lnTo>
                  <a:pt x="126353" y="377662"/>
                </a:lnTo>
                <a:lnTo>
                  <a:pt x="128146" y="391521"/>
                </a:lnTo>
                <a:lnTo>
                  <a:pt x="128561" y="409470"/>
                </a:lnTo>
                <a:lnTo>
                  <a:pt x="128586" y="430978"/>
                </a:lnTo>
                <a:lnTo>
                  <a:pt x="129381" y="433360"/>
                </a:lnTo>
                <a:lnTo>
                  <a:pt x="132380" y="438124"/>
                </a:lnTo>
                <a:lnTo>
                  <a:pt x="134241" y="445003"/>
                </a:lnTo>
                <a:lnTo>
                  <a:pt x="135600" y="463877"/>
                </a:lnTo>
                <a:lnTo>
                  <a:pt x="135723" y="480961"/>
                </a:lnTo>
                <a:lnTo>
                  <a:pt x="135731" y="567821"/>
                </a:lnTo>
                <a:lnTo>
                  <a:pt x="136525" y="569832"/>
                </a:lnTo>
                <a:lnTo>
                  <a:pt x="142788" y="578503"/>
                </a:lnTo>
                <a:lnTo>
                  <a:pt x="142848" y="582376"/>
                </a:lnTo>
                <a:lnTo>
                  <a:pt x="143651" y="583505"/>
                </a:lnTo>
                <a:lnTo>
                  <a:pt x="144980" y="584257"/>
                </a:lnTo>
                <a:lnTo>
                  <a:pt x="149932" y="585736"/>
                </a:lnTo>
                <a:lnTo>
                  <a:pt x="153785" y="585754"/>
                </a:lnTo>
                <a:lnTo>
                  <a:pt x="154910" y="586550"/>
                </a:lnTo>
                <a:lnTo>
                  <a:pt x="155662" y="587875"/>
                </a:lnTo>
                <a:lnTo>
                  <a:pt x="157074" y="592611"/>
                </a:lnTo>
                <a:lnTo>
                  <a:pt x="157136" y="596611"/>
                </a:lnTo>
                <a:lnTo>
                  <a:pt x="157939" y="597757"/>
                </a:lnTo>
                <a:lnTo>
                  <a:pt x="159268" y="598521"/>
                </a:lnTo>
                <a:lnTo>
                  <a:pt x="160947" y="599031"/>
                </a:lnTo>
                <a:lnTo>
                  <a:pt x="162067" y="600164"/>
                </a:lnTo>
                <a:lnTo>
                  <a:pt x="162813" y="601713"/>
                </a:lnTo>
                <a:lnTo>
                  <a:pt x="164219" y="606872"/>
                </a:lnTo>
                <a:lnTo>
                  <a:pt x="171361" y="607191"/>
                </a:lnTo>
                <a:lnTo>
                  <a:pt x="175216" y="603400"/>
                </a:lnTo>
                <a:lnTo>
                  <a:pt x="176342" y="603077"/>
                </a:lnTo>
                <a:lnTo>
                  <a:pt x="177093" y="603655"/>
                </a:lnTo>
                <a:lnTo>
                  <a:pt x="177592" y="604835"/>
                </a:lnTo>
                <a:lnTo>
                  <a:pt x="177926" y="604827"/>
                </a:lnTo>
                <a:lnTo>
                  <a:pt x="178149" y="604028"/>
                </a:lnTo>
                <a:lnTo>
                  <a:pt x="178297" y="602702"/>
                </a:lnTo>
                <a:lnTo>
                  <a:pt x="179190" y="601818"/>
                </a:lnTo>
                <a:lnTo>
                  <a:pt x="180578" y="601228"/>
                </a:lnTo>
                <a:lnTo>
                  <a:pt x="184718" y="600282"/>
                </a:lnTo>
                <a:lnTo>
                  <a:pt x="185058" y="599411"/>
                </a:lnTo>
                <a:lnTo>
                  <a:pt x="185436" y="596326"/>
                </a:lnTo>
                <a:lnTo>
                  <a:pt x="186330" y="594392"/>
                </a:lnTo>
                <a:lnTo>
                  <a:pt x="192579" y="586145"/>
                </a:lnTo>
                <a:lnTo>
                  <a:pt x="199005" y="579645"/>
                </a:lnTo>
                <a:lnTo>
                  <a:pt x="199572" y="576958"/>
                </a:lnTo>
                <a:lnTo>
                  <a:pt x="199722" y="575130"/>
                </a:lnTo>
                <a:lnTo>
                  <a:pt x="200617" y="573118"/>
                </a:lnTo>
                <a:lnTo>
                  <a:pt x="203728" y="568765"/>
                </a:lnTo>
                <a:lnTo>
                  <a:pt x="204874" y="568081"/>
                </a:lnTo>
                <a:lnTo>
                  <a:pt x="205639" y="568418"/>
                </a:lnTo>
                <a:lnTo>
                  <a:pt x="206866" y="570871"/>
                </a:lnTo>
                <a:lnTo>
                  <a:pt x="209151" y="569090"/>
                </a:lnTo>
                <a:lnTo>
                  <a:pt x="210871" y="567503"/>
                </a:lnTo>
                <a:lnTo>
                  <a:pt x="212018" y="565652"/>
                </a:lnTo>
                <a:lnTo>
                  <a:pt x="214010" y="558458"/>
                </a:lnTo>
                <a:lnTo>
                  <a:pt x="219162" y="551735"/>
                </a:lnTo>
                <a:lnTo>
                  <a:pt x="221154" y="544220"/>
                </a:lnTo>
                <a:lnTo>
                  <a:pt x="221367" y="539498"/>
                </a:lnTo>
                <a:lnTo>
                  <a:pt x="222190" y="538251"/>
                </a:lnTo>
                <a:lnTo>
                  <a:pt x="223533" y="537419"/>
                </a:lnTo>
                <a:lnTo>
                  <a:pt x="225222" y="536865"/>
                </a:lnTo>
                <a:lnTo>
                  <a:pt x="226348" y="534907"/>
                </a:lnTo>
                <a:lnTo>
                  <a:pt x="228726" y="525362"/>
                </a:lnTo>
                <a:lnTo>
                  <a:pt x="233311" y="517154"/>
                </a:lnTo>
                <a:lnTo>
                  <a:pt x="235423" y="508651"/>
                </a:lnTo>
                <a:lnTo>
                  <a:pt x="235736" y="490426"/>
                </a:lnTo>
                <a:lnTo>
                  <a:pt x="236532" y="488074"/>
                </a:lnTo>
                <a:lnTo>
                  <a:pt x="240652" y="480970"/>
                </a:lnTo>
                <a:lnTo>
                  <a:pt x="241894" y="476217"/>
                </a:lnTo>
                <a:lnTo>
                  <a:pt x="242829" y="457983"/>
                </a:lnTo>
                <a:lnTo>
                  <a:pt x="242861" y="454094"/>
                </a:lnTo>
                <a:lnTo>
                  <a:pt x="243664" y="451946"/>
                </a:lnTo>
                <a:lnTo>
                  <a:pt x="249036" y="444237"/>
                </a:lnTo>
                <a:lnTo>
                  <a:pt x="249589" y="441370"/>
                </a:lnTo>
                <a:lnTo>
                  <a:pt x="250014" y="422984"/>
                </a:lnTo>
                <a:lnTo>
                  <a:pt x="250029" y="405772"/>
                </a:lnTo>
                <a:lnTo>
                  <a:pt x="250824" y="403062"/>
                </a:lnTo>
                <a:lnTo>
                  <a:pt x="254941" y="395457"/>
                </a:lnTo>
                <a:lnTo>
                  <a:pt x="256182" y="390586"/>
                </a:lnTo>
                <a:lnTo>
                  <a:pt x="257088" y="376219"/>
                </a:lnTo>
                <a:lnTo>
                  <a:pt x="257911" y="373836"/>
                </a:lnTo>
                <a:lnTo>
                  <a:pt x="262067" y="366688"/>
                </a:lnTo>
                <a:lnTo>
                  <a:pt x="263319" y="361925"/>
                </a:lnTo>
                <a:lnTo>
                  <a:pt x="264260" y="345256"/>
                </a:lnTo>
                <a:lnTo>
                  <a:pt x="264317" y="320055"/>
                </a:lnTo>
                <a:lnTo>
                  <a:pt x="265111" y="317342"/>
                </a:lnTo>
                <a:lnTo>
                  <a:pt x="269228" y="308939"/>
                </a:lnTo>
                <a:lnTo>
                  <a:pt x="271168" y="291506"/>
                </a:lnTo>
                <a:lnTo>
                  <a:pt x="271445" y="273084"/>
                </a:lnTo>
                <a:lnTo>
                  <a:pt x="271454" y="265290"/>
                </a:lnTo>
                <a:lnTo>
                  <a:pt x="272251" y="261782"/>
                </a:lnTo>
                <a:lnTo>
                  <a:pt x="276370" y="252260"/>
                </a:lnTo>
                <a:lnTo>
                  <a:pt x="278311" y="234418"/>
                </a:lnTo>
                <a:lnTo>
                  <a:pt x="279204" y="231676"/>
                </a:lnTo>
                <a:lnTo>
                  <a:pt x="283457" y="224025"/>
                </a:lnTo>
                <a:lnTo>
                  <a:pt x="284731" y="219144"/>
                </a:lnTo>
                <a:lnTo>
                  <a:pt x="286343" y="204633"/>
                </a:lnTo>
                <a:lnTo>
                  <a:pt x="291365" y="193301"/>
                </a:lnTo>
                <a:lnTo>
                  <a:pt x="293486" y="180214"/>
                </a:lnTo>
                <a:lnTo>
                  <a:pt x="296596" y="172421"/>
                </a:lnTo>
                <a:lnTo>
                  <a:pt x="304267" y="160185"/>
                </a:lnTo>
                <a:lnTo>
                  <a:pt x="305886" y="155052"/>
                </a:lnTo>
                <a:lnTo>
                  <a:pt x="307719" y="140380"/>
                </a:lnTo>
                <a:lnTo>
                  <a:pt x="312785" y="129015"/>
                </a:lnTo>
                <a:lnTo>
                  <a:pt x="314020" y="119126"/>
                </a:lnTo>
                <a:lnTo>
                  <a:pt x="314916" y="116715"/>
                </a:lnTo>
                <a:lnTo>
                  <a:pt x="319174" y="109530"/>
                </a:lnTo>
                <a:lnTo>
                  <a:pt x="321582" y="102373"/>
                </a:lnTo>
                <a:lnTo>
                  <a:pt x="331322" y="86670"/>
                </a:lnTo>
                <a:lnTo>
                  <a:pt x="333786" y="80045"/>
                </a:lnTo>
                <a:lnTo>
                  <a:pt x="334443" y="77167"/>
                </a:lnTo>
                <a:lnTo>
                  <a:pt x="337289" y="71853"/>
                </a:lnTo>
                <a:lnTo>
                  <a:pt x="339160" y="69325"/>
                </a:lnTo>
                <a:lnTo>
                  <a:pt x="341238" y="64399"/>
                </a:lnTo>
                <a:lnTo>
                  <a:pt x="341791" y="61974"/>
                </a:lnTo>
                <a:lnTo>
                  <a:pt x="344524" y="57163"/>
                </a:lnTo>
                <a:lnTo>
                  <a:pt x="353513" y="46609"/>
                </a:lnTo>
                <a:lnTo>
                  <a:pt x="355532" y="45351"/>
                </a:lnTo>
                <a:lnTo>
                  <a:pt x="362165" y="42788"/>
                </a:lnTo>
                <a:lnTo>
                  <a:pt x="366808" y="39375"/>
                </a:lnTo>
                <a:lnTo>
                  <a:pt x="368363" y="37354"/>
                </a:lnTo>
                <a:lnTo>
                  <a:pt x="369401" y="35213"/>
                </a:lnTo>
                <a:lnTo>
                  <a:pt x="370092" y="32992"/>
                </a:lnTo>
                <a:lnTo>
                  <a:pt x="372977" y="28407"/>
                </a:lnTo>
                <a:lnTo>
                  <a:pt x="385646" y="14385"/>
                </a:lnTo>
                <a:lnTo>
                  <a:pt x="392905" y="14262"/>
                </a:lnTo>
                <a:lnTo>
                  <a:pt x="392906" y="8111"/>
                </a:lnTo>
                <a:lnTo>
                  <a:pt x="392906" y="14182"/>
                </a:lnTo>
                <a:lnTo>
                  <a:pt x="392906" y="10446"/>
                </a:lnTo>
                <a:lnTo>
                  <a:pt x="393700" y="9336"/>
                </a:lnTo>
                <a:lnTo>
                  <a:pt x="395022" y="8597"/>
                </a:lnTo>
                <a:lnTo>
                  <a:pt x="399756" y="7205"/>
                </a:lnTo>
                <a:lnTo>
                  <a:pt x="400042" y="13970"/>
                </a:lnTo>
                <a:lnTo>
                  <a:pt x="406201" y="14236"/>
                </a:lnTo>
                <a:lnTo>
                  <a:pt x="406531" y="13451"/>
                </a:lnTo>
                <a:lnTo>
                  <a:pt x="406899" y="10462"/>
                </a:lnTo>
                <a:lnTo>
                  <a:pt x="407791" y="9347"/>
                </a:lnTo>
                <a:lnTo>
                  <a:pt x="409179" y="8604"/>
                </a:lnTo>
                <a:lnTo>
                  <a:pt x="410899" y="8109"/>
                </a:lnTo>
                <a:lnTo>
                  <a:pt x="412044" y="6985"/>
                </a:lnTo>
                <a:lnTo>
                  <a:pt x="412809" y="5442"/>
                </a:lnTo>
                <a:lnTo>
                  <a:pt x="414036" y="1054"/>
                </a:lnTo>
                <a:lnTo>
                  <a:pt x="414136" y="1488"/>
                </a:lnTo>
                <a:lnTo>
                  <a:pt x="414336" y="7095"/>
                </a:lnTo>
                <a:lnTo>
                  <a:pt x="420488" y="7116"/>
                </a:lnTo>
                <a:lnTo>
                  <a:pt x="420819" y="6323"/>
                </a:lnTo>
                <a:lnTo>
                  <a:pt x="421187" y="3325"/>
                </a:lnTo>
                <a:lnTo>
                  <a:pt x="420491" y="2208"/>
                </a:lnTo>
                <a:lnTo>
                  <a:pt x="419234" y="1464"/>
                </a:lnTo>
                <a:lnTo>
                  <a:pt x="414423" y="0"/>
                </a:lnTo>
                <a:lnTo>
                  <a:pt x="414337" y="711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PenAnnotation635"/>
          <p:cNvSpPr/>
          <p:nvPr/>
        </p:nvSpPr>
        <p:spPr>
          <a:xfrm>
            <a:off x="8501062" y="2121693"/>
            <a:ext cx="600074" cy="471489"/>
          </a:xfrm>
          <a:custGeom>
            <a:avLst/>
            <a:gdLst/>
            <a:ahLst/>
            <a:cxnLst/>
            <a:rect l="0" t="0" r="0" b="0"/>
            <a:pathLst>
              <a:path w="600074" h="471489">
                <a:moveTo>
                  <a:pt x="107156" y="435769"/>
                </a:moveTo>
                <a:lnTo>
                  <a:pt x="96307" y="435769"/>
                </a:lnTo>
                <a:lnTo>
                  <a:pt x="95162" y="434975"/>
                </a:lnTo>
                <a:lnTo>
                  <a:pt x="94397" y="433652"/>
                </a:lnTo>
                <a:lnTo>
                  <a:pt x="93888" y="431977"/>
                </a:lnTo>
                <a:lnTo>
                  <a:pt x="92755" y="430859"/>
                </a:lnTo>
                <a:lnTo>
                  <a:pt x="91205" y="430115"/>
                </a:lnTo>
                <a:lnTo>
                  <a:pt x="89379" y="429618"/>
                </a:lnTo>
                <a:lnTo>
                  <a:pt x="88161" y="428493"/>
                </a:lnTo>
                <a:lnTo>
                  <a:pt x="87349" y="426950"/>
                </a:lnTo>
                <a:lnTo>
                  <a:pt x="86046" y="422562"/>
                </a:lnTo>
                <a:lnTo>
                  <a:pt x="85145" y="422202"/>
                </a:lnTo>
                <a:lnTo>
                  <a:pt x="77996" y="421624"/>
                </a:lnTo>
                <a:lnTo>
                  <a:pt x="72734" y="421510"/>
                </a:lnTo>
                <a:lnTo>
                  <a:pt x="72301" y="420707"/>
                </a:lnTo>
                <a:lnTo>
                  <a:pt x="71821" y="417697"/>
                </a:lnTo>
                <a:lnTo>
                  <a:pt x="70900" y="416578"/>
                </a:lnTo>
                <a:lnTo>
                  <a:pt x="69492" y="415831"/>
                </a:lnTo>
                <a:lnTo>
                  <a:pt x="65321" y="414633"/>
                </a:lnTo>
                <a:lnTo>
                  <a:pt x="51095" y="414340"/>
                </a:lnTo>
                <a:lnTo>
                  <a:pt x="44517" y="409429"/>
                </a:lnTo>
                <a:lnTo>
                  <a:pt x="40159" y="408187"/>
                </a:lnTo>
                <a:lnTo>
                  <a:pt x="38678" y="407062"/>
                </a:lnTo>
                <a:lnTo>
                  <a:pt x="37692" y="405519"/>
                </a:lnTo>
                <a:lnTo>
                  <a:pt x="35833" y="400370"/>
                </a:lnTo>
                <a:lnTo>
                  <a:pt x="22513" y="400053"/>
                </a:lnTo>
                <a:lnTo>
                  <a:pt x="15942" y="395141"/>
                </a:lnTo>
                <a:lnTo>
                  <a:pt x="11583" y="393900"/>
                </a:lnTo>
                <a:lnTo>
                  <a:pt x="10103" y="392775"/>
                </a:lnTo>
                <a:lnTo>
                  <a:pt x="9117" y="391231"/>
                </a:lnTo>
                <a:lnTo>
                  <a:pt x="7534" y="386843"/>
                </a:lnTo>
                <a:lnTo>
                  <a:pt x="305" y="378941"/>
                </a:lnTo>
                <a:lnTo>
                  <a:pt x="19" y="366453"/>
                </a:lnTo>
                <a:lnTo>
                  <a:pt x="0" y="332080"/>
                </a:lnTo>
                <a:lnTo>
                  <a:pt x="794" y="330131"/>
                </a:lnTo>
                <a:lnTo>
                  <a:pt x="4910" y="323594"/>
                </a:lnTo>
                <a:lnTo>
                  <a:pt x="6152" y="318974"/>
                </a:lnTo>
                <a:lnTo>
                  <a:pt x="6850" y="311910"/>
                </a:lnTo>
                <a:lnTo>
                  <a:pt x="7742" y="309540"/>
                </a:lnTo>
                <a:lnTo>
                  <a:pt x="11995" y="302412"/>
                </a:lnTo>
                <a:lnTo>
                  <a:pt x="13269" y="297654"/>
                </a:lnTo>
                <a:lnTo>
                  <a:pt x="14402" y="296067"/>
                </a:lnTo>
                <a:lnTo>
                  <a:pt x="15951" y="295009"/>
                </a:lnTo>
                <a:lnTo>
                  <a:pt x="17778" y="294304"/>
                </a:lnTo>
                <a:lnTo>
                  <a:pt x="18996" y="293041"/>
                </a:lnTo>
                <a:lnTo>
                  <a:pt x="19807" y="291404"/>
                </a:lnTo>
                <a:lnTo>
                  <a:pt x="20349" y="289520"/>
                </a:lnTo>
                <a:lnTo>
                  <a:pt x="21503" y="288263"/>
                </a:lnTo>
                <a:lnTo>
                  <a:pt x="23067" y="287425"/>
                </a:lnTo>
                <a:lnTo>
                  <a:pt x="24903" y="286867"/>
                </a:lnTo>
                <a:lnTo>
                  <a:pt x="26127" y="285701"/>
                </a:lnTo>
                <a:lnTo>
                  <a:pt x="26943" y="284130"/>
                </a:lnTo>
                <a:lnTo>
                  <a:pt x="27849" y="280268"/>
                </a:lnTo>
                <a:lnTo>
                  <a:pt x="28253" y="275905"/>
                </a:lnTo>
                <a:lnTo>
                  <a:pt x="29154" y="274424"/>
                </a:lnTo>
                <a:lnTo>
                  <a:pt x="30549" y="273437"/>
                </a:lnTo>
                <a:lnTo>
                  <a:pt x="32272" y="272779"/>
                </a:lnTo>
                <a:lnTo>
                  <a:pt x="33421" y="271546"/>
                </a:lnTo>
                <a:lnTo>
                  <a:pt x="34186" y="269931"/>
                </a:lnTo>
                <a:lnTo>
                  <a:pt x="34698" y="268060"/>
                </a:lnTo>
                <a:lnTo>
                  <a:pt x="37381" y="263865"/>
                </a:lnTo>
                <a:lnTo>
                  <a:pt x="48919" y="251141"/>
                </a:lnTo>
                <a:lnTo>
                  <a:pt x="49281" y="249977"/>
                </a:lnTo>
                <a:lnTo>
                  <a:pt x="49684" y="246568"/>
                </a:lnTo>
                <a:lnTo>
                  <a:pt x="50585" y="245341"/>
                </a:lnTo>
                <a:lnTo>
                  <a:pt x="51980" y="244523"/>
                </a:lnTo>
                <a:lnTo>
                  <a:pt x="56129" y="243211"/>
                </a:lnTo>
                <a:lnTo>
                  <a:pt x="63973" y="236047"/>
                </a:lnTo>
                <a:lnTo>
                  <a:pt x="70417" y="235771"/>
                </a:lnTo>
                <a:lnTo>
                  <a:pt x="70756" y="234968"/>
                </a:lnTo>
                <a:lnTo>
                  <a:pt x="71135" y="231960"/>
                </a:lnTo>
                <a:lnTo>
                  <a:pt x="72030" y="230840"/>
                </a:lnTo>
                <a:lnTo>
                  <a:pt x="73420" y="230093"/>
                </a:lnTo>
                <a:lnTo>
                  <a:pt x="77562" y="228895"/>
                </a:lnTo>
                <a:lnTo>
                  <a:pt x="84643" y="222475"/>
                </a:lnTo>
                <a:lnTo>
                  <a:pt x="85003" y="221342"/>
                </a:lnTo>
                <a:lnTo>
                  <a:pt x="85404" y="217966"/>
                </a:lnTo>
                <a:lnTo>
                  <a:pt x="86305" y="216748"/>
                </a:lnTo>
                <a:lnTo>
                  <a:pt x="87699" y="215936"/>
                </a:lnTo>
                <a:lnTo>
                  <a:pt x="91848" y="214633"/>
                </a:lnTo>
                <a:lnTo>
                  <a:pt x="96358" y="214408"/>
                </a:lnTo>
                <a:lnTo>
                  <a:pt x="97577" y="213582"/>
                </a:lnTo>
                <a:lnTo>
                  <a:pt x="98389" y="212238"/>
                </a:lnTo>
                <a:lnTo>
                  <a:pt x="98930" y="210549"/>
                </a:lnTo>
                <a:lnTo>
                  <a:pt x="100085" y="209422"/>
                </a:lnTo>
                <a:lnTo>
                  <a:pt x="101648" y="208671"/>
                </a:lnTo>
                <a:lnTo>
                  <a:pt x="106834" y="207257"/>
                </a:lnTo>
                <a:lnTo>
                  <a:pt x="120362" y="193962"/>
                </a:lnTo>
                <a:lnTo>
                  <a:pt x="121516" y="193602"/>
                </a:lnTo>
                <a:lnTo>
                  <a:pt x="132057" y="192910"/>
                </a:lnTo>
                <a:lnTo>
                  <a:pt x="133283" y="192107"/>
                </a:lnTo>
                <a:lnTo>
                  <a:pt x="134099" y="190778"/>
                </a:lnTo>
                <a:lnTo>
                  <a:pt x="134643" y="189097"/>
                </a:lnTo>
                <a:lnTo>
                  <a:pt x="135799" y="187978"/>
                </a:lnTo>
                <a:lnTo>
                  <a:pt x="137364" y="187231"/>
                </a:lnTo>
                <a:lnTo>
                  <a:pt x="141787" y="186033"/>
                </a:lnTo>
                <a:lnTo>
                  <a:pt x="148364" y="180886"/>
                </a:lnTo>
                <a:lnTo>
                  <a:pt x="152723" y="179613"/>
                </a:lnTo>
                <a:lnTo>
                  <a:pt x="154203" y="178479"/>
                </a:lnTo>
                <a:lnTo>
                  <a:pt x="155189" y="176930"/>
                </a:lnTo>
                <a:lnTo>
                  <a:pt x="155846" y="175104"/>
                </a:lnTo>
                <a:lnTo>
                  <a:pt x="157079" y="173886"/>
                </a:lnTo>
                <a:lnTo>
                  <a:pt x="158695" y="173074"/>
                </a:lnTo>
                <a:lnTo>
                  <a:pt x="160565" y="172533"/>
                </a:lnTo>
                <a:lnTo>
                  <a:pt x="161812" y="171378"/>
                </a:lnTo>
                <a:lnTo>
                  <a:pt x="162644" y="169815"/>
                </a:lnTo>
                <a:lnTo>
                  <a:pt x="163198" y="167979"/>
                </a:lnTo>
                <a:lnTo>
                  <a:pt x="164361" y="166755"/>
                </a:lnTo>
                <a:lnTo>
                  <a:pt x="165930" y="165939"/>
                </a:lnTo>
                <a:lnTo>
                  <a:pt x="167770" y="165395"/>
                </a:lnTo>
                <a:lnTo>
                  <a:pt x="171931" y="162673"/>
                </a:lnTo>
                <a:lnTo>
                  <a:pt x="174152" y="160837"/>
                </a:lnTo>
                <a:lnTo>
                  <a:pt x="175633" y="158818"/>
                </a:lnTo>
                <a:lnTo>
                  <a:pt x="177278" y="154459"/>
                </a:lnTo>
                <a:lnTo>
                  <a:pt x="178510" y="152979"/>
                </a:lnTo>
                <a:lnTo>
                  <a:pt x="180126" y="151993"/>
                </a:lnTo>
                <a:lnTo>
                  <a:pt x="181997" y="151334"/>
                </a:lnTo>
                <a:lnTo>
                  <a:pt x="183243" y="150102"/>
                </a:lnTo>
                <a:lnTo>
                  <a:pt x="184075" y="148487"/>
                </a:lnTo>
                <a:lnTo>
                  <a:pt x="184629" y="146616"/>
                </a:lnTo>
                <a:lnTo>
                  <a:pt x="187361" y="142421"/>
                </a:lnTo>
                <a:lnTo>
                  <a:pt x="189201" y="140191"/>
                </a:lnTo>
                <a:lnTo>
                  <a:pt x="191222" y="138705"/>
                </a:lnTo>
                <a:lnTo>
                  <a:pt x="195583" y="137053"/>
                </a:lnTo>
                <a:lnTo>
                  <a:pt x="197065" y="135819"/>
                </a:lnTo>
                <a:lnTo>
                  <a:pt x="198051" y="134202"/>
                </a:lnTo>
                <a:lnTo>
                  <a:pt x="198709" y="132331"/>
                </a:lnTo>
                <a:lnTo>
                  <a:pt x="199941" y="131083"/>
                </a:lnTo>
                <a:lnTo>
                  <a:pt x="201557" y="130251"/>
                </a:lnTo>
                <a:lnTo>
                  <a:pt x="203428" y="129697"/>
                </a:lnTo>
                <a:lnTo>
                  <a:pt x="207623" y="126964"/>
                </a:lnTo>
                <a:lnTo>
                  <a:pt x="209853" y="125124"/>
                </a:lnTo>
                <a:lnTo>
                  <a:pt x="211340" y="123104"/>
                </a:lnTo>
                <a:lnTo>
                  <a:pt x="212992" y="118742"/>
                </a:lnTo>
                <a:lnTo>
                  <a:pt x="213921" y="108032"/>
                </a:lnTo>
                <a:lnTo>
                  <a:pt x="214845" y="105359"/>
                </a:lnTo>
                <a:lnTo>
                  <a:pt x="216255" y="103577"/>
                </a:lnTo>
                <a:lnTo>
                  <a:pt x="224221" y="96924"/>
                </a:lnTo>
                <a:lnTo>
                  <a:pt x="225682" y="94779"/>
                </a:lnTo>
                <a:lnTo>
                  <a:pt x="228529" y="87967"/>
                </a:lnTo>
                <a:lnTo>
                  <a:pt x="232008" y="83282"/>
                </a:lnTo>
                <a:lnTo>
                  <a:pt x="234047" y="81715"/>
                </a:lnTo>
                <a:lnTo>
                  <a:pt x="236200" y="80671"/>
                </a:lnTo>
                <a:lnTo>
                  <a:pt x="238430" y="79974"/>
                </a:lnTo>
                <a:lnTo>
                  <a:pt x="239916" y="78716"/>
                </a:lnTo>
                <a:lnTo>
                  <a:pt x="240906" y="77084"/>
                </a:lnTo>
                <a:lnTo>
                  <a:pt x="241567" y="75202"/>
                </a:lnTo>
                <a:lnTo>
                  <a:pt x="244417" y="70994"/>
                </a:lnTo>
                <a:lnTo>
                  <a:pt x="246289" y="68761"/>
                </a:lnTo>
                <a:lnTo>
                  <a:pt x="247536" y="66478"/>
                </a:lnTo>
                <a:lnTo>
                  <a:pt x="248922" y="61825"/>
                </a:lnTo>
                <a:lnTo>
                  <a:pt x="249703" y="54743"/>
                </a:lnTo>
                <a:lnTo>
                  <a:pt x="250606" y="52370"/>
                </a:lnTo>
                <a:lnTo>
                  <a:pt x="253726" y="47617"/>
                </a:lnTo>
                <a:lnTo>
                  <a:pt x="261403" y="38099"/>
                </a:lnTo>
                <a:lnTo>
                  <a:pt x="263023" y="33337"/>
                </a:lnTo>
                <a:lnTo>
                  <a:pt x="264249" y="31750"/>
                </a:lnTo>
                <a:lnTo>
                  <a:pt x="265860" y="30692"/>
                </a:lnTo>
                <a:lnTo>
                  <a:pt x="267728" y="29986"/>
                </a:lnTo>
                <a:lnTo>
                  <a:pt x="268973" y="28722"/>
                </a:lnTo>
                <a:lnTo>
                  <a:pt x="269802" y="27086"/>
                </a:lnTo>
                <a:lnTo>
                  <a:pt x="270356" y="25201"/>
                </a:lnTo>
                <a:lnTo>
                  <a:pt x="271518" y="23945"/>
                </a:lnTo>
                <a:lnTo>
                  <a:pt x="273087" y="23107"/>
                </a:lnTo>
                <a:lnTo>
                  <a:pt x="274927" y="22548"/>
                </a:lnTo>
                <a:lnTo>
                  <a:pt x="276153" y="21382"/>
                </a:lnTo>
                <a:lnTo>
                  <a:pt x="276971" y="19811"/>
                </a:lnTo>
                <a:lnTo>
                  <a:pt x="277516" y="17970"/>
                </a:lnTo>
                <a:lnTo>
                  <a:pt x="278674" y="16743"/>
                </a:lnTo>
                <a:lnTo>
                  <a:pt x="280239" y="15924"/>
                </a:lnTo>
                <a:lnTo>
                  <a:pt x="284661" y="14611"/>
                </a:lnTo>
                <a:lnTo>
                  <a:pt x="291805" y="8165"/>
                </a:lnTo>
                <a:lnTo>
                  <a:pt x="294526" y="7598"/>
                </a:lnTo>
                <a:lnTo>
                  <a:pt x="296363" y="7447"/>
                </a:lnTo>
                <a:lnTo>
                  <a:pt x="297588" y="6552"/>
                </a:lnTo>
                <a:lnTo>
                  <a:pt x="298405" y="5162"/>
                </a:lnTo>
                <a:lnTo>
                  <a:pt x="298948" y="3441"/>
                </a:lnTo>
                <a:lnTo>
                  <a:pt x="300106" y="2294"/>
                </a:lnTo>
                <a:lnTo>
                  <a:pt x="301670" y="1530"/>
                </a:lnTo>
                <a:lnTo>
                  <a:pt x="306092" y="302"/>
                </a:lnTo>
                <a:lnTo>
                  <a:pt x="323101" y="1"/>
                </a:lnTo>
                <a:lnTo>
                  <a:pt x="338461" y="0"/>
                </a:lnTo>
                <a:lnTo>
                  <a:pt x="339940" y="794"/>
                </a:lnTo>
                <a:lnTo>
                  <a:pt x="340926" y="2117"/>
                </a:lnTo>
                <a:lnTo>
                  <a:pt x="341584" y="3793"/>
                </a:lnTo>
                <a:lnTo>
                  <a:pt x="342816" y="4910"/>
                </a:lnTo>
                <a:lnTo>
                  <a:pt x="344432" y="5655"/>
                </a:lnTo>
                <a:lnTo>
                  <a:pt x="346303" y="6151"/>
                </a:lnTo>
                <a:lnTo>
                  <a:pt x="347549" y="7276"/>
                </a:lnTo>
                <a:lnTo>
                  <a:pt x="348381" y="8819"/>
                </a:lnTo>
                <a:lnTo>
                  <a:pt x="348935" y="10642"/>
                </a:lnTo>
                <a:lnTo>
                  <a:pt x="350099" y="11857"/>
                </a:lnTo>
                <a:lnTo>
                  <a:pt x="351668" y="12668"/>
                </a:lnTo>
                <a:lnTo>
                  <a:pt x="353507" y="13208"/>
                </a:lnTo>
                <a:lnTo>
                  <a:pt x="354734" y="14361"/>
                </a:lnTo>
                <a:lnTo>
                  <a:pt x="355553" y="15924"/>
                </a:lnTo>
                <a:lnTo>
                  <a:pt x="356098" y="17760"/>
                </a:lnTo>
                <a:lnTo>
                  <a:pt x="357255" y="18190"/>
                </a:lnTo>
                <a:lnTo>
                  <a:pt x="358820" y="17683"/>
                </a:lnTo>
                <a:lnTo>
                  <a:pt x="360657" y="16551"/>
                </a:lnTo>
                <a:lnTo>
                  <a:pt x="361882" y="16591"/>
                </a:lnTo>
                <a:lnTo>
                  <a:pt x="362699" y="17410"/>
                </a:lnTo>
                <a:lnTo>
                  <a:pt x="363242" y="18751"/>
                </a:lnTo>
                <a:lnTo>
                  <a:pt x="364399" y="19644"/>
                </a:lnTo>
                <a:lnTo>
                  <a:pt x="365964" y="20240"/>
                </a:lnTo>
                <a:lnTo>
                  <a:pt x="367801" y="20637"/>
                </a:lnTo>
                <a:lnTo>
                  <a:pt x="369026" y="21696"/>
                </a:lnTo>
                <a:lnTo>
                  <a:pt x="369843" y="23195"/>
                </a:lnTo>
                <a:lnTo>
                  <a:pt x="370386" y="24989"/>
                </a:lnTo>
                <a:lnTo>
                  <a:pt x="373107" y="29098"/>
                </a:lnTo>
                <a:lnTo>
                  <a:pt x="374945" y="31305"/>
                </a:lnTo>
                <a:lnTo>
                  <a:pt x="376169" y="33570"/>
                </a:lnTo>
                <a:lnTo>
                  <a:pt x="377530" y="38203"/>
                </a:lnTo>
                <a:lnTo>
                  <a:pt x="378687" y="39757"/>
                </a:lnTo>
                <a:lnTo>
                  <a:pt x="380251" y="40792"/>
                </a:lnTo>
                <a:lnTo>
                  <a:pt x="382088" y="41482"/>
                </a:lnTo>
                <a:lnTo>
                  <a:pt x="383313" y="43530"/>
                </a:lnTo>
                <a:lnTo>
                  <a:pt x="385831" y="53203"/>
                </a:lnTo>
                <a:lnTo>
                  <a:pt x="390457" y="61449"/>
                </a:lnTo>
                <a:lnTo>
                  <a:pt x="392974" y="68919"/>
                </a:lnTo>
                <a:lnTo>
                  <a:pt x="397601" y="76160"/>
                </a:lnTo>
                <a:lnTo>
                  <a:pt x="399728" y="84309"/>
                </a:lnTo>
                <a:lnTo>
                  <a:pt x="404896" y="91149"/>
                </a:lnTo>
                <a:lnTo>
                  <a:pt x="406173" y="95544"/>
                </a:lnTo>
                <a:lnTo>
                  <a:pt x="407307" y="97034"/>
                </a:lnTo>
                <a:lnTo>
                  <a:pt x="408856" y="98027"/>
                </a:lnTo>
                <a:lnTo>
                  <a:pt x="410683" y="98689"/>
                </a:lnTo>
                <a:lnTo>
                  <a:pt x="411902" y="100718"/>
                </a:lnTo>
                <a:lnTo>
                  <a:pt x="414410" y="110364"/>
                </a:lnTo>
                <a:lnTo>
                  <a:pt x="419033" y="118602"/>
                </a:lnTo>
                <a:lnTo>
                  <a:pt x="421550" y="126070"/>
                </a:lnTo>
                <a:lnTo>
                  <a:pt x="427537" y="134303"/>
                </a:lnTo>
                <a:lnTo>
                  <a:pt x="432095" y="139100"/>
                </a:lnTo>
                <a:lnTo>
                  <a:pt x="433320" y="141152"/>
                </a:lnTo>
                <a:lnTo>
                  <a:pt x="435837" y="147833"/>
                </a:lnTo>
                <a:lnTo>
                  <a:pt x="441824" y="155777"/>
                </a:lnTo>
                <a:lnTo>
                  <a:pt x="442429" y="158664"/>
                </a:lnTo>
                <a:lnTo>
                  <a:pt x="442590" y="160545"/>
                </a:lnTo>
                <a:lnTo>
                  <a:pt x="443492" y="162592"/>
                </a:lnTo>
                <a:lnTo>
                  <a:pt x="449035" y="170127"/>
                </a:lnTo>
                <a:lnTo>
                  <a:pt x="459910" y="181277"/>
                </a:lnTo>
                <a:lnTo>
                  <a:pt x="461387" y="183558"/>
                </a:lnTo>
                <a:lnTo>
                  <a:pt x="463031" y="188209"/>
                </a:lnTo>
                <a:lnTo>
                  <a:pt x="463955" y="195289"/>
                </a:lnTo>
                <a:lnTo>
                  <a:pt x="464879" y="196868"/>
                </a:lnTo>
                <a:lnTo>
                  <a:pt x="466288" y="197920"/>
                </a:lnTo>
                <a:lnTo>
                  <a:pt x="468021" y="198622"/>
                </a:lnTo>
                <a:lnTo>
                  <a:pt x="474252" y="203402"/>
                </a:lnTo>
                <a:lnTo>
                  <a:pt x="475713" y="205451"/>
                </a:lnTo>
                <a:lnTo>
                  <a:pt x="478561" y="212128"/>
                </a:lnTo>
                <a:lnTo>
                  <a:pt x="485831" y="221327"/>
                </a:lnTo>
                <a:lnTo>
                  <a:pt x="498973" y="234653"/>
                </a:lnTo>
                <a:lnTo>
                  <a:pt x="499337" y="235810"/>
                </a:lnTo>
                <a:lnTo>
                  <a:pt x="499740" y="239213"/>
                </a:lnTo>
                <a:lnTo>
                  <a:pt x="500642" y="240438"/>
                </a:lnTo>
                <a:lnTo>
                  <a:pt x="502036" y="241255"/>
                </a:lnTo>
                <a:lnTo>
                  <a:pt x="505702" y="242162"/>
                </a:lnTo>
                <a:lnTo>
                  <a:pt x="509977" y="242565"/>
                </a:lnTo>
                <a:lnTo>
                  <a:pt x="512228" y="243467"/>
                </a:lnTo>
                <a:lnTo>
                  <a:pt x="516847" y="246585"/>
                </a:lnTo>
                <a:lnTo>
                  <a:pt x="518395" y="248527"/>
                </a:lnTo>
                <a:lnTo>
                  <a:pt x="519429" y="250616"/>
                </a:lnTo>
                <a:lnTo>
                  <a:pt x="520117" y="252803"/>
                </a:lnTo>
                <a:lnTo>
                  <a:pt x="521369" y="254260"/>
                </a:lnTo>
                <a:lnTo>
                  <a:pt x="522999" y="255232"/>
                </a:lnTo>
                <a:lnTo>
                  <a:pt x="524878" y="255880"/>
                </a:lnTo>
                <a:lnTo>
                  <a:pt x="526131" y="257105"/>
                </a:lnTo>
                <a:lnTo>
                  <a:pt x="526966" y="258716"/>
                </a:lnTo>
                <a:lnTo>
                  <a:pt x="527524" y="260584"/>
                </a:lnTo>
                <a:lnTo>
                  <a:pt x="530259" y="264776"/>
                </a:lnTo>
                <a:lnTo>
                  <a:pt x="535685" y="271347"/>
                </a:lnTo>
                <a:lnTo>
                  <a:pt x="539546" y="271428"/>
                </a:lnTo>
                <a:lnTo>
                  <a:pt x="540672" y="272234"/>
                </a:lnTo>
                <a:lnTo>
                  <a:pt x="541424" y="273564"/>
                </a:lnTo>
                <a:lnTo>
                  <a:pt x="541924" y="275245"/>
                </a:lnTo>
                <a:lnTo>
                  <a:pt x="544597" y="279229"/>
                </a:lnTo>
                <a:lnTo>
                  <a:pt x="548988" y="284462"/>
                </a:lnTo>
                <a:lnTo>
                  <a:pt x="549588" y="287294"/>
                </a:lnTo>
                <a:lnTo>
                  <a:pt x="549749" y="289161"/>
                </a:lnTo>
                <a:lnTo>
                  <a:pt x="550649" y="291199"/>
                </a:lnTo>
                <a:lnTo>
                  <a:pt x="556192" y="298717"/>
                </a:lnTo>
                <a:lnTo>
                  <a:pt x="560702" y="303439"/>
                </a:lnTo>
                <a:lnTo>
                  <a:pt x="561921" y="305480"/>
                </a:lnTo>
                <a:lnTo>
                  <a:pt x="564035" y="313004"/>
                </a:lnTo>
                <a:lnTo>
                  <a:pt x="570479" y="320360"/>
                </a:lnTo>
                <a:lnTo>
                  <a:pt x="571047" y="323093"/>
                </a:lnTo>
                <a:lnTo>
                  <a:pt x="571198" y="324933"/>
                </a:lnTo>
                <a:lnTo>
                  <a:pt x="572092" y="326159"/>
                </a:lnTo>
                <a:lnTo>
                  <a:pt x="573482" y="326977"/>
                </a:lnTo>
                <a:lnTo>
                  <a:pt x="575203" y="327523"/>
                </a:lnTo>
                <a:lnTo>
                  <a:pt x="576349" y="328680"/>
                </a:lnTo>
                <a:lnTo>
                  <a:pt x="577114" y="330245"/>
                </a:lnTo>
                <a:lnTo>
                  <a:pt x="578341" y="334668"/>
                </a:lnTo>
                <a:lnTo>
                  <a:pt x="579236" y="335031"/>
                </a:lnTo>
                <a:lnTo>
                  <a:pt x="582347" y="335434"/>
                </a:lnTo>
                <a:lnTo>
                  <a:pt x="583493" y="336335"/>
                </a:lnTo>
                <a:lnTo>
                  <a:pt x="584258" y="337730"/>
                </a:lnTo>
                <a:lnTo>
                  <a:pt x="585485" y="341879"/>
                </a:lnTo>
                <a:lnTo>
                  <a:pt x="585761" y="352754"/>
                </a:lnTo>
                <a:lnTo>
                  <a:pt x="586563" y="355025"/>
                </a:lnTo>
                <a:lnTo>
                  <a:pt x="591936" y="362949"/>
                </a:lnTo>
                <a:lnTo>
                  <a:pt x="592489" y="365834"/>
                </a:lnTo>
                <a:lnTo>
                  <a:pt x="592923" y="375170"/>
                </a:lnTo>
                <a:lnTo>
                  <a:pt x="593720" y="377113"/>
                </a:lnTo>
                <a:lnTo>
                  <a:pt x="597839" y="383641"/>
                </a:lnTo>
                <a:lnTo>
                  <a:pt x="599082" y="388259"/>
                </a:lnTo>
                <a:lnTo>
                  <a:pt x="599988" y="402442"/>
                </a:lnTo>
                <a:lnTo>
                  <a:pt x="600073" y="417712"/>
                </a:lnTo>
                <a:lnTo>
                  <a:pt x="599280" y="418969"/>
                </a:lnTo>
                <a:lnTo>
                  <a:pt x="597957" y="419806"/>
                </a:lnTo>
                <a:lnTo>
                  <a:pt x="596281" y="420365"/>
                </a:lnTo>
                <a:lnTo>
                  <a:pt x="595165" y="421531"/>
                </a:lnTo>
                <a:lnTo>
                  <a:pt x="594421" y="423102"/>
                </a:lnTo>
                <a:lnTo>
                  <a:pt x="593225" y="427534"/>
                </a:lnTo>
                <a:lnTo>
                  <a:pt x="592958" y="434680"/>
                </a:lnTo>
                <a:lnTo>
                  <a:pt x="592155" y="435043"/>
                </a:lnTo>
                <a:lnTo>
                  <a:pt x="589147" y="435446"/>
                </a:lnTo>
                <a:lnTo>
                  <a:pt x="588027" y="436348"/>
                </a:lnTo>
                <a:lnTo>
                  <a:pt x="587280" y="437743"/>
                </a:lnTo>
                <a:lnTo>
                  <a:pt x="586082" y="441891"/>
                </a:lnTo>
                <a:lnTo>
                  <a:pt x="585190" y="442232"/>
                </a:lnTo>
                <a:lnTo>
                  <a:pt x="579663" y="442823"/>
                </a:lnTo>
                <a:lnTo>
                  <a:pt x="579323" y="443647"/>
                </a:lnTo>
                <a:lnTo>
                  <a:pt x="578734" y="449056"/>
                </a:lnTo>
                <a:lnTo>
                  <a:pt x="571796" y="456880"/>
                </a:lnTo>
                <a:lnTo>
                  <a:pt x="571508" y="464041"/>
                </a:lnTo>
                <a:lnTo>
                  <a:pt x="565350" y="464317"/>
                </a:lnTo>
                <a:lnTo>
                  <a:pt x="565019" y="465120"/>
                </a:lnTo>
                <a:lnTo>
                  <a:pt x="564356" y="4714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PenAnnotation636"/>
          <p:cNvSpPr/>
          <p:nvPr/>
        </p:nvSpPr>
        <p:spPr>
          <a:xfrm>
            <a:off x="7658128" y="3743688"/>
            <a:ext cx="99985" cy="142484"/>
          </a:xfrm>
          <a:custGeom>
            <a:avLst/>
            <a:gdLst/>
            <a:ahLst/>
            <a:cxnLst/>
            <a:rect l="0" t="0" r="0" b="0"/>
            <a:pathLst>
              <a:path w="99985" h="142484">
                <a:moveTo>
                  <a:pt x="99984" y="28212"/>
                </a:moveTo>
                <a:lnTo>
                  <a:pt x="99984" y="15211"/>
                </a:lnTo>
                <a:lnTo>
                  <a:pt x="99190" y="14782"/>
                </a:lnTo>
                <a:lnTo>
                  <a:pt x="96191" y="14305"/>
                </a:lnTo>
                <a:lnTo>
                  <a:pt x="95074" y="13384"/>
                </a:lnTo>
                <a:lnTo>
                  <a:pt x="94330" y="11977"/>
                </a:lnTo>
                <a:lnTo>
                  <a:pt x="93833" y="10245"/>
                </a:lnTo>
                <a:lnTo>
                  <a:pt x="93502" y="9884"/>
                </a:lnTo>
                <a:lnTo>
                  <a:pt x="93281" y="10437"/>
                </a:lnTo>
                <a:lnTo>
                  <a:pt x="93135" y="11599"/>
                </a:lnTo>
                <a:lnTo>
                  <a:pt x="93036" y="11580"/>
                </a:lnTo>
                <a:lnTo>
                  <a:pt x="92927" y="9443"/>
                </a:lnTo>
                <a:lnTo>
                  <a:pt x="92105" y="7762"/>
                </a:lnTo>
                <a:lnTo>
                  <a:pt x="89074" y="3777"/>
                </a:lnTo>
                <a:lnTo>
                  <a:pt x="87155" y="2397"/>
                </a:lnTo>
                <a:lnTo>
                  <a:pt x="85081" y="1477"/>
                </a:lnTo>
                <a:lnTo>
                  <a:pt x="79843" y="0"/>
                </a:lnTo>
                <a:lnTo>
                  <a:pt x="78619" y="672"/>
                </a:lnTo>
                <a:lnTo>
                  <a:pt x="77009" y="1915"/>
                </a:lnTo>
                <a:lnTo>
                  <a:pt x="72516" y="5819"/>
                </a:lnTo>
                <a:lnTo>
                  <a:pt x="69784" y="6353"/>
                </a:lnTo>
                <a:lnTo>
                  <a:pt x="67944" y="6495"/>
                </a:lnTo>
                <a:lnTo>
                  <a:pt x="65925" y="7384"/>
                </a:lnTo>
                <a:lnTo>
                  <a:pt x="63784" y="8770"/>
                </a:lnTo>
                <a:lnTo>
                  <a:pt x="61563" y="10488"/>
                </a:lnTo>
                <a:lnTo>
                  <a:pt x="59289" y="11633"/>
                </a:lnTo>
                <a:lnTo>
                  <a:pt x="56980" y="12397"/>
                </a:lnTo>
                <a:lnTo>
                  <a:pt x="54645" y="12906"/>
                </a:lnTo>
                <a:lnTo>
                  <a:pt x="52295" y="14039"/>
                </a:lnTo>
                <a:lnTo>
                  <a:pt x="49936" y="15588"/>
                </a:lnTo>
                <a:lnTo>
                  <a:pt x="47569" y="17415"/>
                </a:lnTo>
                <a:lnTo>
                  <a:pt x="45197" y="18633"/>
                </a:lnTo>
                <a:lnTo>
                  <a:pt x="42822" y="19445"/>
                </a:lnTo>
                <a:lnTo>
                  <a:pt x="40445" y="19986"/>
                </a:lnTo>
                <a:lnTo>
                  <a:pt x="38065" y="21140"/>
                </a:lnTo>
                <a:lnTo>
                  <a:pt x="35687" y="22703"/>
                </a:lnTo>
                <a:lnTo>
                  <a:pt x="33306" y="24539"/>
                </a:lnTo>
                <a:lnTo>
                  <a:pt x="30926" y="27351"/>
                </a:lnTo>
                <a:lnTo>
                  <a:pt x="28546" y="30813"/>
                </a:lnTo>
                <a:lnTo>
                  <a:pt x="26165" y="34708"/>
                </a:lnTo>
                <a:lnTo>
                  <a:pt x="24578" y="38099"/>
                </a:lnTo>
                <a:lnTo>
                  <a:pt x="23519" y="41153"/>
                </a:lnTo>
                <a:lnTo>
                  <a:pt x="22814" y="43983"/>
                </a:lnTo>
                <a:lnTo>
                  <a:pt x="21549" y="46663"/>
                </a:lnTo>
                <a:lnTo>
                  <a:pt x="19913" y="49244"/>
                </a:lnTo>
                <a:lnTo>
                  <a:pt x="18028" y="51758"/>
                </a:lnTo>
                <a:lnTo>
                  <a:pt x="15977" y="55022"/>
                </a:lnTo>
                <a:lnTo>
                  <a:pt x="13818" y="58785"/>
                </a:lnTo>
                <a:lnTo>
                  <a:pt x="11583" y="62881"/>
                </a:lnTo>
                <a:lnTo>
                  <a:pt x="10094" y="67200"/>
                </a:lnTo>
                <a:lnTo>
                  <a:pt x="9102" y="71666"/>
                </a:lnTo>
                <a:lnTo>
                  <a:pt x="8439" y="76231"/>
                </a:lnTo>
                <a:lnTo>
                  <a:pt x="7204" y="80069"/>
                </a:lnTo>
                <a:lnTo>
                  <a:pt x="5587" y="83421"/>
                </a:lnTo>
                <a:lnTo>
                  <a:pt x="3715" y="86449"/>
                </a:lnTo>
                <a:lnTo>
                  <a:pt x="2467" y="90055"/>
                </a:lnTo>
                <a:lnTo>
                  <a:pt x="1635" y="94047"/>
                </a:lnTo>
                <a:lnTo>
                  <a:pt x="1081" y="98295"/>
                </a:lnTo>
                <a:lnTo>
                  <a:pt x="711" y="101922"/>
                </a:lnTo>
                <a:lnTo>
                  <a:pt x="465" y="105133"/>
                </a:lnTo>
                <a:lnTo>
                  <a:pt x="300" y="108067"/>
                </a:lnTo>
                <a:lnTo>
                  <a:pt x="118" y="113445"/>
                </a:lnTo>
                <a:lnTo>
                  <a:pt x="0" y="123365"/>
                </a:lnTo>
                <a:lnTo>
                  <a:pt x="784" y="124984"/>
                </a:lnTo>
                <a:lnTo>
                  <a:pt x="2101" y="126064"/>
                </a:lnTo>
                <a:lnTo>
                  <a:pt x="3773" y="126784"/>
                </a:lnTo>
                <a:lnTo>
                  <a:pt x="5680" y="128058"/>
                </a:lnTo>
                <a:lnTo>
                  <a:pt x="7746" y="129701"/>
                </a:lnTo>
                <a:lnTo>
                  <a:pt x="9917" y="131590"/>
                </a:lnTo>
                <a:lnTo>
                  <a:pt x="12158" y="132849"/>
                </a:lnTo>
                <a:lnTo>
                  <a:pt x="14447" y="133689"/>
                </a:lnTo>
                <a:lnTo>
                  <a:pt x="16765" y="134248"/>
                </a:lnTo>
                <a:lnTo>
                  <a:pt x="18311" y="135415"/>
                </a:lnTo>
                <a:lnTo>
                  <a:pt x="19341" y="136987"/>
                </a:lnTo>
                <a:lnTo>
                  <a:pt x="20028" y="138828"/>
                </a:lnTo>
                <a:lnTo>
                  <a:pt x="21280" y="140056"/>
                </a:lnTo>
                <a:lnTo>
                  <a:pt x="22909" y="140875"/>
                </a:lnTo>
                <a:lnTo>
                  <a:pt x="24788" y="141420"/>
                </a:lnTo>
                <a:lnTo>
                  <a:pt x="26835" y="141784"/>
                </a:lnTo>
                <a:lnTo>
                  <a:pt x="28993" y="142027"/>
                </a:lnTo>
                <a:lnTo>
                  <a:pt x="31225" y="142188"/>
                </a:lnTo>
                <a:lnTo>
                  <a:pt x="33507" y="142296"/>
                </a:lnTo>
                <a:lnTo>
                  <a:pt x="38160" y="142415"/>
                </a:lnTo>
                <a:lnTo>
                  <a:pt x="45242" y="142483"/>
                </a:lnTo>
                <a:lnTo>
                  <a:pt x="47614" y="141699"/>
                </a:lnTo>
                <a:lnTo>
                  <a:pt x="49990" y="140383"/>
                </a:lnTo>
                <a:lnTo>
                  <a:pt x="52367" y="138711"/>
                </a:lnTo>
                <a:lnTo>
                  <a:pt x="54745" y="136803"/>
                </a:lnTo>
                <a:lnTo>
                  <a:pt x="57125" y="134737"/>
                </a:lnTo>
                <a:lnTo>
                  <a:pt x="59506" y="132566"/>
                </a:lnTo>
                <a:lnTo>
                  <a:pt x="61092" y="130325"/>
                </a:lnTo>
                <a:lnTo>
                  <a:pt x="62150" y="128037"/>
                </a:lnTo>
                <a:lnTo>
                  <a:pt x="62855" y="125718"/>
                </a:lnTo>
                <a:lnTo>
                  <a:pt x="64119" y="124172"/>
                </a:lnTo>
                <a:lnTo>
                  <a:pt x="65756" y="123142"/>
                </a:lnTo>
                <a:lnTo>
                  <a:pt x="71409" y="12108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PenAnnotation637"/>
          <p:cNvSpPr/>
          <p:nvPr/>
        </p:nvSpPr>
        <p:spPr>
          <a:xfrm>
            <a:off x="7750997" y="3800475"/>
            <a:ext cx="64266" cy="42835"/>
          </a:xfrm>
          <a:custGeom>
            <a:avLst/>
            <a:gdLst/>
            <a:ahLst/>
            <a:cxnLst/>
            <a:rect l="0" t="0" r="0" b="0"/>
            <a:pathLst>
              <a:path w="64266" h="42835">
                <a:moveTo>
                  <a:pt x="35690" y="0"/>
                </a:moveTo>
                <a:lnTo>
                  <a:pt x="25747" y="0"/>
                </a:lnTo>
                <a:lnTo>
                  <a:pt x="24298" y="794"/>
                </a:lnTo>
                <a:lnTo>
                  <a:pt x="23333" y="2116"/>
                </a:lnTo>
                <a:lnTo>
                  <a:pt x="22689" y="3792"/>
                </a:lnTo>
                <a:lnTo>
                  <a:pt x="21467" y="4909"/>
                </a:lnTo>
                <a:lnTo>
                  <a:pt x="19858" y="5654"/>
                </a:lnTo>
                <a:lnTo>
                  <a:pt x="17991" y="6150"/>
                </a:lnTo>
                <a:lnTo>
                  <a:pt x="15953" y="7275"/>
                </a:lnTo>
                <a:lnTo>
                  <a:pt x="13801" y="8819"/>
                </a:lnTo>
                <a:lnTo>
                  <a:pt x="8436" y="13207"/>
                </a:lnTo>
                <a:lnTo>
                  <a:pt x="7202" y="13567"/>
                </a:lnTo>
                <a:lnTo>
                  <a:pt x="5586" y="13807"/>
                </a:lnTo>
                <a:lnTo>
                  <a:pt x="3714" y="13967"/>
                </a:lnTo>
                <a:lnTo>
                  <a:pt x="2466" y="14867"/>
                </a:lnTo>
                <a:lnTo>
                  <a:pt x="1635" y="16262"/>
                </a:lnTo>
                <a:lnTo>
                  <a:pt x="1080" y="17985"/>
                </a:lnTo>
                <a:lnTo>
                  <a:pt x="711" y="19927"/>
                </a:lnTo>
                <a:lnTo>
                  <a:pt x="464" y="22016"/>
                </a:lnTo>
                <a:lnTo>
                  <a:pt x="69" y="27279"/>
                </a:lnTo>
                <a:lnTo>
                  <a:pt x="15" y="30115"/>
                </a:lnTo>
                <a:lnTo>
                  <a:pt x="0" y="31983"/>
                </a:lnTo>
                <a:lnTo>
                  <a:pt x="784" y="33228"/>
                </a:lnTo>
                <a:lnTo>
                  <a:pt x="2101" y="34058"/>
                </a:lnTo>
                <a:lnTo>
                  <a:pt x="3773" y="34612"/>
                </a:lnTo>
                <a:lnTo>
                  <a:pt x="4886" y="35774"/>
                </a:lnTo>
                <a:lnTo>
                  <a:pt x="5629" y="37343"/>
                </a:lnTo>
                <a:lnTo>
                  <a:pt x="6124" y="39183"/>
                </a:lnTo>
                <a:lnTo>
                  <a:pt x="7248" y="40409"/>
                </a:lnTo>
                <a:lnTo>
                  <a:pt x="8792" y="41227"/>
                </a:lnTo>
                <a:lnTo>
                  <a:pt x="13179" y="42539"/>
                </a:lnTo>
                <a:lnTo>
                  <a:pt x="14333" y="42647"/>
                </a:lnTo>
                <a:lnTo>
                  <a:pt x="15896" y="42719"/>
                </a:lnTo>
                <a:lnTo>
                  <a:pt x="20315" y="42834"/>
                </a:lnTo>
                <a:lnTo>
                  <a:pt x="21471" y="42049"/>
                </a:lnTo>
                <a:lnTo>
                  <a:pt x="23036" y="40733"/>
                </a:lnTo>
                <a:lnTo>
                  <a:pt x="24872" y="39061"/>
                </a:lnTo>
                <a:lnTo>
                  <a:pt x="26891" y="37947"/>
                </a:lnTo>
                <a:lnTo>
                  <a:pt x="29030" y="37204"/>
                </a:lnTo>
                <a:lnTo>
                  <a:pt x="31251" y="36709"/>
                </a:lnTo>
                <a:lnTo>
                  <a:pt x="32730" y="35585"/>
                </a:lnTo>
                <a:lnTo>
                  <a:pt x="33716" y="34042"/>
                </a:lnTo>
                <a:lnTo>
                  <a:pt x="35300" y="29655"/>
                </a:lnTo>
                <a:lnTo>
                  <a:pt x="36223" y="28501"/>
                </a:lnTo>
                <a:lnTo>
                  <a:pt x="37634" y="26938"/>
                </a:lnTo>
                <a:lnTo>
                  <a:pt x="41807" y="22519"/>
                </a:lnTo>
                <a:lnTo>
                  <a:pt x="42149" y="21362"/>
                </a:lnTo>
                <a:lnTo>
                  <a:pt x="42378" y="19798"/>
                </a:lnTo>
                <a:lnTo>
                  <a:pt x="42529" y="17961"/>
                </a:lnTo>
                <a:lnTo>
                  <a:pt x="41837" y="15943"/>
                </a:lnTo>
                <a:lnTo>
                  <a:pt x="40582" y="13803"/>
                </a:lnTo>
                <a:lnTo>
                  <a:pt x="35716" y="7178"/>
                </a:lnTo>
                <a:lnTo>
                  <a:pt x="35698" y="7153"/>
                </a:lnTo>
                <a:lnTo>
                  <a:pt x="35691" y="17786"/>
                </a:lnTo>
                <a:lnTo>
                  <a:pt x="36485" y="19001"/>
                </a:lnTo>
                <a:lnTo>
                  <a:pt x="37808" y="19811"/>
                </a:lnTo>
                <a:lnTo>
                  <a:pt x="39483" y="20351"/>
                </a:lnTo>
                <a:lnTo>
                  <a:pt x="41394" y="21504"/>
                </a:lnTo>
                <a:lnTo>
                  <a:pt x="43461" y="23067"/>
                </a:lnTo>
                <a:lnTo>
                  <a:pt x="48691" y="27487"/>
                </a:lnTo>
                <a:lnTo>
                  <a:pt x="49913" y="27849"/>
                </a:lnTo>
                <a:lnTo>
                  <a:pt x="51522" y="28091"/>
                </a:lnTo>
                <a:lnTo>
                  <a:pt x="56016" y="28479"/>
                </a:lnTo>
                <a:lnTo>
                  <a:pt x="58747" y="28532"/>
                </a:lnTo>
                <a:lnTo>
                  <a:pt x="60586" y="28546"/>
                </a:lnTo>
                <a:lnTo>
                  <a:pt x="61812" y="29349"/>
                </a:lnTo>
                <a:lnTo>
                  <a:pt x="62630" y="30679"/>
                </a:lnTo>
                <a:lnTo>
                  <a:pt x="64265" y="3571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PenAnnotation638"/>
          <p:cNvSpPr/>
          <p:nvPr/>
        </p:nvSpPr>
        <p:spPr>
          <a:xfrm>
            <a:off x="7822734" y="3772205"/>
            <a:ext cx="49653" cy="92562"/>
          </a:xfrm>
          <a:custGeom>
            <a:avLst/>
            <a:gdLst/>
            <a:ahLst/>
            <a:cxnLst/>
            <a:rect l="0" t="0" r="0" b="0"/>
            <a:pathLst>
              <a:path w="49653" h="92562">
                <a:moveTo>
                  <a:pt x="13959" y="42557"/>
                </a:moveTo>
                <a:lnTo>
                  <a:pt x="13959" y="53199"/>
                </a:lnTo>
                <a:lnTo>
                  <a:pt x="14753" y="55208"/>
                </a:lnTo>
                <a:lnTo>
                  <a:pt x="16075" y="57341"/>
                </a:lnTo>
                <a:lnTo>
                  <a:pt x="17752" y="59557"/>
                </a:lnTo>
                <a:lnTo>
                  <a:pt x="19663" y="61828"/>
                </a:lnTo>
                <a:lnTo>
                  <a:pt x="21730" y="64136"/>
                </a:lnTo>
                <a:lnTo>
                  <a:pt x="23902" y="66468"/>
                </a:lnTo>
                <a:lnTo>
                  <a:pt x="25351" y="68816"/>
                </a:lnTo>
                <a:lnTo>
                  <a:pt x="26316" y="71175"/>
                </a:lnTo>
                <a:lnTo>
                  <a:pt x="26960" y="73542"/>
                </a:lnTo>
                <a:lnTo>
                  <a:pt x="28182" y="75914"/>
                </a:lnTo>
                <a:lnTo>
                  <a:pt x="29791" y="78289"/>
                </a:lnTo>
                <a:lnTo>
                  <a:pt x="34285" y="84011"/>
                </a:lnTo>
                <a:lnTo>
                  <a:pt x="35447" y="84481"/>
                </a:lnTo>
                <a:lnTo>
                  <a:pt x="37016" y="84793"/>
                </a:lnTo>
                <a:lnTo>
                  <a:pt x="38855" y="85002"/>
                </a:lnTo>
                <a:lnTo>
                  <a:pt x="40082" y="85935"/>
                </a:lnTo>
                <a:lnTo>
                  <a:pt x="40899" y="87351"/>
                </a:lnTo>
                <a:lnTo>
                  <a:pt x="42212" y="91534"/>
                </a:lnTo>
                <a:lnTo>
                  <a:pt x="43113" y="91877"/>
                </a:lnTo>
                <a:lnTo>
                  <a:pt x="44508" y="92106"/>
                </a:lnTo>
                <a:lnTo>
                  <a:pt x="49652" y="92561"/>
                </a:lnTo>
                <a:lnTo>
                  <a:pt x="25828" y="68714"/>
                </a:lnTo>
                <a:lnTo>
                  <a:pt x="24254" y="65551"/>
                </a:lnTo>
                <a:lnTo>
                  <a:pt x="23204" y="61855"/>
                </a:lnTo>
                <a:lnTo>
                  <a:pt x="22504" y="57804"/>
                </a:lnTo>
                <a:lnTo>
                  <a:pt x="21243" y="54309"/>
                </a:lnTo>
                <a:lnTo>
                  <a:pt x="19609" y="51186"/>
                </a:lnTo>
                <a:lnTo>
                  <a:pt x="17726" y="48309"/>
                </a:lnTo>
                <a:lnTo>
                  <a:pt x="15676" y="44804"/>
                </a:lnTo>
                <a:lnTo>
                  <a:pt x="13516" y="40880"/>
                </a:lnTo>
                <a:lnTo>
                  <a:pt x="11283" y="36677"/>
                </a:lnTo>
                <a:lnTo>
                  <a:pt x="9794" y="33080"/>
                </a:lnTo>
                <a:lnTo>
                  <a:pt x="8801" y="29889"/>
                </a:lnTo>
                <a:lnTo>
                  <a:pt x="8139" y="26968"/>
                </a:lnTo>
                <a:lnTo>
                  <a:pt x="6905" y="24227"/>
                </a:lnTo>
                <a:lnTo>
                  <a:pt x="5288" y="21606"/>
                </a:lnTo>
                <a:lnTo>
                  <a:pt x="3416" y="19065"/>
                </a:lnTo>
                <a:lnTo>
                  <a:pt x="2168" y="16577"/>
                </a:lnTo>
                <a:lnTo>
                  <a:pt x="1335" y="14124"/>
                </a:lnTo>
                <a:lnTo>
                  <a:pt x="0" y="8278"/>
                </a:lnTo>
                <a:lnTo>
                  <a:pt x="685" y="7798"/>
                </a:lnTo>
                <a:lnTo>
                  <a:pt x="1934" y="7478"/>
                </a:lnTo>
                <a:lnTo>
                  <a:pt x="3562" y="7265"/>
                </a:lnTo>
                <a:lnTo>
                  <a:pt x="4646" y="6329"/>
                </a:lnTo>
                <a:lnTo>
                  <a:pt x="5370" y="4911"/>
                </a:lnTo>
                <a:lnTo>
                  <a:pt x="5851" y="3172"/>
                </a:lnTo>
                <a:lnTo>
                  <a:pt x="6967" y="2013"/>
                </a:lnTo>
                <a:lnTo>
                  <a:pt x="8504" y="1240"/>
                </a:lnTo>
                <a:lnTo>
                  <a:pt x="10322" y="725"/>
                </a:lnTo>
                <a:lnTo>
                  <a:pt x="12328" y="382"/>
                </a:lnTo>
                <a:lnTo>
                  <a:pt x="14460" y="152"/>
                </a:lnTo>
                <a:lnTo>
                  <a:pt x="16674" y="0"/>
                </a:lnTo>
                <a:lnTo>
                  <a:pt x="18943" y="692"/>
                </a:lnTo>
                <a:lnTo>
                  <a:pt x="21251" y="1947"/>
                </a:lnTo>
                <a:lnTo>
                  <a:pt x="23583" y="3578"/>
                </a:lnTo>
                <a:lnTo>
                  <a:pt x="25931" y="4664"/>
                </a:lnTo>
                <a:lnTo>
                  <a:pt x="28290" y="5389"/>
                </a:lnTo>
                <a:lnTo>
                  <a:pt x="33988" y="6552"/>
                </a:lnTo>
                <a:lnTo>
                  <a:pt x="35249" y="7441"/>
                </a:lnTo>
                <a:lnTo>
                  <a:pt x="36884" y="8828"/>
                </a:lnTo>
                <a:lnTo>
                  <a:pt x="41418" y="12964"/>
                </a:lnTo>
                <a:lnTo>
                  <a:pt x="41790" y="14097"/>
                </a:lnTo>
                <a:lnTo>
                  <a:pt x="42038" y="15646"/>
                </a:lnTo>
                <a:lnTo>
                  <a:pt x="42204" y="17473"/>
                </a:lnTo>
                <a:lnTo>
                  <a:pt x="42313" y="19484"/>
                </a:lnTo>
                <a:lnTo>
                  <a:pt x="42506" y="26956"/>
                </a:lnTo>
                <a:lnTo>
                  <a:pt x="42532" y="34305"/>
                </a:lnTo>
                <a:lnTo>
                  <a:pt x="41739" y="34675"/>
                </a:lnTo>
                <a:lnTo>
                  <a:pt x="40417" y="34921"/>
                </a:lnTo>
                <a:lnTo>
                  <a:pt x="38741" y="35085"/>
                </a:lnTo>
                <a:lnTo>
                  <a:pt x="36830" y="35988"/>
                </a:lnTo>
                <a:lnTo>
                  <a:pt x="34763" y="37384"/>
                </a:lnTo>
                <a:lnTo>
                  <a:pt x="29533" y="41535"/>
                </a:lnTo>
                <a:lnTo>
                  <a:pt x="28311" y="41876"/>
                </a:lnTo>
                <a:lnTo>
                  <a:pt x="26703" y="42103"/>
                </a:lnTo>
                <a:lnTo>
                  <a:pt x="22208" y="42467"/>
                </a:lnTo>
                <a:lnTo>
                  <a:pt x="19478" y="42517"/>
                </a:lnTo>
                <a:lnTo>
                  <a:pt x="14282" y="42555"/>
                </a:lnTo>
                <a:lnTo>
                  <a:pt x="16220" y="42556"/>
                </a:lnTo>
                <a:close/>
              </a:path>
            </a:pathLst>
          </a:custGeom>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ARTPenAnnotation639"/>
          <p:cNvSpPr/>
          <p:nvPr/>
        </p:nvSpPr>
        <p:spPr>
          <a:xfrm>
            <a:off x="7897092" y="3714752"/>
            <a:ext cx="61046" cy="78580"/>
          </a:xfrm>
          <a:custGeom>
            <a:avLst/>
            <a:gdLst/>
            <a:ahLst/>
            <a:cxnLst/>
            <a:rect l="0" t="0" r="0" b="0"/>
            <a:pathLst>
              <a:path w="61046" h="78580">
                <a:moveTo>
                  <a:pt x="3895" y="35716"/>
                </a:moveTo>
                <a:lnTo>
                  <a:pt x="3895" y="44908"/>
                </a:lnTo>
                <a:lnTo>
                  <a:pt x="3895" y="44226"/>
                </a:lnTo>
                <a:lnTo>
                  <a:pt x="3895" y="49745"/>
                </a:lnTo>
                <a:lnTo>
                  <a:pt x="4689" y="49832"/>
                </a:lnTo>
                <a:lnTo>
                  <a:pt x="6011" y="49889"/>
                </a:lnTo>
                <a:lnTo>
                  <a:pt x="10745" y="49997"/>
                </a:lnTo>
                <a:lnTo>
                  <a:pt x="11636" y="49205"/>
                </a:lnTo>
                <a:lnTo>
                  <a:pt x="14744" y="46209"/>
                </a:lnTo>
                <a:lnTo>
                  <a:pt x="16684" y="45093"/>
                </a:lnTo>
                <a:lnTo>
                  <a:pt x="18771" y="44349"/>
                </a:lnTo>
                <a:lnTo>
                  <a:pt x="24031" y="43154"/>
                </a:lnTo>
                <a:lnTo>
                  <a:pt x="25256" y="43056"/>
                </a:lnTo>
                <a:lnTo>
                  <a:pt x="26867" y="42991"/>
                </a:lnTo>
                <a:lnTo>
                  <a:pt x="28735" y="42947"/>
                </a:lnTo>
                <a:lnTo>
                  <a:pt x="30774" y="42124"/>
                </a:lnTo>
                <a:lnTo>
                  <a:pt x="32927" y="40782"/>
                </a:lnTo>
                <a:lnTo>
                  <a:pt x="38293" y="36717"/>
                </a:lnTo>
                <a:lnTo>
                  <a:pt x="39528" y="36383"/>
                </a:lnTo>
                <a:lnTo>
                  <a:pt x="41143" y="36161"/>
                </a:lnTo>
                <a:lnTo>
                  <a:pt x="43015" y="36013"/>
                </a:lnTo>
                <a:lnTo>
                  <a:pt x="44262" y="35120"/>
                </a:lnTo>
                <a:lnTo>
                  <a:pt x="45095" y="33731"/>
                </a:lnTo>
                <a:lnTo>
                  <a:pt x="45648" y="32012"/>
                </a:lnTo>
                <a:lnTo>
                  <a:pt x="46812" y="30072"/>
                </a:lnTo>
                <a:lnTo>
                  <a:pt x="48381" y="27984"/>
                </a:lnTo>
                <a:lnTo>
                  <a:pt x="50221" y="25799"/>
                </a:lnTo>
                <a:lnTo>
                  <a:pt x="51448" y="23549"/>
                </a:lnTo>
                <a:lnTo>
                  <a:pt x="52266" y="21255"/>
                </a:lnTo>
                <a:lnTo>
                  <a:pt x="52811" y="18932"/>
                </a:lnTo>
                <a:lnTo>
                  <a:pt x="53174" y="16589"/>
                </a:lnTo>
                <a:lnTo>
                  <a:pt x="53416" y="14233"/>
                </a:lnTo>
                <a:lnTo>
                  <a:pt x="53873" y="7556"/>
                </a:lnTo>
                <a:lnTo>
                  <a:pt x="53899" y="1027"/>
                </a:lnTo>
                <a:lnTo>
                  <a:pt x="53106" y="684"/>
                </a:lnTo>
                <a:lnTo>
                  <a:pt x="51784" y="455"/>
                </a:lnTo>
                <a:lnTo>
                  <a:pt x="50108" y="303"/>
                </a:lnTo>
                <a:lnTo>
                  <a:pt x="48197" y="201"/>
                </a:lnTo>
                <a:lnTo>
                  <a:pt x="43958" y="88"/>
                </a:lnTo>
                <a:lnTo>
                  <a:pt x="29086" y="0"/>
                </a:lnTo>
                <a:lnTo>
                  <a:pt x="27039" y="793"/>
                </a:lnTo>
                <a:lnTo>
                  <a:pt x="24881" y="2115"/>
                </a:lnTo>
                <a:lnTo>
                  <a:pt x="22648" y="3790"/>
                </a:lnTo>
                <a:lnTo>
                  <a:pt x="20366" y="5701"/>
                </a:lnTo>
                <a:lnTo>
                  <a:pt x="18051" y="7769"/>
                </a:lnTo>
                <a:lnTo>
                  <a:pt x="15714" y="9941"/>
                </a:lnTo>
                <a:lnTo>
                  <a:pt x="14156" y="12182"/>
                </a:lnTo>
                <a:lnTo>
                  <a:pt x="13117" y="14471"/>
                </a:lnTo>
                <a:lnTo>
                  <a:pt x="12423" y="16790"/>
                </a:lnTo>
                <a:lnTo>
                  <a:pt x="11169" y="18337"/>
                </a:lnTo>
                <a:lnTo>
                  <a:pt x="9538" y="19367"/>
                </a:lnTo>
                <a:lnTo>
                  <a:pt x="7657" y="20054"/>
                </a:lnTo>
                <a:lnTo>
                  <a:pt x="6403" y="21306"/>
                </a:lnTo>
                <a:lnTo>
                  <a:pt x="5567" y="22935"/>
                </a:lnTo>
                <a:lnTo>
                  <a:pt x="5010" y="24814"/>
                </a:lnTo>
                <a:lnTo>
                  <a:pt x="3845" y="26861"/>
                </a:lnTo>
                <a:lnTo>
                  <a:pt x="2274" y="29019"/>
                </a:lnTo>
                <a:lnTo>
                  <a:pt x="433" y="31251"/>
                </a:lnTo>
                <a:lnTo>
                  <a:pt x="0" y="33533"/>
                </a:lnTo>
                <a:lnTo>
                  <a:pt x="505" y="35848"/>
                </a:lnTo>
                <a:lnTo>
                  <a:pt x="1635" y="38185"/>
                </a:lnTo>
                <a:lnTo>
                  <a:pt x="2388" y="41331"/>
                </a:lnTo>
                <a:lnTo>
                  <a:pt x="2890" y="45016"/>
                </a:lnTo>
                <a:lnTo>
                  <a:pt x="3225" y="49060"/>
                </a:lnTo>
                <a:lnTo>
                  <a:pt x="3449" y="52549"/>
                </a:lnTo>
                <a:lnTo>
                  <a:pt x="3697" y="58544"/>
                </a:lnTo>
                <a:lnTo>
                  <a:pt x="4557" y="61253"/>
                </a:lnTo>
                <a:lnTo>
                  <a:pt x="5924" y="63853"/>
                </a:lnTo>
                <a:lnTo>
                  <a:pt x="10029" y="69937"/>
                </a:lnTo>
                <a:lnTo>
                  <a:pt x="11159" y="71230"/>
                </a:lnTo>
                <a:lnTo>
                  <a:pt x="12706" y="72886"/>
                </a:lnTo>
                <a:lnTo>
                  <a:pt x="17101" y="77454"/>
                </a:lnTo>
                <a:lnTo>
                  <a:pt x="18255" y="77829"/>
                </a:lnTo>
                <a:lnTo>
                  <a:pt x="19818" y="78079"/>
                </a:lnTo>
                <a:lnTo>
                  <a:pt x="21655" y="78245"/>
                </a:lnTo>
                <a:lnTo>
                  <a:pt x="23672" y="77563"/>
                </a:lnTo>
                <a:lnTo>
                  <a:pt x="25811" y="76314"/>
                </a:lnTo>
                <a:lnTo>
                  <a:pt x="28032" y="74688"/>
                </a:lnTo>
                <a:lnTo>
                  <a:pt x="30305" y="73604"/>
                </a:lnTo>
                <a:lnTo>
                  <a:pt x="32614" y="72881"/>
                </a:lnTo>
                <a:lnTo>
                  <a:pt x="34947" y="72399"/>
                </a:lnTo>
                <a:lnTo>
                  <a:pt x="37297" y="72078"/>
                </a:lnTo>
                <a:lnTo>
                  <a:pt x="39656" y="71864"/>
                </a:lnTo>
                <a:lnTo>
                  <a:pt x="42023" y="71721"/>
                </a:lnTo>
                <a:lnTo>
                  <a:pt x="46771" y="71562"/>
                </a:lnTo>
                <a:lnTo>
                  <a:pt x="49147" y="71519"/>
                </a:lnTo>
                <a:lnTo>
                  <a:pt x="51526" y="72285"/>
                </a:lnTo>
                <a:lnTo>
                  <a:pt x="53904" y="73590"/>
                </a:lnTo>
                <a:lnTo>
                  <a:pt x="61045" y="7857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PenAnnotation640"/>
          <p:cNvSpPr/>
          <p:nvPr/>
        </p:nvSpPr>
        <p:spPr>
          <a:xfrm>
            <a:off x="7722396" y="3900487"/>
            <a:ext cx="71436" cy="121445"/>
          </a:xfrm>
          <a:custGeom>
            <a:avLst/>
            <a:gdLst/>
            <a:ahLst/>
            <a:cxnLst/>
            <a:rect l="0" t="0" r="0" b="0"/>
            <a:pathLst>
              <a:path w="71436" h="121445">
                <a:moveTo>
                  <a:pt x="57147" y="0"/>
                </a:moveTo>
                <a:lnTo>
                  <a:pt x="33007" y="0"/>
                </a:lnTo>
                <a:lnTo>
                  <a:pt x="31529" y="794"/>
                </a:lnTo>
                <a:lnTo>
                  <a:pt x="30543" y="2117"/>
                </a:lnTo>
                <a:lnTo>
                  <a:pt x="29885" y="3792"/>
                </a:lnTo>
                <a:lnTo>
                  <a:pt x="28654" y="5703"/>
                </a:lnTo>
                <a:lnTo>
                  <a:pt x="27039" y="7771"/>
                </a:lnTo>
                <a:lnTo>
                  <a:pt x="25169" y="9943"/>
                </a:lnTo>
                <a:lnTo>
                  <a:pt x="23129" y="12979"/>
                </a:lnTo>
                <a:lnTo>
                  <a:pt x="20974" y="16590"/>
                </a:lnTo>
                <a:lnTo>
                  <a:pt x="18744" y="20585"/>
                </a:lnTo>
                <a:lnTo>
                  <a:pt x="16464" y="24042"/>
                </a:lnTo>
                <a:lnTo>
                  <a:pt x="14151" y="27141"/>
                </a:lnTo>
                <a:lnTo>
                  <a:pt x="11814" y="30000"/>
                </a:lnTo>
                <a:lnTo>
                  <a:pt x="9463" y="33494"/>
                </a:lnTo>
                <a:lnTo>
                  <a:pt x="7101" y="37411"/>
                </a:lnTo>
                <a:lnTo>
                  <a:pt x="4733" y="41609"/>
                </a:lnTo>
                <a:lnTo>
                  <a:pt x="3155" y="45202"/>
                </a:lnTo>
                <a:lnTo>
                  <a:pt x="2103" y="48391"/>
                </a:lnTo>
                <a:lnTo>
                  <a:pt x="1401" y="51310"/>
                </a:lnTo>
                <a:lnTo>
                  <a:pt x="933" y="54845"/>
                </a:lnTo>
                <a:lnTo>
                  <a:pt x="620" y="58788"/>
                </a:lnTo>
                <a:lnTo>
                  <a:pt x="275" y="66609"/>
                </a:lnTo>
                <a:lnTo>
                  <a:pt x="79" y="75475"/>
                </a:lnTo>
                <a:lnTo>
                  <a:pt x="0" y="97580"/>
                </a:lnTo>
                <a:lnTo>
                  <a:pt x="793" y="99185"/>
                </a:lnTo>
                <a:lnTo>
                  <a:pt x="2116" y="101048"/>
                </a:lnTo>
                <a:lnTo>
                  <a:pt x="3791" y="103084"/>
                </a:lnTo>
                <a:lnTo>
                  <a:pt x="5702" y="104442"/>
                </a:lnTo>
                <a:lnTo>
                  <a:pt x="7769" y="105346"/>
                </a:lnTo>
                <a:lnTo>
                  <a:pt x="9941" y="105950"/>
                </a:lnTo>
                <a:lnTo>
                  <a:pt x="12183" y="107146"/>
                </a:lnTo>
                <a:lnTo>
                  <a:pt x="14471" y="108737"/>
                </a:lnTo>
                <a:lnTo>
                  <a:pt x="16790" y="110591"/>
                </a:lnTo>
                <a:lnTo>
                  <a:pt x="19129" y="112621"/>
                </a:lnTo>
                <a:lnTo>
                  <a:pt x="21484" y="114768"/>
                </a:lnTo>
                <a:lnTo>
                  <a:pt x="23847" y="116993"/>
                </a:lnTo>
                <a:lnTo>
                  <a:pt x="27010" y="118477"/>
                </a:lnTo>
                <a:lnTo>
                  <a:pt x="30705" y="119466"/>
                </a:lnTo>
                <a:lnTo>
                  <a:pt x="34756" y="120125"/>
                </a:lnTo>
                <a:lnTo>
                  <a:pt x="38252" y="120565"/>
                </a:lnTo>
                <a:lnTo>
                  <a:pt x="41375" y="120858"/>
                </a:lnTo>
                <a:lnTo>
                  <a:pt x="44252" y="121053"/>
                </a:lnTo>
                <a:lnTo>
                  <a:pt x="47756" y="121183"/>
                </a:lnTo>
                <a:lnTo>
                  <a:pt x="61800" y="121409"/>
                </a:lnTo>
                <a:lnTo>
                  <a:pt x="71435" y="12144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PenAnnotation641"/>
          <p:cNvSpPr/>
          <p:nvPr/>
        </p:nvSpPr>
        <p:spPr>
          <a:xfrm>
            <a:off x="7779630" y="3943350"/>
            <a:ext cx="57036" cy="49996"/>
          </a:xfrm>
          <a:custGeom>
            <a:avLst/>
            <a:gdLst/>
            <a:ahLst/>
            <a:cxnLst/>
            <a:rect l="0" t="0" r="0" b="0"/>
            <a:pathLst>
              <a:path w="57036" h="49996">
                <a:moveTo>
                  <a:pt x="7057" y="7143"/>
                </a:moveTo>
                <a:lnTo>
                  <a:pt x="3264" y="10936"/>
                </a:lnTo>
                <a:lnTo>
                  <a:pt x="2147" y="12846"/>
                </a:lnTo>
                <a:lnTo>
                  <a:pt x="1403" y="14914"/>
                </a:lnTo>
                <a:lnTo>
                  <a:pt x="208" y="20144"/>
                </a:lnTo>
                <a:lnTo>
                  <a:pt x="109" y="21366"/>
                </a:lnTo>
                <a:lnTo>
                  <a:pt x="44" y="22976"/>
                </a:lnTo>
                <a:lnTo>
                  <a:pt x="0" y="24842"/>
                </a:lnTo>
                <a:lnTo>
                  <a:pt x="765" y="26880"/>
                </a:lnTo>
                <a:lnTo>
                  <a:pt x="2069" y="29032"/>
                </a:lnTo>
                <a:lnTo>
                  <a:pt x="3732" y="31261"/>
                </a:lnTo>
                <a:lnTo>
                  <a:pt x="4840" y="33540"/>
                </a:lnTo>
                <a:lnTo>
                  <a:pt x="5579" y="35854"/>
                </a:lnTo>
                <a:lnTo>
                  <a:pt x="6072" y="38190"/>
                </a:lnTo>
                <a:lnTo>
                  <a:pt x="6400" y="40541"/>
                </a:lnTo>
                <a:lnTo>
                  <a:pt x="6619" y="42902"/>
                </a:lnTo>
                <a:lnTo>
                  <a:pt x="6765" y="45270"/>
                </a:lnTo>
                <a:lnTo>
                  <a:pt x="7656" y="46849"/>
                </a:lnTo>
                <a:lnTo>
                  <a:pt x="9044" y="47901"/>
                </a:lnTo>
                <a:lnTo>
                  <a:pt x="10763" y="48603"/>
                </a:lnTo>
                <a:lnTo>
                  <a:pt x="12702" y="49071"/>
                </a:lnTo>
                <a:lnTo>
                  <a:pt x="14789" y="49382"/>
                </a:lnTo>
                <a:lnTo>
                  <a:pt x="16975" y="49590"/>
                </a:lnTo>
                <a:lnTo>
                  <a:pt x="19224" y="49728"/>
                </a:lnTo>
                <a:lnTo>
                  <a:pt x="23842" y="49883"/>
                </a:lnTo>
                <a:lnTo>
                  <a:pt x="33274" y="49981"/>
                </a:lnTo>
                <a:lnTo>
                  <a:pt x="38024" y="49995"/>
                </a:lnTo>
                <a:lnTo>
                  <a:pt x="40401" y="49205"/>
                </a:lnTo>
                <a:lnTo>
                  <a:pt x="42780" y="47885"/>
                </a:lnTo>
                <a:lnTo>
                  <a:pt x="48510" y="43854"/>
                </a:lnTo>
                <a:lnTo>
                  <a:pt x="49773" y="42729"/>
                </a:lnTo>
                <a:lnTo>
                  <a:pt x="53294" y="39363"/>
                </a:lnTo>
                <a:lnTo>
                  <a:pt x="54550" y="37355"/>
                </a:lnTo>
                <a:lnTo>
                  <a:pt x="55388" y="35222"/>
                </a:lnTo>
                <a:lnTo>
                  <a:pt x="55946" y="33006"/>
                </a:lnTo>
                <a:lnTo>
                  <a:pt x="56318" y="30735"/>
                </a:lnTo>
                <a:lnTo>
                  <a:pt x="56567" y="28428"/>
                </a:lnTo>
                <a:lnTo>
                  <a:pt x="56965" y="22813"/>
                </a:lnTo>
                <a:lnTo>
                  <a:pt x="57020" y="19928"/>
                </a:lnTo>
                <a:lnTo>
                  <a:pt x="57035" y="18048"/>
                </a:lnTo>
                <a:lnTo>
                  <a:pt x="56251" y="16795"/>
                </a:lnTo>
                <a:lnTo>
                  <a:pt x="54934" y="15959"/>
                </a:lnTo>
                <a:lnTo>
                  <a:pt x="53263" y="15402"/>
                </a:lnTo>
                <a:lnTo>
                  <a:pt x="52149" y="14237"/>
                </a:lnTo>
                <a:lnTo>
                  <a:pt x="51405" y="12666"/>
                </a:lnTo>
                <a:lnTo>
                  <a:pt x="50910" y="10825"/>
                </a:lnTo>
                <a:lnTo>
                  <a:pt x="49786" y="9598"/>
                </a:lnTo>
                <a:lnTo>
                  <a:pt x="48244" y="8780"/>
                </a:lnTo>
                <a:lnTo>
                  <a:pt x="46420" y="8234"/>
                </a:lnTo>
                <a:lnTo>
                  <a:pt x="44411" y="7870"/>
                </a:lnTo>
                <a:lnTo>
                  <a:pt x="42279" y="7628"/>
                </a:lnTo>
                <a:lnTo>
                  <a:pt x="40064" y="7466"/>
                </a:lnTo>
                <a:lnTo>
                  <a:pt x="37792" y="6565"/>
                </a:lnTo>
                <a:lnTo>
                  <a:pt x="35485" y="5170"/>
                </a:lnTo>
                <a:lnTo>
                  <a:pt x="2848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PenAnnotation642"/>
          <p:cNvSpPr/>
          <p:nvPr/>
        </p:nvSpPr>
        <p:spPr>
          <a:xfrm>
            <a:off x="7815262" y="3864768"/>
            <a:ext cx="57151" cy="100014"/>
          </a:xfrm>
          <a:custGeom>
            <a:avLst/>
            <a:gdLst/>
            <a:ahLst/>
            <a:cxnLst/>
            <a:rect l="0" t="0" r="0" b="0"/>
            <a:pathLst>
              <a:path w="57151" h="100014">
                <a:moveTo>
                  <a:pt x="0" y="0"/>
                </a:moveTo>
                <a:lnTo>
                  <a:pt x="6152" y="0"/>
                </a:lnTo>
                <a:lnTo>
                  <a:pt x="6482" y="794"/>
                </a:lnTo>
                <a:lnTo>
                  <a:pt x="6850" y="3793"/>
                </a:lnTo>
                <a:lnTo>
                  <a:pt x="6948" y="5703"/>
                </a:lnTo>
                <a:lnTo>
                  <a:pt x="7057" y="9943"/>
                </a:lnTo>
                <a:lnTo>
                  <a:pt x="7880" y="12185"/>
                </a:lnTo>
                <a:lnTo>
                  <a:pt x="9222" y="14473"/>
                </a:lnTo>
                <a:lnTo>
                  <a:pt x="10910" y="16793"/>
                </a:lnTo>
                <a:lnTo>
                  <a:pt x="12036" y="19926"/>
                </a:lnTo>
                <a:lnTo>
                  <a:pt x="12787" y="23603"/>
                </a:lnTo>
                <a:lnTo>
                  <a:pt x="13288" y="27642"/>
                </a:lnTo>
                <a:lnTo>
                  <a:pt x="14414" y="31128"/>
                </a:lnTo>
                <a:lnTo>
                  <a:pt x="15960" y="34246"/>
                </a:lnTo>
                <a:lnTo>
                  <a:pt x="17783" y="37118"/>
                </a:lnTo>
                <a:lnTo>
                  <a:pt x="18999" y="40621"/>
                </a:lnTo>
                <a:lnTo>
                  <a:pt x="19810" y="44543"/>
                </a:lnTo>
                <a:lnTo>
                  <a:pt x="20351" y="48745"/>
                </a:lnTo>
                <a:lnTo>
                  <a:pt x="20711" y="52341"/>
                </a:lnTo>
                <a:lnTo>
                  <a:pt x="20951" y="55531"/>
                </a:lnTo>
                <a:lnTo>
                  <a:pt x="21111" y="58452"/>
                </a:lnTo>
                <a:lnTo>
                  <a:pt x="22012" y="61193"/>
                </a:lnTo>
                <a:lnTo>
                  <a:pt x="23406" y="63814"/>
                </a:lnTo>
                <a:lnTo>
                  <a:pt x="25129" y="66356"/>
                </a:lnTo>
                <a:lnTo>
                  <a:pt x="26277" y="68843"/>
                </a:lnTo>
                <a:lnTo>
                  <a:pt x="27043" y="71296"/>
                </a:lnTo>
                <a:lnTo>
                  <a:pt x="27554" y="73724"/>
                </a:lnTo>
                <a:lnTo>
                  <a:pt x="28688" y="75343"/>
                </a:lnTo>
                <a:lnTo>
                  <a:pt x="30238" y="76423"/>
                </a:lnTo>
                <a:lnTo>
                  <a:pt x="32065" y="77142"/>
                </a:lnTo>
                <a:lnTo>
                  <a:pt x="34077" y="78416"/>
                </a:lnTo>
                <a:lnTo>
                  <a:pt x="36212" y="80059"/>
                </a:lnTo>
                <a:lnTo>
                  <a:pt x="41549" y="84606"/>
                </a:lnTo>
                <a:lnTo>
                  <a:pt x="44396" y="87345"/>
                </a:lnTo>
                <a:lnTo>
                  <a:pt x="57099" y="99961"/>
                </a:lnTo>
                <a:lnTo>
                  <a:pt x="57150" y="1000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PenAnnotation643"/>
          <p:cNvSpPr/>
          <p:nvPr/>
        </p:nvSpPr>
        <p:spPr>
          <a:xfrm>
            <a:off x="7879643" y="3896371"/>
            <a:ext cx="49918" cy="46976"/>
          </a:xfrm>
          <a:custGeom>
            <a:avLst/>
            <a:gdLst/>
            <a:ahLst/>
            <a:cxnLst/>
            <a:rect l="0" t="0" r="0" b="0"/>
            <a:pathLst>
              <a:path w="49918" h="46976">
                <a:moveTo>
                  <a:pt x="7057" y="4116"/>
                </a:moveTo>
                <a:lnTo>
                  <a:pt x="7057" y="0"/>
                </a:lnTo>
                <a:lnTo>
                  <a:pt x="7057" y="3418"/>
                </a:lnTo>
                <a:lnTo>
                  <a:pt x="6263" y="4444"/>
                </a:lnTo>
                <a:lnTo>
                  <a:pt x="4940" y="5922"/>
                </a:lnTo>
                <a:lnTo>
                  <a:pt x="3264" y="7701"/>
                </a:lnTo>
                <a:lnTo>
                  <a:pt x="2147" y="9682"/>
                </a:lnTo>
                <a:lnTo>
                  <a:pt x="1403" y="11795"/>
                </a:lnTo>
                <a:lnTo>
                  <a:pt x="906" y="13998"/>
                </a:lnTo>
                <a:lnTo>
                  <a:pt x="575" y="16260"/>
                </a:lnTo>
                <a:lnTo>
                  <a:pt x="354" y="18562"/>
                </a:lnTo>
                <a:lnTo>
                  <a:pt x="207" y="20891"/>
                </a:lnTo>
                <a:lnTo>
                  <a:pt x="109" y="23237"/>
                </a:lnTo>
                <a:lnTo>
                  <a:pt x="0" y="27960"/>
                </a:lnTo>
                <a:lnTo>
                  <a:pt x="765" y="30331"/>
                </a:lnTo>
                <a:lnTo>
                  <a:pt x="2068" y="32705"/>
                </a:lnTo>
                <a:lnTo>
                  <a:pt x="3731" y="35082"/>
                </a:lnTo>
                <a:lnTo>
                  <a:pt x="4840" y="37460"/>
                </a:lnTo>
                <a:lnTo>
                  <a:pt x="5578" y="39839"/>
                </a:lnTo>
                <a:lnTo>
                  <a:pt x="6071" y="42219"/>
                </a:lnTo>
                <a:lnTo>
                  <a:pt x="7194" y="43805"/>
                </a:lnTo>
                <a:lnTo>
                  <a:pt x="8735" y="44864"/>
                </a:lnTo>
                <a:lnTo>
                  <a:pt x="13120" y="46561"/>
                </a:lnTo>
                <a:lnTo>
                  <a:pt x="14275" y="46700"/>
                </a:lnTo>
                <a:lnTo>
                  <a:pt x="15837" y="46793"/>
                </a:lnTo>
                <a:lnTo>
                  <a:pt x="19691" y="46896"/>
                </a:lnTo>
                <a:lnTo>
                  <a:pt x="38041" y="46975"/>
                </a:lnTo>
                <a:lnTo>
                  <a:pt x="39620" y="46183"/>
                </a:lnTo>
                <a:lnTo>
                  <a:pt x="40671" y="44860"/>
                </a:lnTo>
                <a:lnTo>
                  <a:pt x="41373" y="43185"/>
                </a:lnTo>
                <a:lnTo>
                  <a:pt x="42634" y="42068"/>
                </a:lnTo>
                <a:lnTo>
                  <a:pt x="44269" y="41324"/>
                </a:lnTo>
                <a:lnTo>
                  <a:pt x="46153" y="40828"/>
                </a:lnTo>
                <a:lnTo>
                  <a:pt x="47408" y="39703"/>
                </a:lnTo>
                <a:lnTo>
                  <a:pt x="48245" y="38160"/>
                </a:lnTo>
                <a:lnTo>
                  <a:pt x="49589" y="33772"/>
                </a:lnTo>
                <a:lnTo>
                  <a:pt x="49698" y="32617"/>
                </a:lnTo>
                <a:lnTo>
                  <a:pt x="49772" y="31055"/>
                </a:lnTo>
                <a:lnTo>
                  <a:pt x="49890" y="26635"/>
                </a:lnTo>
                <a:lnTo>
                  <a:pt x="49917" y="19492"/>
                </a:lnTo>
                <a:lnTo>
                  <a:pt x="49124" y="18335"/>
                </a:lnTo>
                <a:lnTo>
                  <a:pt x="47801" y="16771"/>
                </a:lnTo>
                <a:lnTo>
                  <a:pt x="46125" y="14934"/>
                </a:lnTo>
                <a:lnTo>
                  <a:pt x="44215" y="13709"/>
                </a:lnTo>
                <a:lnTo>
                  <a:pt x="42148" y="12893"/>
                </a:lnTo>
                <a:lnTo>
                  <a:pt x="36918" y="11582"/>
                </a:lnTo>
                <a:lnTo>
                  <a:pt x="35696" y="10681"/>
                </a:lnTo>
                <a:lnTo>
                  <a:pt x="34087" y="9286"/>
                </a:lnTo>
                <a:lnTo>
                  <a:pt x="29593" y="5138"/>
                </a:lnTo>
                <a:lnTo>
                  <a:pt x="28431" y="4797"/>
                </a:lnTo>
                <a:lnTo>
                  <a:pt x="26862" y="4570"/>
                </a:lnTo>
                <a:lnTo>
                  <a:pt x="22434" y="4206"/>
                </a:lnTo>
                <a:lnTo>
                  <a:pt x="19712" y="4156"/>
                </a:lnTo>
                <a:lnTo>
                  <a:pt x="14200" y="41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PenAnnotation644"/>
          <p:cNvSpPr/>
          <p:nvPr/>
        </p:nvSpPr>
        <p:spPr>
          <a:xfrm>
            <a:off x="7929562" y="3854253"/>
            <a:ext cx="71439" cy="60494"/>
          </a:xfrm>
          <a:custGeom>
            <a:avLst/>
            <a:gdLst/>
            <a:ahLst/>
            <a:cxnLst/>
            <a:rect l="0" t="0" r="0" b="0"/>
            <a:pathLst>
              <a:path w="71439" h="60494">
                <a:moveTo>
                  <a:pt x="0" y="17659"/>
                </a:moveTo>
                <a:lnTo>
                  <a:pt x="0" y="24509"/>
                </a:lnTo>
                <a:lnTo>
                  <a:pt x="794" y="25400"/>
                </a:lnTo>
                <a:lnTo>
                  <a:pt x="3793" y="28508"/>
                </a:lnTo>
                <a:lnTo>
                  <a:pt x="4910" y="30448"/>
                </a:lnTo>
                <a:lnTo>
                  <a:pt x="5654" y="32535"/>
                </a:lnTo>
                <a:lnTo>
                  <a:pt x="6152" y="34720"/>
                </a:lnTo>
                <a:lnTo>
                  <a:pt x="7276" y="36970"/>
                </a:lnTo>
                <a:lnTo>
                  <a:pt x="8819" y="39265"/>
                </a:lnTo>
                <a:lnTo>
                  <a:pt x="10643" y="41588"/>
                </a:lnTo>
                <a:lnTo>
                  <a:pt x="12652" y="43931"/>
                </a:lnTo>
                <a:lnTo>
                  <a:pt x="14784" y="46286"/>
                </a:lnTo>
                <a:lnTo>
                  <a:pt x="20118" y="51977"/>
                </a:lnTo>
                <a:lnTo>
                  <a:pt x="20555" y="53237"/>
                </a:lnTo>
                <a:lnTo>
                  <a:pt x="20848" y="54872"/>
                </a:lnTo>
                <a:lnTo>
                  <a:pt x="21042" y="56755"/>
                </a:lnTo>
                <a:lnTo>
                  <a:pt x="21966" y="58010"/>
                </a:lnTo>
                <a:lnTo>
                  <a:pt x="23375" y="58848"/>
                </a:lnTo>
                <a:lnTo>
                  <a:pt x="27549" y="60191"/>
                </a:lnTo>
                <a:lnTo>
                  <a:pt x="27097" y="60301"/>
                </a:lnTo>
                <a:lnTo>
                  <a:pt x="26002" y="60375"/>
                </a:lnTo>
                <a:lnTo>
                  <a:pt x="24257" y="60456"/>
                </a:lnTo>
                <a:lnTo>
                  <a:pt x="26126" y="60493"/>
                </a:lnTo>
                <a:lnTo>
                  <a:pt x="26149" y="59708"/>
                </a:lnTo>
                <a:lnTo>
                  <a:pt x="25371" y="58392"/>
                </a:lnTo>
                <a:lnTo>
                  <a:pt x="22210" y="54368"/>
                </a:lnTo>
                <a:lnTo>
                  <a:pt x="21950" y="53244"/>
                </a:lnTo>
                <a:lnTo>
                  <a:pt x="21778" y="51701"/>
                </a:lnTo>
                <a:lnTo>
                  <a:pt x="21499" y="47314"/>
                </a:lnTo>
                <a:lnTo>
                  <a:pt x="21451" y="42761"/>
                </a:lnTo>
                <a:lnTo>
                  <a:pt x="21431" y="7140"/>
                </a:lnTo>
                <a:lnTo>
                  <a:pt x="22225" y="5090"/>
                </a:lnTo>
                <a:lnTo>
                  <a:pt x="23547" y="2930"/>
                </a:lnTo>
                <a:lnTo>
                  <a:pt x="25224" y="696"/>
                </a:lnTo>
                <a:lnTo>
                  <a:pt x="26341" y="0"/>
                </a:lnTo>
                <a:lnTo>
                  <a:pt x="27085" y="330"/>
                </a:lnTo>
                <a:lnTo>
                  <a:pt x="27583" y="1344"/>
                </a:lnTo>
                <a:lnTo>
                  <a:pt x="28707" y="2020"/>
                </a:lnTo>
                <a:lnTo>
                  <a:pt x="30250" y="2470"/>
                </a:lnTo>
                <a:lnTo>
                  <a:pt x="34639" y="3194"/>
                </a:lnTo>
                <a:lnTo>
                  <a:pt x="35793" y="4047"/>
                </a:lnTo>
                <a:lnTo>
                  <a:pt x="37356" y="5409"/>
                </a:lnTo>
                <a:lnTo>
                  <a:pt x="39191" y="7111"/>
                </a:lnTo>
                <a:lnTo>
                  <a:pt x="41208" y="7452"/>
                </a:lnTo>
                <a:lnTo>
                  <a:pt x="43348" y="6886"/>
                </a:lnTo>
                <a:lnTo>
                  <a:pt x="45568" y="5714"/>
                </a:lnTo>
                <a:lnTo>
                  <a:pt x="47841" y="5727"/>
                </a:lnTo>
                <a:lnTo>
                  <a:pt x="50150" y="6529"/>
                </a:lnTo>
                <a:lnTo>
                  <a:pt x="55768" y="9728"/>
                </a:lnTo>
                <a:lnTo>
                  <a:pt x="57023" y="9990"/>
                </a:lnTo>
                <a:lnTo>
                  <a:pt x="58652" y="10166"/>
                </a:lnTo>
                <a:lnTo>
                  <a:pt x="60533" y="10282"/>
                </a:lnTo>
                <a:lnTo>
                  <a:pt x="61787" y="11154"/>
                </a:lnTo>
                <a:lnTo>
                  <a:pt x="62622" y="12528"/>
                </a:lnTo>
                <a:lnTo>
                  <a:pt x="63179" y="14238"/>
                </a:lnTo>
                <a:lnTo>
                  <a:pt x="64345" y="15379"/>
                </a:lnTo>
                <a:lnTo>
                  <a:pt x="65915" y="16139"/>
                </a:lnTo>
                <a:lnTo>
                  <a:pt x="70347" y="17359"/>
                </a:lnTo>
                <a:lnTo>
                  <a:pt x="70710" y="18252"/>
                </a:lnTo>
                <a:lnTo>
                  <a:pt x="70952" y="19643"/>
                </a:lnTo>
                <a:lnTo>
                  <a:pt x="71438" y="2480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PenAnnotation645"/>
          <p:cNvSpPr/>
          <p:nvPr/>
        </p:nvSpPr>
        <p:spPr>
          <a:xfrm>
            <a:off x="8008143" y="3850481"/>
            <a:ext cx="42864" cy="14288"/>
          </a:xfrm>
          <a:custGeom>
            <a:avLst/>
            <a:gdLst/>
            <a:ahLst/>
            <a:cxnLst/>
            <a:rect l="0" t="0" r="0" b="0"/>
            <a:pathLst>
              <a:path w="42864" h="14288">
                <a:moveTo>
                  <a:pt x="0" y="0"/>
                </a:moveTo>
                <a:lnTo>
                  <a:pt x="0" y="3792"/>
                </a:lnTo>
                <a:lnTo>
                  <a:pt x="794" y="4910"/>
                </a:lnTo>
                <a:lnTo>
                  <a:pt x="2116" y="5654"/>
                </a:lnTo>
                <a:lnTo>
                  <a:pt x="6152" y="6849"/>
                </a:lnTo>
                <a:lnTo>
                  <a:pt x="7276" y="6947"/>
                </a:lnTo>
                <a:lnTo>
                  <a:pt x="8819" y="7013"/>
                </a:lnTo>
                <a:lnTo>
                  <a:pt x="12652" y="7085"/>
                </a:lnTo>
                <a:lnTo>
                  <a:pt x="23910" y="7136"/>
                </a:lnTo>
                <a:lnTo>
                  <a:pt x="25465" y="7932"/>
                </a:lnTo>
                <a:lnTo>
                  <a:pt x="26503" y="9257"/>
                </a:lnTo>
                <a:lnTo>
                  <a:pt x="28166" y="13294"/>
                </a:lnTo>
                <a:lnTo>
                  <a:pt x="29096" y="13625"/>
                </a:lnTo>
                <a:lnTo>
                  <a:pt x="30510" y="13845"/>
                </a:lnTo>
                <a:lnTo>
                  <a:pt x="34690" y="14200"/>
                </a:lnTo>
                <a:lnTo>
                  <a:pt x="37379" y="14248"/>
                </a:lnTo>
                <a:lnTo>
                  <a:pt x="42863" y="142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PenAnnotation646"/>
          <p:cNvSpPr/>
          <p:nvPr/>
        </p:nvSpPr>
        <p:spPr>
          <a:xfrm>
            <a:off x="8079875" y="3779043"/>
            <a:ext cx="13994" cy="235745"/>
          </a:xfrm>
          <a:custGeom>
            <a:avLst/>
            <a:gdLst/>
            <a:ahLst/>
            <a:cxnLst/>
            <a:rect l="0" t="0" r="0" b="0"/>
            <a:pathLst>
              <a:path w="13994" h="235745">
                <a:moveTo>
                  <a:pt x="6850" y="0"/>
                </a:moveTo>
                <a:lnTo>
                  <a:pt x="6850" y="27703"/>
                </a:lnTo>
                <a:lnTo>
                  <a:pt x="6056" y="31963"/>
                </a:lnTo>
                <a:lnTo>
                  <a:pt x="4733" y="36390"/>
                </a:lnTo>
                <a:lnTo>
                  <a:pt x="3057" y="40929"/>
                </a:lnTo>
                <a:lnTo>
                  <a:pt x="1940" y="45542"/>
                </a:lnTo>
                <a:lnTo>
                  <a:pt x="1196" y="50205"/>
                </a:lnTo>
                <a:lnTo>
                  <a:pt x="699" y="54902"/>
                </a:lnTo>
                <a:lnTo>
                  <a:pt x="368" y="59620"/>
                </a:lnTo>
                <a:lnTo>
                  <a:pt x="147" y="64353"/>
                </a:lnTo>
                <a:lnTo>
                  <a:pt x="0" y="69096"/>
                </a:lnTo>
                <a:lnTo>
                  <a:pt x="696" y="74639"/>
                </a:lnTo>
                <a:lnTo>
                  <a:pt x="1954" y="80716"/>
                </a:lnTo>
                <a:lnTo>
                  <a:pt x="3585" y="87148"/>
                </a:lnTo>
                <a:lnTo>
                  <a:pt x="4674" y="93817"/>
                </a:lnTo>
                <a:lnTo>
                  <a:pt x="5399" y="100645"/>
                </a:lnTo>
                <a:lnTo>
                  <a:pt x="5882" y="107578"/>
                </a:lnTo>
                <a:lnTo>
                  <a:pt x="6205" y="113787"/>
                </a:lnTo>
                <a:lnTo>
                  <a:pt x="6563" y="124921"/>
                </a:lnTo>
                <a:lnTo>
                  <a:pt x="6824" y="160819"/>
                </a:lnTo>
                <a:lnTo>
                  <a:pt x="6843" y="175885"/>
                </a:lnTo>
                <a:lnTo>
                  <a:pt x="7639" y="180757"/>
                </a:lnTo>
                <a:lnTo>
                  <a:pt x="8963" y="185592"/>
                </a:lnTo>
                <a:lnTo>
                  <a:pt x="10640" y="190403"/>
                </a:lnTo>
                <a:lnTo>
                  <a:pt x="11759" y="194404"/>
                </a:lnTo>
                <a:lnTo>
                  <a:pt x="12503" y="197866"/>
                </a:lnTo>
                <a:lnTo>
                  <a:pt x="13000" y="200967"/>
                </a:lnTo>
                <a:lnTo>
                  <a:pt x="13330" y="203828"/>
                </a:lnTo>
                <a:lnTo>
                  <a:pt x="13699" y="209124"/>
                </a:lnTo>
                <a:lnTo>
                  <a:pt x="13862" y="214123"/>
                </a:lnTo>
                <a:lnTo>
                  <a:pt x="13967" y="223800"/>
                </a:lnTo>
                <a:lnTo>
                  <a:pt x="13993" y="23574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PenAnnotation647"/>
          <p:cNvSpPr/>
          <p:nvPr/>
        </p:nvSpPr>
        <p:spPr>
          <a:xfrm>
            <a:off x="7115175" y="1643062"/>
            <a:ext cx="64294" cy="75490"/>
          </a:xfrm>
          <a:custGeom>
            <a:avLst/>
            <a:gdLst/>
            <a:ahLst/>
            <a:cxnLst/>
            <a:rect l="0" t="0" r="0" b="0"/>
            <a:pathLst>
              <a:path w="64294" h="75490">
                <a:moveTo>
                  <a:pt x="0" y="0"/>
                </a:moveTo>
                <a:lnTo>
                  <a:pt x="0" y="10642"/>
                </a:lnTo>
                <a:lnTo>
                  <a:pt x="793" y="12651"/>
                </a:lnTo>
                <a:lnTo>
                  <a:pt x="2116" y="14784"/>
                </a:lnTo>
                <a:lnTo>
                  <a:pt x="3792" y="17000"/>
                </a:lnTo>
                <a:lnTo>
                  <a:pt x="4909" y="19271"/>
                </a:lnTo>
                <a:lnTo>
                  <a:pt x="5653" y="21578"/>
                </a:lnTo>
                <a:lnTo>
                  <a:pt x="6150" y="23911"/>
                </a:lnTo>
                <a:lnTo>
                  <a:pt x="7275" y="27053"/>
                </a:lnTo>
                <a:lnTo>
                  <a:pt x="8819" y="30735"/>
                </a:lnTo>
                <a:lnTo>
                  <a:pt x="10642" y="34778"/>
                </a:lnTo>
                <a:lnTo>
                  <a:pt x="11857" y="38266"/>
                </a:lnTo>
                <a:lnTo>
                  <a:pt x="12667" y="41386"/>
                </a:lnTo>
                <a:lnTo>
                  <a:pt x="13207" y="44260"/>
                </a:lnTo>
                <a:lnTo>
                  <a:pt x="13567" y="46969"/>
                </a:lnTo>
                <a:lnTo>
                  <a:pt x="13807" y="49569"/>
                </a:lnTo>
                <a:lnTo>
                  <a:pt x="14192" y="55652"/>
                </a:lnTo>
                <a:lnTo>
                  <a:pt x="14245" y="58601"/>
                </a:lnTo>
                <a:lnTo>
                  <a:pt x="14278" y="63169"/>
                </a:lnTo>
                <a:lnTo>
                  <a:pt x="15075" y="64338"/>
                </a:lnTo>
                <a:lnTo>
                  <a:pt x="16400" y="65911"/>
                </a:lnTo>
                <a:lnTo>
                  <a:pt x="21136" y="71114"/>
                </a:lnTo>
                <a:lnTo>
                  <a:pt x="21300" y="73410"/>
                </a:lnTo>
                <a:lnTo>
                  <a:pt x="21373" y="75489"/>
                </a:lnTo>
                <a:lnTo>
                  <a:pt x="21405" y="73767"/>
                </a:lnTo>
                <a:lnTo>
                  <a:pt x="21423" y="72128"/>
                </a:lnTo>
                <a:lnTo>
                  <a:pt x="22220" y="71898"/>
                </a:lnTo>
                <a:lnTo>
                  <a:pt x="23544" y="71744"/>
                </a:lnTo>
                <a:lnTo>
                  <a:pt x="27581" y="71498"/>
                </a:lnTo>
                <a:lnTo>
                  <a:pt x="34638" y="71443"/>
                </a:lnTo>
                <a:lnTo>
                  <a:pt x="35792" y="70647"/>
                </a:lnTo>
                <a:lnTo>
                  <a:pt x="37355" y="69323"/>
                </a:lnTo>
                <a:lnTo>
                  <a:pt x="41774" y="65287"/>
                </a:lnTo>
                <a:lnTo>
                  <a:pt x="48917" y="58230"/>
                </a:lnTo>
                <a:lnTo>
                  <a:pt x="50074" y="57870"/>
                </a:lnTo>
                <a:lnTo>
                  <a:pt x="51639" y="57630"/>
                </a:lnTo>
                <a:lnTo>
                  <a:pt x="56827" y="57178"/>
                </a:lnTo>
                <a:lnTo>
                  <a:pt x="57729" y="56375"/>
                </a:lnTo>
                <a:lnTo>
                  <a:pt x="64293" y="500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PenAnnotation648"/>
          <p:cNvSpPr/>
          <p:nvPr/>
        </p:nvSpPr>
        <p:spPr>
          <a:xfrm>
            <a:off x="7136606" y="1650206"/>
            <a:ext cx="28576" cy="35720"/>
          </a:xfrm>
          <a:custGeom>
            <a:avLst/>
            <a:gdLst/>
            <a:ahLst/>
            <a:cxnLst/>
            <a:rect l="0" t="0" r="0" b="0"/>
            <a:pathLst>
              <a:path w="28576" h="35720">
                <a:moveTo>
                  <a:pt x="0" y="35719"/>
                </a:moveTo>
                <a:lnTo>
                  <a:pt x="0" y="31603"/>
                </a:lnTo>
                <a:lnTo>
                  <a:pt x="0" y="33360"/>
                </a:lnTo>
                <a:lnTo>
                  <a:pt x="0" y="31227"/>
                </a:lnTo>
                <a:lnTo>
                  <a:pt x="794" y="30343"/>
                </a:lnTo>
                <a:lnTo>
                  <a:pt x="2117" y="29754"/>
                </a:lnTo>
                <a:lnTo>
                  <a:pt x="3793" y="29361"/>
                </a:lnTo>
                <a:lnTo>
                  <a:pt x="4910" y="28305"/>
                </a:lnTo>
                <a:lnTo>
                  <a:pt x="5654" y="26807"/>
                </a:lnTo>
                <a:lnTo>
                  <a:pt x="6151" y="25015"/>
                </a:lnTo>
                <a:lnTo>
                  <a:pt x="6482" y="23027"/>
                </a:lnTo>
                <a:lnTo>
                  <a:pt x="6702" y="20907"/>
                </a:lnTo>
                <a:lnTo>
                  <a:pt x="7057" y="15595"/>
                </a:lnTo>
                <a:lnTo>
                  <a:pt x="7879" y="14365"/>
                </a:lnTo>
                <a:lnTo>
                  <a:pt x="9222" y="12752"/>
                </a:lnTo>
                <a:lnTo>
                  <a:pt x="10910" y="10882"/>
                </a:lnTo>
                <a:lnTo>
                  <a:pt x="14903" y="6688"/>
                </a:lnTo>
                <a:lnTo>
                  <a:pt x="17079" y="4459"/>
                </a:lnTo>
                <a:lnTo>
                  <a:pt x="19323" y="2972"/>
                </a:lnTo>
                <a:lnTo>
                  <a:pt x="21613" y="1982"/>
                </a:lnTo>
                <a:lnTo>
                  <a:pt x="2857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PenAnnotation649"/>
          <p:cNvSpPr/>
          <p:nvPr/>
        </p:nvSpPr>
        <p:spPr>
          <a:xfrm>
            <a:off x="7100887" y="1585912"/>
            <a:ext cx="50007" cy="78582"/>
          </a:xfrm>
          <a:custGeom>
            <a:avLst/>
            <a:gdLst/>
            <a:ahLst/>
            <a:cxnLst/>
            <a:rect l="0" t="0" r="0" b="0"/>
            <a:pathLst>
              <a:path w="50007" h="78582">
                <a:moveTo>
                  <a:pt x="0" y="78581"/>
                </a:moveTo>
                <a:lnTo>
                  <a:pt x="0" y="67939"/>
                </a:lnTo>
                <a:lnTo>
                  <a:pt x="794" y="65930"/>
                </a:lnTo>
                <a:lnTo>
                  <a:pt x="2117" y="63797"/>
                </a:lnTo>
                <a:lnTo>
                  <a:pt x="3793" y="61582"/>
                </a:lnTo>
                <a:lnTo>
                  <a:pt x="5704" y="58517"/>
                </a:lnTo>
                <a:lnTo>
                  <a:pt x="7771" y="54886"/>
                </a:lnTo>
                <a:lnTo>
                  <a:pt x="12185" y="46619"/>
                </a:lnTo>
                <a:lnTo>
                  <a:pt x="16793" y="37653"/>
                </a:lnTo>
                <a:lnTo>
                  <a:pt x="19927" y="33833"/>
                </a:lnTo>
                <a:lnTo>
                  <a:pt x="23603" y="30493"/>
                </a:lnTo>
                <a:lnTo>
                  <a:pt x="27642" y="27472"/>
                </a:lnTo>
                <a:lnTo>
                  <a:pt x="31128" y="23871"/>
                </a:lnTo>
                <a:lnTo>
                  <a:pt x="34246" y="19883"/>
                </a:lnTo>
                <a:lnTo>
                  <a:pt x="37119" y="15637"/>
                </a:lnTo>
                <a:lnTo>
                  <a:pt x="39827" y="12806"/>
                </a:lnTo>
                <a:lnTo>
                  <a:pt x="42426" y="10918"/>
                </a:lnTo>
                <a:lnTo>
                  <a:pt x="44953" y="9660"/>
                </a:lnTo>
                <a:lnTo>
                  <a:pt x="46637" y="8028"/>
                </a:lnTo>
                <a:lnTo>
                  <a:pt x="47761" y="6145"/>
                </a:lnTo>
                <a:lnTo>
                  <a:pt x="5000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PenAnnotation650"/>
          <p:cNvSpPr/>
          <p:nvPr/>
        </p:nvSpPr>
        <p:spPr>
          <a:xfrm>
            <a:off x="7193756" y="1607347"/>
            <a:ext cx="64295" cy="71406"/>
          </a:xfrm>
          <a:custGeom>
            <a:avLst/>
            <a:gdLst/>
            <a:ahLst/>
            <a:cxnLst/>
            <a:rect l="0" t="0" r="0" b="0"/>
            <a:pathLst>
              <a:path w="64295" h="71406">
                <a:moveTo>
                  <a:pt x="0" y="14284"/>
                </a:moveTo>
                <a:lnTo>
                  <a:pt x="0" y="20435"/>
                </a:lnTo>
                <a:lnTo>
                  <a:pt x="794" y="21559"/>
                </a:lnTo>
                <a:lnTo>
                  <a:pt x="2117" y="23103"/>
                </a:lnTo>
                <a:lnTo>
                  <a:pt x="3793" y="24926"/>
                </a:lnTo>
                <a:lnTo>
                  <a:pt x="4910" y="26935"/>
                </a:lnTo>
                <a:lnTo>
                  <a:pt x="5654" y="29068"/>
                </a:lnTo>
                <a:lnTo>
                  <a:pt x="6151" y="31283"/>
                </a:lnTo>
                <a:lnTo>
                  <a:pt x="7275" y="34348"/>
                </a:lnTo>
                <a:lnTo>
                  <a:pt x="8819" y="37979"/>
                </a:lnTo>
                <a:lnTo>
                  <a:pt x="13207" y="47627"/>
                </a:lnTo>
                <a:lnTo>
                  <a:pt x="14361" y="49213"/>
                </a:lnTo>
                <a:lnTo>
                  <a:pt x="15924" y="51063"/>
                </a:lnTo>
                <a:lnTo>
                  <a:pt x="17759" y="53091"/>
                </a:lnTo>
                <a:lnTo>
                  <a:pt x="18983" y="55237"/>
                </a:lnTo>
                <a:lnTo>
                  <a:pt x="19799" y="57461"/>
                </a:lnTo>
                <a:lnTo>
                  <a:pt x="21109" y="62941"/>
                </a:lnTo>
                <a:lnTo>
                  <a:pt x="21216" y="64185"/>
                </a:lnTo>
                <a:lnTo>
                  <a:pt x="21288" y="65807"/>
                </a:lnTo>
                <a:lnTo>
                  <a:pt x="21336" y="67683"/>
                </a:lnTo>
                <a:lnTo>
                  <a:pt x="22161" y="68933"/>
                </a:lnTo>
                <a:lnTo>
                  <a:pt x="23505" y="69767"/>
                </a:lnTo>
                <a:lnTo>
                  <a:pt x="28487" y="71405"/>
                </a:lnTo>
                <a:lnTo>
                  <a:pt x="28536" y="69304"/>
                </a:lnTo>
                <a:lnTo>
                  <a:pt x="28549" y="67633"/>
                </a:lnTo>
                <a:lnTo>
                  <a:pt x="27764" y="66519"/>
                </a:lnTo>
                <a:lnTo>
                  <a:pt x="26446" y="65776"/>
                </a:lnTo>
                <a:lnTo>
                  <a:pt x="24775" y="65280"/>
                </a:lnTo>
                <a:lnTo>
                  <a:pt x="23660" y="64157"/>
                </a:lnTo>
                <a:lnTo>
                  <a:pt x="22918" y="62614"/>
                </a:lnTo>
                <a:lnTo>
                  <a:pt x="22422" y="60791"/>
                </a:lnTo>
                <a:lnTo>
                  <a:pt x="22091" y="57989"/>
                </a:lnTo>
                <a:lnTo>
                  <a:pt x="21871" y="54533"/>
                </a:lnTo>
                <a:lnTo>
                  <a:pt x="21725" y="50641"/>
                </a:lnTo>
                <a:lnTo>
                  <a:pt x="20833" y="47253"/>
                </a:lnTo>
                <a:lnTo>
                  <a:pt x="19445" y="44201"/>
                </a:lnTo>
                <a:lnTo>
                  <a:pt x="17726" y="41372"/>
                </a:lnTo>
                <a:lnTo>
                  <a:pt x="15786" y="38693"/>
                </a:lnTo>
                <a:lnTo>
                  <a:pt x="13699" y="36113"/>
                </a:lnTo>
                <a:lnTo>
                  <a:pt x="11514" y="33599"/>
                </a:lnTo>
                <a:lnTo>
                  <a:pt x="10057" y="30336"/>
                </a:lnTo>
                <a:lnTo>
                  <a:pt x="9086" y="26573"/>
                </a:lnTo>
                <a:lnTo>
                  <a:pt x="8439" y="22476"/>
                </a:lnTo>
                <a:lnTo>
                  <a:pt x="8007" y="18952"/>
                </a:lnTo>
                <a:lnTo>
                  <a:pt x="7719" y="15808"/>
                </a:lnTo>
                <a:lnTo>
                  <a:pt x="7528" y="12919"/>
                </a:lnTo>
                <a:lnTo>
                  <a:pt x="7399" y="10199"/>
                </a:lnTo>
                <a:lnTo>
                  <a:pt x="7177" y="1497"/>
                </a:lnTo>
                <a:lnTo>
                  <a:pt x="7960" y="996"/>
                </a:lnTo>
                <a:lnTo>
                  <a:pt x="9275" y="663"/>
                </a:lnTo>
                <a:lnTo>
                  <a:pt x="13297" y="128"/>
                </a:lnTo>
                <a:lnTo>
                  <a:pt x="14421" y="84"/>
                </a:lnTo>
                <a:lnTo>
                  <a:pt x="20351" y="8"/>
                </a:lnTo>
                <a:lnTo>
                  <a:pt x="24903" y="0"/>
                </a:lnTo>
                <a:lnTo>
                  <a:pt x="26921" y="792"/>
                </a:lnTo>
                <a:lnTo>
                  <a:pt x="29060" y="2114"/>
                </a:lnTo>
                <a:lnTo>
                  <a:pt x="31279" y="3790"/>
                </a:lnTo>
                <a:lnTo>
                  <a:pt x="32759" y="5700"/>
                </a:lnTo>
                <a:lnTo>
                  <a:pt x="33746" y="7768"/>
                </a:lnTo>
                <a:lnTo>
                  <a:pt x="34404" y="9940"/>
                </a:lnTo>
                <a:lnTo>
                  <a:pt x="35636" y="11388"/>
                </a:lnTo>
                <a:lnTo>
                  <a:pt x="37251" y="12353"/>
                </a:lnTo>
                <a:lnTo>
                  <a:pt x="39121" y="12997"/>
                </a:lnTo>
                <a:lnTo>
                  <a:pt x="40368" y="14219"/>
                </a:lnTo>
                <a:lnTo>
                  <a:pt x="41200" y="15828"/>
                </a:lnTo>
                <a:lnTo>
                  <a:pt x="41754" y="17695"/>
                </a:lnTo>
                <a:lnTo>
                  <a:pt x="42917" y="19733"/>
                </a:lnTo>
                <a:lnTo>
                  <a:pt x="44486" y="21885"/>
                </a:lnTo>
                <a:lnTo>
                  <a:pt x="46326" y="24114"/>
                </a:lnTo>
                <a:lnTo>
                  <a:pt x="48346" y="25600"/>
                </a:lnTo>
                <a:lnTo>
                  <a:pt x="50487" y="26590"/>
                </a:lnTo>
                <a:lnTo>
                  <a:pt x="55834" y="28180"/>
                </a:lnTo>
                <a:lnTo>
                  <a:pt x="57066" y="29104"/>
                </a:lnTo>
                <a:lnTo>
                  <a:pt x="58681" y="30514"/>
                </a:lnTo>
                <a:lnTo>
                  <a:pt x="64294" y="357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PenAnnotation651"/>
          <p:cNvSpPr/>
          <p:nvPr/>
        </p:nvSpPr>
        <p:spPr>
          <a:xfrm>
            <a:off x="7250993" y="1571625"/>
            <a:ext cx="68105" cy="99976"/>
          </a:xfrm>
          <a:custGeom>
            <a:avLst/>
            <a:gdLst/>
            <a:ahLst/>
            <a:cxnLst/>
            <a:rect l="0" t="0" r="0" b="0"/>
            <a:pathLst>
              <a:path w="68105" h="99976">
                <a:moveTo>
                  <a:pt x="14200" y="0"/>
                </a:moveTo>
                <a:lnTo>
                  <a:pt x="8049" y="0"/>
                </a:lnTo>
                <a:lnTo>
                  <a:pt x="7718" y="793"/>
                </a:lnTo>
                <a:lnTo>
                  <a:pt x="7351" y="3792"/>
                </a:lnTo>
                <a:lnTo>
                  <a:pt x="7143" y="6150"/>
                </a:lnTo>
                <a:lnTo>
                  <a:pt x="7095" y="8819"/>
                </a:lnTo>
                <a:lnTo>
                  <a:pt x="7082" y="10641"/>
                </a:lnTo>
                <a:lnTo>
                  <a:pt x="6280" y="12650"/>
                </a:lnTo>
                <a:lnTo>
                  <a:pt x="4951" y="14783"/>
                </a:lnTo>
                <a:lnTo>
                  <a:pt x="908" y="20118"/>
                </a:lnTo>
                <a:lnTo>
                  <a:pt x="355" y="22964"/>
                </a:lnTo>
                <a:lnTo>
                  <a:pt x="208" y="24834"/>
                </a:lnTo>
                <a:lnTo>
                  <a:pt x="110" y="26875"/>
                </a:lnTo>
                <a:lnTo>
                  <a:pt x="0" y="31259"/>
                </a:lnTo>
                <a:lnTo>
                  <a:pt x="765" y="32745"/>
                </a:lnTo>
                <a:lnTo>
                  <a:pt x="2068" y="33736"/>
                </a:lnTo>
                <a:lnTo>
                  <a:pt x="6071" y="35327"/>
                </a:lnTo>
                <a:lnTo>
                  <a:pt x="7194" y="35457"/>
                </a:lnTo>
                <a:lnTo>
                  <a:pt x="8735" y="35544"/>
                </a:lnTo>
                <a:lnTo>
                  <a:pt x="12565" y="35641"/>
                </a:lnTo>
                <a:lnTo>
                  <a:pt x="16913" y="35684"/>
                </a:lnTo>
                <a:lnTo>
                  <a:pt x="18391" y="34902"/>
                </a:lnTo>
                <a:lnTo>
                  <a:pt x="19375" y="33586"/>
                </a:lnTo>
                <a:lnTo>
                  <a:pt x="20032" y="31916"/>
                </a:lnTo>
                <a:lnTo>
                  <a:pt x="21263" y="30008"/>
                </a:lnTo>
                <a:lnTo>
                  <a:pt x="22877" y="27943"/>
                </a:lnTo>
                <a:lnTo>
                  <a:pt x="27379" y="22717"/>
                </a:lnTo>
                <a:lnTo>
                  <a:pt x="30112" y="19886"/>
                </a:lnTo>
                <a:lnTo>
                  <a:pt x="31951" y="18020"/>
                </a:lnTo>
                <a:lnTo>
                  <a:pt x="33178" y="17569"/>
                </a:lnTo>
                <a:lnTo>
                  <a:pt x="33996" y="18063"/>
                </a:lnTo>
                <a:lnTo>
                  <a:pt x="34541" y="19185"/>
                </a:lnTo>
                <a:lnTo>
                  <a:pt x="34904" y="19140"/>
                </a:lnTo>
                <a:lnTo>
                  <a:pt x="35147" y="18316"/>
                </a:lnTo>
                <a:lnTo>
                  <a:pt x="35536" y="15083"/>
                </a:lnTo>
                <a:lnTo>
                  <a:pt x="35589" y="16757"/>
                </a:lnTo>
                <a:lnTo>
                  <a:pt x="35623" y="20508"/>
                </a:lnTo>
                <a:lnTo>
                  <a:pt x="36420" y="20815"/>
                </a:lnTo>
                <a:lnTo>
                  <a:pt x="37745" y="21021"/>
                </a:lnTo>
                <a:lnTo>
                  <a:pt x="39421" y="21157"/>
                </a:lnTo>
                <a:lnTo>
                  <a:pt x="40540" y="22042"/>
                </a:lnTo>
                <a:lnTo>
                  <a:pt x="41285" y="23426"/>
                </a:lnTo>
                <a:lnTo>
                  <a:pt x="41782" y="25142"/>
                </a:lnTo>
                <a:lnTo>
                  <a:pt x="42906" y="26286"/>
                </a:lnTo>
                <a:lnTo>
                  <a:pt x="44450" y="27049"/>
                </a:lnTo>
                <a:lnTo>
                  <a:pt x="46273" y="27558"/>
                </a:lnTo>
                <a:lnTo>
                  <a:pt x="48282" y="28690"/>
                </a:lnTo>
                <a:lnTo>
                  <a:pt x="50416" y="30239"/>
                </a:lnTo>
                <a:lnTo>
                  <a:pt x="52631" y="32065"/>
                </a:lnTo>
                <a:lnTo>
                  <a:pt x="54108" y="34871"/>
                </a:lnTo>
                <a:lnTo>
                  <a:pt x="55093" y="38328"/>
                </a:lnTo>
                <a:lnTo>
                  <a:pt x="55750" y="42221"/>
                </a:lnTo>
                <a:lnTo>
                  <a:pt x="56981" y="45610"/>
                </a:lnTo>
                <a:lnTo>
                  <a:pt x="58596" y="48662"/>
                </a:lnTo>
                <a:lnTo>
                  <a:pt x="60466" y="51492"/>
                </a:lnTo>
                <a:lnTo>
                  <a:pt x="61713" y="54965"/>
                </a:lnTo>
                <a:lnTo>
                  <a:pt x="62545" y="58868"/>
                </a:lnTo>
                <a:lnTo>
                  <a:pt x="63098" y="63058"/>
                </a:lnTo>
                <a:lnTo>
                  <a:pt x="64262" y="66645"/>
                </a:lnTo>
                <a:lnTo>
                  <a:pt x="65830" y="69830"/>
                </a:lnTo>
                <a:lnTo>
                  <a:pt x="67670" y="72747"/>
                </a:lnTo>
                <a:lnTo>
                  <a:pt x="68104" y="75485"/>
                </a:lnTo>
                <a:lnTo>
                  <a:pt x="67598" y="78104"/>
                </a:lnTo>
                <a:lnTo>
                  <a:pt x="66468" y="80644"/>
                </a:lnTo>
                <a:lnTo>
                  <a:pt x="65713" y="83131"/>
                </a:lnTo>
                <a:lnTo>
                  <a:pt x="65211" y="85583"/>
                </a:lnTo>
                <a:lnTo>
                  <a:pt x="64876" y="88012"/>
                </a:lnTo>
                <a:lnTo>
                  <a:pt x="64653" y="90424"/>
                </a:lnTo>
                <a:lnTo>
                  <a:pt x="64504" y="92826"/>
                </a:lnTo>
                <a:lnTo>
                  <a:pt x="64405" y="95222"/>
                </a:lnTo>
                <a:lnTo>
                  <a:pt x="63545" y="96818"/>
                </a:lnTo>
                <a:lnTo>
                  <a:pt x="62178" y="97883"/>
                </a:lnTo>
                <a:lnTo>
                  <a:pt x="58073" y="99591"/>
                </a:lnTo>
                <a:lnTo>
                  <a:pt x="56943" y="99732"/>
                </a:lnTo>
                <a:lnTo>
                  <a:pt x="55395" y="99825"/>
                </a:lnTo>
                <a:lnTo>
                  <a:pt x="51001" y="99975"/>
                </a:lnTo>
                <a:lnTo>
                  <a:pt x="49846" y="99194"/>
                </a:lnTo>
                <a:lnTo>
                  <a:pt x="48283" y="97879"/>
                </a:lnTo>
                <a:lnTo>
                  <a:pt x="42775" y="928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PenAnnotation652"/>
          <p:cNvSpPr/>
          <p:nvPr/>
        </p:nvSpPr>
        <p:spPr>
          <a:xfrm>
            <a:off x="7289653" y="1488927"/>
            <a:ext cx="89841" cy="89842"/>
          </a:xfrm>
          <a:custGeom>
            <a:avLst/>
            <a:gdLst/>
            <a:ahLst/>
            <a:cxnLst/>
            <a:rect l="0" t="0" r="0" b="0"/>
            <a:pathLst>
              <a:path w="89841" h="89842">
                <a:moveTo>
                  <a:pt x="4115" y="4116"/>
                </a:moveTo>
                <a:lnTo>
                  <a:pt x="0" y="0"/>
                </a:lnTo>
                <a:lnTo>
                  <a:pt x="3417" y="3417"/>
                </a:lnTo>
                <a:lnTo>
                  <a:pt x="5921" y="3806"/>
                </a:lnTo>
                <a:lnTo>
                  <a:pt x="7700" y="3909"/>
                </a:lnTo>
                <a:lnTo>
                  <a:pt x="9681" y="4772"/>
                </a:lnTo>
                <a:lnTo>
                  <a:pt x="11795" y="6141"/>
                </a:lnTo>
                <a:lnTo>
                  <a:pt x="13997" y="7847"/>
                </a:lnTo>
                <a:lnTo>
                  <a:pt x="16259" y="9779"/>
                </a:lnTo>
                <a:lnTo>
                  <a:pt x="18562" y="11860"/>
                </a:lnTo>
                <a:lnTo>
                  <a:pt x="23236" y="16289"/>
                </a:lnTo>
                <a:lnTo>
                  <a:pt x="27960" y="20903"/>
                </a:lnTo>
                <a:lnTo>
                  <a:pt x="29536" y="24039"/>
                </a:lnTo>
                <a:lnTo>
                  <a:pt x="30588" y="27717"/>
                </a:lnTo>
                <a:lnTo>
                  <a:pt x="31288" y="31756"/>
                </a:lnTo>
                <a:lnTo>
                  <a:pt x="32549" y="35243"/>
                </a:lnTo>
                <a:lnTo>
                  <a:pt x="34184" y="38361"/>
                </a:lnTo>
                <a:lnTo>
                  <a:pt x="36068" y="41234"/>
                </a:lnTo>
                <a:lnTo>
                  <a:pt x="38117" y="43942"/>
                </a:lnTo>
                <a:lnTo>
                  <a:pt x="40277" y="46542"/>
                </a:lnTo>
                <a:lnTo>
                  <a:pt x="42511" y="49069"/>
                </a:lnTo>
                <a:lnTo>
                  <a:pt x="47110" y="53993"/>
                </a:lnTo>
                <a:lnTo>
                  <a:pt x="56528" y="63622"/>
                </a:lnTo>
                <a:lnTo>
                  <a:pt x="58901" y="65218"/>
                </a:lnTo>
                <a:lnTo>
                  <a:pt x="61277" y="66282"/>
                </a:lnTo>
                <a:lnTo>
                  <a:pt x="63654" y="66991"/>
                </a:lnTo>
                <a:lnTo>
                  <a:pt x="65239" y="68258"/>
                </a:lnTo>
                <a:lnTo>
                  <a:pt x="66296" y="69896"/>
                </a:lnTo>
                <a:lnTo>
                  <a:pt x="67001" y="71782"/>
                </a:lnTo>
                <a:lnTo>
                  <a:pt x="68263" y="73833"/>
                </a:lnTo>
                <a:lnTo>
                  <a:pt x="69900" y="75994"/>
                </a:lnTo>
                <a:lnTo>
                  <a:pt x="71784" y="78228"/>
                </a:lnTo>
                <a:lnTo>
                  <a:pt x="73834" y="79718"/>
                </a:lnTo>
                <a:lnTo>
                  <a:pt x="75995" y="80711"/>
                </a:lnTo>
                <a:lnTo>
                  <a:pt x="78229" y="81373"/>
                </a:lnTo>
                <a:lnTo>
                  <a:pt x="80512" y="82609"/>
                </a:lnTo>
                <a:lnTo>
                  <a:pt x="82827" y="84226"/>
                </a:lnTo>
                <a:lnTo>
                  <a:pt x="89840" y="898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PenAnnotation653"/>
          <p:cNvSpPr/>
          <p:nvPr/>
        </p:nvSpPr>
        <p:spPr>
          <a:xfrm>
            <a:off x="7372357" y="1475302"/>
            <a:ext cx="57144" cy="60604"/>
          </a:xfrm>
          <a:custGeom>
            <a:avLst/>
            <a:gdLst/>
            <a:ahLst/>
            <a:cxnLst/>
            <a:rect l="0" t="0" r="0" b="0"/>
            <a:pathLst>
              <a:path w="57144" h="60604">
                <a:moveTo>
                  <a:pt x="14280" y="10598"/>
                </a:moveTo>
                <a:lnTo>
                  <a:pt x="14280" y="655"/>
                </a:lnTo>
                <a:lnTo>
                  <a:pt x="13486" y="0"/>
                </a:lnTo>
                <a:lnTo>
                  <a:pt x="12164" y="358"/>
                </a:lnTo>
                <a:lnTo>
                  <a:pt x="8129" y="2842"/>
                </a:lnTo>
                <a:lnTo>
                  <a:pt x="7798" y="3840"/>
                </a:lnTo>
                <a:lnTo>
                  <a:pt x="7577" y="5299"/>
                </a:lnTo>
                <a:lnTo>
                  <a:pt x="7431" y="7065"/>
                </a:lnTo>
                <a:lnTo>
                  <a:pt x="6539" y="9036"/>
                </a:lnTo>
                <a:lnTo>
                  <a:pt x="5150" y="11144"/>
                </a:lnTo>
                <a:lnTo>
                  <a:pt x="3431" y="13343"/>
                </a:lnTo>
                <a:lnTo>
                  <a:pt x="2285" y="15603"/>
                </a:lnTo>
                <a:lnTo>
                  <a:pt x="1521" y="17903"/>
                </a:lnTo>
                <a:lnTo>
                  <a:pt x="1012" y="20230"/>
                </a:lnTo>
                <a:lnTo>
                  <a:pt x="672" y="22576"/>
                </a:lnTo>
                <a:lnTo>
                  <a:pt x="446" y="24933"/>
                </a:lnTo>
                <a:lnTo>
                  <a:pt x="294" y="27298"/>
                </a:lnTo>
                <a:lnTo>
                  <a:pt x="127" y="32043"/>
                </a:lnTo>
                <a:lnTo>
                  <a:pt x="19" y="41557"/>
                </a:lnTo>
                <a:lnTo>
                  <a:pt x="0" y="48698"/>
                </a:lnTo>
                <a:lnTo>
                  <a:pt x="791" y="50286"/>
                </a:lnTo>
                <a:lnTo>
                  <a:pt x="2113" y="51344"/>
                </a:lnTo>
                <a:lnTo>
                  <a:pt x="3787" y="52049"/>
                </a:lnTo>
                <a:lnTo>
                  <a:pt x="4904" y="53313"/>
                </a:lnTo>
                <a:lnTo>
                  <a:pt x="5648" y="54950"/>
                </a:lnTo>
                <a:lnTo>
                  <a:pt x="6144" y="56834"/>
                </a:lnTo>
                <a:lnTo>
                  <a:pt x="7269" y="58091"/>
                </a:lnTo>
                <a:lnTo>
                  <a:pt x="8812" y="58928"/>
                </a:lnTo>
                <a:lnTo>
                  <a:pt x="10635" y="59487"/>
                </a:lnTo>
                <a:lnTo>
                  <a:pt x="12644" y="59859"/>
                </a:lnTo>
                <a:lnTo>
                  <a:pt x="14777" y="60107"/>
                </a:lnTo>
                <a:lnTo>
                  <a:pt x="20111" y="60506"/>
                </a:lnTo>
                <a:lnTo>
                  <a:pt x="22957" y="60560"/>
                </a:lnTo>
                <a:lnTo>
                  <a:pt x="34621" y="60603"/>
                </a:lnTo>
                <a:lnTo>
                  <a:pt x="34984" y="59810"/>
                </a:lnTo>
                <a:lnTo>
                  <a:pt x="35226" y="58487"/>
                </a:lnTo>
                <a:lnTo>
                  <a:pt x="35389" y="56811"/>
                </a:lnTo>
                <a:lnTo>
                  <a:pt x="35496" y="54900"/>
                </a:lnTo>
                <a:lnTo>
                  <a:pt x="35615" y="50661"/>
                </a:lnTo>
                <a:lnTo>
                  <a:pt x="35683" y="43811"/>
                </a:lnTo>
                <a:lnTo>
                  <a:pt x="34899" y="41471"/>
                </a:lnTo>
                <a:lnTo>
                  <a:pt x="33582" y="39117"/>
                </a:lnTo>
                <a:lnTo>
                  <a:pt x="31911" y="36755"/>
                </a:lnTo>
                <a:lnTo>
                  <a:pt x="30797" y="33592"/>
                </a:lnTo>
                <a:lnTo>
                  <a:pt x="30053" y="29896"/>
                </a:lnTo>
                <a:lnTo>
                  <a:pt x="29558" y="25844"/>
                </a:lnTo>
                <a:lnTo>
                  <a:pt x="29228" y="22349"/>
                </a:lnTo>
                <a:lnTo>
                  <a:pt x="29008" y="19226"/>
                </a:lnTo>
                <a:lnTo>
                  <a:pt x="28861" y="16350"/>
                </a:lnTo>
                <a:lnTo>
                  <a:pt x="28698" y="11037"/>
                </a:lnTo>
                <a:lnTo>
                  <a:pt x="28594" y="4952"/>
                </a:lnTo>
                <a:lnTo>
                  <a:pt x="27792" y="5246"/>
                </a:lnTo>
                <a:lnTo>
                  <a:pt x="26462" y="6236"/>
                </a:lnTo>
                <a:lnTo>
                  <a:pt x="24783" y="7690"/>
                </a:lnTo>
                <a:lnTo>
                  <a:pt x="24457" y="8659"/>
                </a:lnTo>
                <a:lnTo>
                  <a:pt x="25033" y="9305"/>
                </a:lnTo>
                <a:lnTo>
                  <a:pt x="26211" y="9736"/>
                </a:lnTo>
                <a:lnTo>
                  <a:pt x="26997" y="10817"/>
                </a:lnTo>
                <a:lnTo>
                  <a:pt x="27520" y="12331"/>
                </a:lnTo>
                <a:lnTo>
                  <a:pt x="28361" y="16673"/>
                </a:lnTo>
                <a:lnTo>
                  <a:pt x="29223" y="17823"/>
                </a:lnTo>
                <a:lnTo>
                  <a:pt x="30592" y="19383"/>
                </a:lnTo>
                <a:lnTo>
                  <a:pt x="32299" y="21217"/>
                </a:lnTo>
                <a:lnTo>
                  <a:pt x="33436" y="23233"/>
                </a:lnTo>
                <a:lnTo>
                  <a:pt x="34195" y="25372"/>
                </a:lnTo>
                <a:lnTo>
                  <a:pt x="34700" y="27590"/>
                </a:lnTo>
                <a:lnTo>
                  <a:pt x="35831" y="29070"/>
                </a:lnTo>
                <a:lnTo>
                  <a:pt x="37379" y="30056"/>
                </a:lnTo>
                <a:lnTo>
                  <a:pt x="39204" y="30714"/>
                </a:lnTo>
                <a:lnTo>
                  <a:pt x="41215" y="31946"/>
                </a:lnTo>
                <a:lnTo>
                  <a:pt x="43350" y="33561"/>
                </a:lnTo>
                <a:lnTo>
                  <a:pt x="48686" y="38064"/>
                </a:lnTo>
                <a:lnTo>
                  <a:pt x="49123" y="39227"/>
                </a:lnTo>
                <a:lnTo>
                  <a:pt x="49415" y="40797"/>
                </a:lnTo>
                <a:lnTo>
                  <a:pt x="49884" y="45226"/>
                </a:lnTo>
                <a:lnTo>
                  <a:pt x="50716" y="46383"/>
                </a:lnTo>
                <a:lnTo>
                  <a:pt x="52065" y="47948"/>
                </a:lnTo>
                <a:lnTo>
                  <a:pt x="57143" y="534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PenAnnotation654"/>
          <p:cNvSpPr/>
          <p:nvPr/>
        </p:nvSpPr>
        <p:spPr>
          <a:xfrm>
            <a:off x="7422356" y="1450307"/>
            <a:ext cx="78582" cy="63846"/>
          </a:xfrm>
          <a:custGeom>
            <a:avLst/>
            <a:gdLst/>
            <a:ahLst/>
            <a:cxnLst/>
            <a:rect l="0" t="0" r="0" b="0"/>
            <a:pathLst>
              <a:path w="78582" h="63846">
                <a:moveTo>
                  <a:pt x="0" y="28449"/>
                </a:moveTo>
                <a:lnTo>
                  <a:pt x="10643" y="39091"/>
                </a:lnTo>
                <a:lnTo>
                  <a:pt x="11857" y="41100"/>
                </a:lnTo>
                <a:lnTo>
                  <a:pt x="12667" y="43233"/>
                </a:lnTo>
                <a:lnTo>
                  <a:pt x="13207" y="45448"/>
                </a:lnTo>
                <a:lnTo>
                  <a:pt x="14362" y="46926"/>
                </a:lnTo>
                <a:lnTo>
                  <a:pt x="15924" y="47911"/>
                </a:lnTo>
                <a:lnTo>
                  <a:pt x="17760" y="48567"/>
                </a:lnTo>
                <a:lnTo>
                  <a:pt x="18983" y="49798"/>
                </a:lnTo>
                <a:lnTo>
                  <a:pt x="19799" y="51413"/>
                </a:lnTo>
                <a:lnTo>
                  <a:pt x="21109" y="55915"/>
                </a:lnTo>
                <a:lnTo>
                  <a:pt x="21216" y="57079"/>
                </a:lnTo>
                <a:lnTo>
                  <a:pt x="21288" y="58648"/>
                </a:lnTo>
                <a:lnTo>
                  <a:pt x="21335" y="60488"/>
                </a:lnTo>
                <a:lnTo>
                  <a:pt x="22161" y="61714"/>
                </a:lnTo>
                <a:lnTo>
                  <a:pt x="23505" y="62532"/>
                </a:lnTo>
                <a:lnTo>
                  <a:pt x="27573" y="63845"/>
                </a:lnTo>
                <a:lnTo>
                  <a:pt x="27907" y="63158"/>
                </a:lnTo>
                <a:lnTo>
                  <a:pt x="28130" y="61907"/>
                </a:lnTo>
                <a:lnTo>
                  <a:pt x="28279" y="60280"/>
                </a:lnTo>
                <a:lnTo>
                  <a:pt x="27583" y="58401"/>
                </a:lnTo>
                <a:lnTo>
                  <a:pt x="26327" y="56354"/>
                </a:lnTo>
                <a:lnTo>
                  <a:pt x="24694" y="54196"/>
                </a:lnTo>
                <a:lnTo>
                  <a:pt x="23607" y="51964"/>
                </a:lnTo>
                <a:lnTo>
                  <a:pt x="22881" y="49682"/>
                </a:lnTo>
                <a:lnTo>
                  <a:pt x="22398" y="47366"/>
                </a:lnTo>
                <a:lnTo>
                  <a:pt x="22075" y="45029"/>
                </a:lnTo>
                <a:lnTo>
                  <a:pt x="21861" y="42678"/>
                </a:lnTo>
                <a:lnTo>
                  <a:pt x="21717" y="40316"/>
                </a:lnTo>
                <a:lnTo>
                  <a:pt x="21558" y="33459"/>
                </a:lnTo>
                <a:lnTo>
                  <a:pt x="21439" y="12073"/>
                </a:lnTo>
                <a:lnTo>
                  <a:pt x="22229" y="9594"/>
                </a:lnTo>
                <a:lnTo>
                  <a:pt x="23551" y="7148"/>
                </a:lnTo>
                <a:lnTo>
                  <a:pt x="27583" y="1311"/>
                </a:lnTo>
                <a:lnTo>
                  <a:pt x="28707" y="832"/>
                </a:lnTo>
                <a:lnTo>
                  <a:pt x="30251" y="512"/>
                </a:lnTo>
                <a:lnTo>
                  <a:pt x="32074" y="299"/>
                </a:lnTo>
                <a:lnTo>
                  <a:pt x="34083" y="158"/>
                </a:lnTo>
                <a:lnTo>
                  <a:pt x="36215" y="63"/>
                </a:lnTo>
                <a:lnTo>
                  <a:pt x="38432" y="0"/>
                </a:lnTo>
                <a:lnTo>
                  <a:pt x="39907" y="1545"/>
                </a:lnTo>
                <a:lnTo>
                  <a:pt x="40893" y="4163"/>
                </a:lnTo>
                <a:lnTo>
                  <a:pt x="41549" y="7496"/>
                </a:lnTo>
                <a:lnTo>
                  <a:pt x="42780" y="9718"/>
                </a:lnTo>
                <a:lnTo>
                  <a:pt x="44395" y="11199"/>
                </a:lnTo>
                <a:lnTo>
                  <a:pt x="46266" y="12186"/>
                </a:lnTo>
                <a:lnTo>
                  <a:pt x="48306" y="13638"/>
                </a:lnTo>
                <a:lnTo>
                  <a:pt x="50460" y="15400"/>
                </a:lnTo>
                <a:lnTo>
                  <a:pt x="52690" y="17368"/>
                </a:lnTo>
                <a:lnTo>
                  <a:pt x="54971" y="18681"/>
                </a:lnTo>
                <a:lnTo>
                  <a:pt x="57284" y="19555"/>
                </a:lnTo>
                <a:lnTo>
                  <a:pt x="59621" y="20139"/>
                </a:lnTo>
                <a:lnTo>
                  <a:pt x="61179" y="21321"/>
                </a:lnTo>
                <a:lnTo>
                  <a:pt x="62217" y="22903"/>
                </a:lnTo>
                <a:lnTo>
                  <a:pt x="62910" y="24752"/>
                </a:lnTo>
                <a:lnTo>
                  <a:pt x="64165" y="25984"/>
                </a:lnTo>
                <a:lnTo>
                  <a:pt x="65795" y="26806"/>
                </a:lnTo>
                <a:lnTo>
                  <a:pt x="67676" y="27353"/>
                </a:lnTo>
                <a:lnTo>
                  <a:pt x="69723" y="27719"/>
                </a:lnTo>
                <a:lnTo>
                  <a:pt x="71882" y="27962"/>
                </a:lnTo>
                <a:lnTo>
                  <a:pt x="74115" y="28124"/>
                </a:lnTo>
                <a:lnTo>
                  <a:pt x="75604" y="29026"/>
                </a:lnTo>
                <a:lnTo>
                  <a:pt x="76597" y="30421"/>
                </a:lnTo>
                <a:lnTo>
                  <a:pt x="78581" y="355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PenAnnotation655"/>
          <p:cNvSpPr/>
          <p:nvPr/>
        </p:nvSpPr>
        <p:spPr>
          <a:xfrm>
            <a:off x="7479506" y="1364456"/>
            <a:ext cx="78582" cy="121347"/>
          </a:xfrm>
          <a:custGeom>
            <a:avLst/>
            <a:gdLst/>
            <a:ahLst/>
            <a:cxnLst/>
            <a:rect l="0" t="0" r="0" b="0"/>
            <a:pathLst>
              <a:path w="78582" h="121347">
                <a:moveTo>
                  <a:pt x="0" y="0"/>
                </a:moveTo>
                <a:lnTo>
                  <a:pt x="3793" y="3792"/>
                </a:lnTo>
                <a:lnTo>
                  <a:pt x="4910" y="5703"/>
                </a:lnTo>
                <a:lnTo>
                  <a:pt x="5654" y="7771"/>
                </a:lnTo>
                <a:lnTo>
                  <a:pt x="6151" y="9943"/>
                </a:lnTo>
                <a:lnTo>
                  <a:pt x="8070" y="12185"/>
                </a:lnTo>
                <a:lnTo>
                  <a:pt x="10936" y="14473"/>
                </a:lnTo>
                <a:lnTo>
                  <a:pt x="14434" y="16792"/>
                </a:lnTo>
                <a:lnTo>
                  <a:pt x="16766" y="19926"/>
                </a:lnTo>
                <a:lnTo>
                  <a:pt x="18321" y="23603"/>
                </a:lnTo>
                <a:lnTo>
                  <a:pt x="19358" y="27641"/>
                </a:lnTo>
                <a:lnTo>
                  <a:pt x="20843" y="31128"/>
                </a:lnTo>
                <a:lnTo>
                  <a:pt x="22626" y="34245"/>
                </a:lnTo>
                <a:lnTo>
                  <a:pt x="24610" y="37118"/>
                </a:lnTo>
                <a:lnTo>
                  <a:pt x="27519" y="40620"/>
                </a:lnTo>
                <a:lnTo>
                  <a:pt x="31046" y="44542"/>
                </a:lnTo>
                <a:lnTo>
                  <a:pt x="34985" y="48745"/>
                </a:lnTo>
                <a:lnTo>
                  <a:pt x="38404" y="51546"/>
                </a:lnTo>
                <a:lnTo>
                  <a:pt x="41479" y="53414"/>
                </a:lnTo>
                <a:lnTo>
                  <a:pt x="44320" y="54659"/>
                </a:lnTo>
                <a:lnTo>
                  <a:pt x="46216" y="56283"/>
                </a:lnTo>
                <a:lnTo>
                  <a:pt x="47479" y="58160"/>
                </a:lnTo>
                <a:lnTo>
                  <a:pt x="48321" y="60204"/>
                </a:lnTo>
                <a:lnTo>
                  <a:pt x="49677" y="62361"/>
                </a:lnTo>
                <a:lnTo>
                  <a:pt x="51374" y="64593"/>
                </a:lnTo>
                <a:lnTo>
                  <a:pt x="56009" y="70085"/>
                </a:lnTo>
                <a:lnTo>
                  <a:pt x="57183" y="71330"/>
                </a:lnTo>
                <a:lnTo>
                  <a:pt x="64265" y="78552"/>
                </a:lnTo>
                <a:lnTo>
                  <a:pt x="60493" y="78572"/>
                </a:lnTo>
                <a:lnTo>
                  <a:pt x="59379" y="77782"/>
                </a:lnTo>
                <a:lnTo>
                  <a:pt x="58636" y="76460"/>
                </a:lnTo>
                <a:lnTo>
                  <a:pt x="58140" y="74786"/>
                </a:lnTo>
                <a:lnTo>
                  <a:pt x="57016" y="72876"/>
                </a:lnTo>
                <a:lnTo>
                  <a:pt x="55474" y="70809"/>
                </a:lnTo>
                <a:lnTo>
                  <a:pt x="53651" y="68637"/>
                </a:lnTo>
                <a:lnTo>
                  <a:pt x="51642" y="67189"/>
                </a:lnTo>
                <a:lnTo>
                  <a:pt x="49509" y="66224"/>
                </a:lnTo>
                <a:lnTo>
                  <a:pt x="47294" y="65581"/>
                </a:lnTo>
                <a:lnTo>
                  <a:pt x="45817" y="64358"/>
                </a:lnTo>
                <a:lnTo>
                  <a:pt x="44832" y="62749"/>
                </a:lnTo>
                <a:lnTo>
                  <a:pt x="44175" y="60882"/>
                </a:lnTo>
                <a:lnTo>
                  <a:pt x="42944" y="60432"/>
                </a:lnTo>
                <a:lnTo>
                  <a:pt x="41329" y="60925"/>
                </a:lnTo>
                <a:lnTo>
                  <a:pt x="39459" y="62048"/>
                </a:lnTo>
                <a:lnTo>
                  <a:pt x="37418" y="63590"/>
                </a:lnTo>
                <a:lnTo>
                  <a:pt x="35264" y="65412"/>
                </a:lnTo>
                <a:lnTo>
                  <a:pt x="33034" y="67421"/>
                </a:lnTo>
                <a:lnTo>
                  <a:pt x="31547" y="69553"/>
                </a:lnTo>
                <a:lnTo>
                  <a:pt x="30557" y="71769"/>
                </a:lnTo>
                <a:lnTo>
                  <a:pt x="29896" y="74040"/>
                </a:lnTo>
                <a:lnTo>
                  <a:pt x="28662" y="76347"/>
                </a:lnTo>
                <a:lnTo>
                  <a:pt x="27045" y="78679"/>
                </a:lnTo>
                <a:lnTo>
                  <a:pt x="25173" y="81028"/>
                </a:lnTo>
                <a:lnTo>
                  <a:pt x="23926" y="83387"/>
                </a:lnTo>
                <a:lnTo>
                  <a:pt x="23094" y="85754"/>
                </a:lnTo>
                <a:lnTo>
                  <a:pt x="22540" y="88125"/>
                </a:lnTo>
                <a:lnTo>
                  <a:pt x="22170" y="90500"/>
                </a:lnTo>
                <a:lnTo>
                  <a:pt x="21924" y="92877"/>
                </a:lnTo>
                <a:lnTo>
                  <a:pt x="21529" y="98603"/>
                </a:lnTo>
                <a:lnTo>
                  <a:pt x="23591" y="101503"/>
                </a:lnTo>
                <a:lnTo>
                  <a:pt x="25252" y="103387"/>
                </a:lnTo>
                <a:lnTo>
                  <a:pt x="26359" y="105437"/>
                </a:lnTo>
                <a:lnTo>
                  <a:pt x="27098" y="107598"/>
                </a:lnTo>
                <a:lnTo>
                  <a:pt x="27590" y="109832"/>
                </a:lnTo>
                <a:lnTo>
                  <a:pt x="28713" y="111321"/>
                </a:lnTo>
                <a:lnTo>
                  <a:pt x="30254" y="112314"/>
                </a:lnTo>
                <a:lnTo>
                  <a:pt x="32075" y="112976"/>
                </a:lnTo>
                <a:lnTo>
                  <a:pt x="33290" y="114211"/>
                </a:lnTo>
                <a:lnTo>
                  <a:pt x="34099" y="115828"/>
                </a:lnTo>
                <a:lnTo>
                  <a:pt x="34639" y="117700"/>
                </a:lnTo>
                <a:lnTo>
                  <a:pt x="35793" y="118948"/>
                </a:lnTo>
                <a:lnTo>
                  <a:pt x="37356" y="119780"/>
                </a:lnTo>
                <a:lnTo>
                  <a:pt x="39191" y="120334"/>
                </a:lnTo>
                <a:lnTo>
                  <a:pt x="41209" y="120704"/>
                </a:lnTo>
                <a:lnTo>
                  <a:pt x="43347" y="120951"/>
                </a:lnTo>
                <a:lnTo>
                  <a:pt x="45568" y="121115"/>
                </a:lnTo>
                <a:lnTo>
                  <a:pt x="47841" y="121224"/>
                </a:lnTo>
                <a:lnTo>
                  <a:pt x="52483" y="121346"/>
                </a:lnTo>
                <a:lnTo>
                  <a:pt x="54833" y="120585"/>
                </a:lnTo>
                <a:lnTo>
                  <a:pt x="57192" y="119284"/>
                </a:lnTo>
                <a:lnTo>
                  <a:pt x="59559" y="117622"/>
                </a:lnTo>
                <a:lnTo>
                  <a:pt x="61931" y="116515"/>
                </a:lnTo>
                <a:lnTo>
                  <a:pt x="64307" y="115776"/>
                </a:lnTo>
                <a:lnTo>
                  <a:pt x="66683" y="115284"/>
                </a:lnTo>
                <a:lnTo>
                  <a:pt x="69062" y="114956"/>
                </a:lnTo>
                <a:lnTo>
                  <a:pt x="71440" y="114737"/>
                </a:lnTo>
                <a:lnTo>
                  <a:pt x="73822" y="114591"/>
                </a:lnTo>
                <a:lnTo>
                  <a:pt x="75408" y="113700"/>
                </a:lnTo>
                <a:lnTo>
                  <a:pt x="76466" y="112313"/>
                </a:lnTo>
                <a:lnTo>
                  <a:pt x="78581" y="1071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PenAnnotation656"/>
          <p:cNvSpPr/>
          <p:nvPr/>
        </p:nvSpPr>
        <p:spPr>
          <a:xfrm>
            <a:off x="8701174" y="2400300"/>
            <a:ext cx="14202" cy="71438"/>
          </a:xfrm>
          <a:custGeom>
            <a:avLst/>
            <a:gdLst/>
            <a:ahLst/>
            <a:cxnLst/>
            <a:rect l="0" t="0" r="0" b="0"/>
            <a:pathLst>
              <a:path w="14202" h="71438">
                <a:moveTo>
                  <a:pt x="7057" y="0"/>
                </a:moveTo>
                <a:lnTo>
                  <a:pt x="0" y="0"/>
                </a:lnTo>
                <a:lnTo>
                  <a:pt x="3731" y="0"/>
                </a:lnTo>
                <a:lnTo>
                  <a:pt x="4840" y="793"/>
                </a:lnTo>
                <a:lnTo>
                  <a:pt x="5579" y="2116"/>
                </a:lnTo>
                <a:lnTo>
                  <a:pt x="6072" y="3792"/>
                </a:lnTo>
                <a:lnTo>
                  <a:pt x="6400" y="5703"/>
                </a:lnTo>
                <a:lnTo>
                  <a:pt x="6619" y="7771"/>
                </a:lnTo>
                <a:lnTo>
                  <a:pt x="6765" y="9943"/>
                </a:lnTo>
                <a:lnTo>
                  <a:pt x="6862" y="12184"/>
                </a:lnTo>
                <a:lnTo>
                  <a:pt x="6971" y="16792"/>
                </a:lnTo>
                <a:lnTo>
                  <a:pt x="7056" y="45244"/>
                </a:lnTo>
                <a:lnTo>
                  <a:pt x="7851" y="47625"/>
                </a:lnTo>
                <a:lnTo>
                  <a:pt x="9173" y="50006"/>
                </a:lnTo>
                <a:lnTo>
                  <a:pt x="13208" y="55739"/>
                </a:lnTo>
                <a:lnTo>
                  <a:pt x="13539" y="57003"/>
                </a:lnTo>
                <a:lnTo>
                  <a:pt x="13759" y="58639"/>
                </a:lnTo>
                <a:lnTo>
                  <a:pt x="14174" y="63962"/>
                </a:lnTo>
                <a:lnTo>
                  <a:pt x="14201" y="714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PenAnnotation657"/>
          <p:cNvSpPr/>
          <p:nvPr/>
        </p:nvSpPr>
        <p:spPr>
          <a:xfrm>
            <a:off x="8651081" y="2464593"/>
            <a:ext cx="135732" cy="28576"/>
          </a:xfrm>
          <a:custGeom>
            <a:avLst/>
            <a:gdLst/>
            <a:ahLst/>
            <a:cxnLst/>
            <a:rect l="0" t="0" r="0" b="0"/>
            <a:pathLst>
              <a:path w="135732" h="28576">
                <a:moveTo>
                  <a:pt x="0" y="21432"/>
                </a:moveTo>
                <a:lnTo>
                  <a:pt x="0" y="28488"/>
                </a:lnTo>
                <a:lnTo>
                  <a:pt x="3793" y="28549"/>
                </a:lnTo>
                <a:lnTo>
                  <a:pt x="23910" y="28575"/>
                </a:lnTo>
                <a:lnTo>
                  <a:pt x="26259" y="27782"/>
                </a:lnTo>
                <a:lnTo>
                  <a:pt x="28618" y="26459"/>
                </a:lnTo>
                <a:lnTo>
                  <a:pt x="30985" y="24783"/>
                </a:lnTo>
                <a:lnTo>
                  <a:pt x="34150" y="23666"/>
                </a:lnTo>
                <a:lnTo>
                  <a:pt x="37848" y="22921"/>
                </a:lnTo>
                <a:lnTo>
                  <a:pt x="41900" y="22424"/>
                </a:lnTo>
                <a:lnTo>
                  <a:pt x="45396" y="21300"/>
                </a:lnTo>
                <a:lnTo>
                  <a:pt x="48520" y="19756"/>
                </a:lnTo>
                <a:lnTo>
                  <a:pt x="51397" y="17933"/>
                </a:lnTo>
                <a:lnTo>
                  <a:pt x="54108" y="16718"/>
                </a:lnTo>
                <a:lnTo>
                  <a:pt x="56709" y="15908"/>
                </a:lnTo>
                <a:lnTo>
                  <a:pt x="59237" y="15368"/>
                </a:lnTo>
                <a:lnTo>
                  <a:pt x="61717" y="15008"/>
                </a:lnTo>
                <a:lnTo>
                  <a:pt x="64163" y="14768"/>
                </a:lnTo>
                <a:lnTo>
                  <a:pt x="66588" y="14608"/>
                </a:lnTo>
                <a:lnTo>
                  <a:pt x="69792" y="14501"/>
                </a:lnTo>
                <a:lnTo>
                  <a:pt x="77585" y="14383"/>
                </a:lnTo>
                <a:lnTo>
                  <a:pt x="81092" y="13557"/>
                </a:lnTo>
                <a:lnTo>
                  <a:pt x="84224" y="12213"/>
                </a:lnTo>
                <a:lnTo>
                  <a:pt x="87105" y="10524"/>
                </a:lnTo>
                <a:lnTo>
                  <a:pt x="89821" y="9397"/>
                </a:lnTo>
                <a:lnTo>
                  <a:pt x="92424" y="8646"/>
                </a:lnTo>
                <a:lnTo>
                  <a:pt x="94954" y="8145"/>
                </a:lnTo>
                <a:lnTo>
                  <a:pt x="97433" y="7812"/>
                </a:lnTo>
                <a:lnTo>
                  <a:pt x="99880" y="7589"/>
                </a:lnTo>
                <a:lnTo>
                  <a:pt x="102306" y="7441"/>
                </a:lnTo>
                <a:lnTo>
                  <a:pt x="107116" y="7276"/>
                </a:lnTo>
                <a:lnTo>
                  <a:pt x="109512" y="7232"/>
                </a:lnTo>
                <a:lnTo>
                  <a:pt x="111901" y="6409"/>
                </a:lnTo>
                <a:lnTo>
                  <a:pt x="114288" y="5067"/>
                </a:lnTo>
                <a:lnTo>
                  <a:pt x="116673" y="3378"/>
                </a:lnTo>
                <a:lnTo>
                  <a:pt x="119057" y="2252"/>
                </a:lnTo>
                <a:lnTo>
                  <a:pt x="121440" y="1502"/>
                </a:lnTo>
                <a:lnTo>
                  <a:pt x="123822" y="1001"/>
                </a:lnTo>
                <a:lnTo>
                  <a:pt x="126204" y="667"/>
                </a:lnTo>
                <a:lnTo>
                  <a:pt x="128586" y="445"/>
                </a:lnTo>
                <a:lnTo>
                  <a:pt x="13573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PenAnnotation658"/>
          <p:cNvSpPr/>
          <p:nvPr/>
        </p:nvSpPr>
        <p:spPr>
          <a:xfrm>
            <a:off x="8651081" y="2364581"/>
            <a:ext cx="92870" cy="42863"/>
          </a:xfrm>
          <a:custGeom>
            <a:avLst/>
            <a:gdLst/>
            <a:ahLst/>
            <a:cxnLst/>
            <a:rect l="0" t="0" r="0" b="0"/>
            <a:pathLst>
              <a:path w="92870" h="42863">
                <a:moveTo>
                  <a:pt x="0" y="42862"/>
                </a:moveTo>
                <a:lnTo>
                  <a:pt x="0" y="38746"/>
                </a:lnTo>
                <a:lnTo>
                  <a:pt x="0" y="40504"/>
                </a:lnTo>
                <a:lnTo>
                  <a:pt x="794" y="41290"/>
                </a:lnTo>
                <a:lnTo>
                  <a:pt x="2116" y="41814"/>
                </a:lnTo>
                <a:lnTo>
                  <a:pt x="3793" y="42163"/>
                </a:lnTo>
                <a:lnTo>
                  <a:pt x="4910" y="41603"/>
                </a:lnTo>
                <a:lnTo>
                  <a:pt x="5654" y="40435"/>
                </a:lnTo>
                <a:lnTo>
                  <a:pt x="6151" y="38863"/>
                </a:lnTo>
                <a:lnTo>
                  <a:pt x="7275" y="37815"/>
                </a:lnTo>
                <a:lnTo>
                  <a:pt x="8819" y="37116"/>
                </a:lnTo>
                <a:lnTo>
                  <a:pt x="10643" y="36650"/>
                </a:lnTo>
                <a:lnTo>
                  <a:pt x="12652" y="35546"/>
                </a:lnTo>
                <a:lnTo>
                  <a:pt x="14784" y="34016"/>
                </a:lnTo>
                <a:lnTo>
                  <a:pt x="17000" y="32202"/>
                </a:lnTo>
                <a:lnTo>
                  <a:pt x="19271" y="30993"/>
                </a:lnTo>
                <a:lnTo>
                  <a:pt x="21578" y="30187"/>
                </a:lnTo>
                <a:lnTo>
                  <a:pt x="23910" y="29649"/>
                </a:lnTo>
                <a:lnTo>
                  <a:pt x="26259" y="28498"/>
                </a:lnTo>
                <a:lnTo>
                  <a:pt x="28618" y="26936"/>
                </a:lnTo>
                <a:lnTo>
                  <a:pt x="30985" y="25101"/>
                </a:lnTo>
                <a:lnTo>
                  <a:pt x="34150" y="23084"/>
                </a:lnTo>
                <a:lnTo>
                  <a:pt x="37848" y="20946"/>
                </a:lnTo>
                <a:lnTo>
                  <a:pt x="41900" y="18726"/>
                </a:lnTo>
                <a:lnTo>
                  <a:pt x="45396" y="16453"/>
                </a:lnTo>
                <a:lnTo>
                  <a:pt x="48520" y="14143"/>
                </a:lnTo>
                <a:lnTo>
                  <a:pt x="51397" y="11810"/>
                </a:lnTo>
                <a:lnTo>
                  <a:pt x="54902" y="10255"/>
                </a:lnTo>
                <a:lnTo>
                  <a:pt x="58826" y="9218"/>
                </a:lnTo>
                <a:lnTo>
                  <a:pt x="63030" y="8526"/>
                </a:lnTo>
                <a:lnTo>
                  <a:pt x="66626" y="8065"/>
                </a:lnTo>
                <a:lnTo>
                  <a:pt x="69818" y="7758"/>
                </a:lnTo>
                <a:lnTo>
                  <a:pt x="72738" y="7553"/>
                </a:lnTo>
                <a:lnTo>
                  <a:pt x="75480" y="7417"/>
                </a:lnTo>
                <a:lnTo>
                  <a:pt x="80643" y="7265"/>
                </a:lnTo>
                <a:lnTo>
                  <a:pt x="82337" y="6431"/>
                </a:lnTo>
                <a:lnTo>
                  <a:pt x="83466" y="5081"/>
                </a:lnTo>
                <a:lnTo>
                  <a:pt x="84219" y="3387"/>
                </a:lnTo>
                <a:lnTo>
                  <a:pt x="85515" y="2258"/>
                </a:lnTo>
                <a:lnTo>
                  <a:pt x="87173" y="1505"/>
                </a:lnTo>
                <a:lnTo>
                  <a:pt x="9286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PenAnnotation659"/>
          <p:cNvSpPr/>
          <p:nvPr/>
        </p:nvSpPr>
        <p:spPr>
          <a:xfrm>
            <a:off x="8786812" y="2421731"/>
            <a:ext cx="64295" cy="68126"/>
          </a:xfrm>
          <a:custGeom>
            <a:avLst/>
            <a:gdLst/>
            <a:ahLst/>
            <a:cxnLst/>
            <a:rect l="0" t="0" r="0" b="0"/>
            <a:pathLst>
              <a:path w="64295" h="68126">
                <a:moveTo>
                  <a:pt x="0" y="0"/>
                </a:moveTo>
                <a:lnTo>
                  <a:pt x="0" y="16999"/>
                </a:lnTo>
                <a:lnTo>
                  <a:pt x="794" y="19270"/>
                </a:lnTo>
                <a:lnTo>
                  <a:pt x="2116" y="21578"/>
                </a:lnTo>
                <a:lnTo>
                  <a:pt x="3793" y="23910"/>
                </a:lnTo>
                <a:lnTo>
                  <a:pt x="4910" y="27053"/>
                </a:lnTo>
                <a:lnTo>
                  <a:pt x="5654" y="30735"/>
                </a:lnTo>
                <a:lnTo>
                  <a:pt x="6152" y="34777"/>
                </a:lnTo>
                <a:lnTo>
                  <a:pt x="6482" y="38266"/>
                </a:lnTo>
                <a:lnTo>
                  <a:pt x="6703" y="41386"/>
                </a:lnTo>
                <a:lnTo>
                  <a:pt x="6850" y="44259"/>
                </a:lnTo>
                <a:lnTo>
                  <a:pt x="7742" y="46968"/>
                </a:lnTo>
                <a:lnTo>
                  <a:pt x="9130" y="49569"/>
                </a:lnTo>
                <a:lnTo>
                  <a:pt x="10849" y="52096"/>
                </a:lnTo>
                <a:lnTo>
                  <a:pt x="11995" y="54574"/>
                </a:lnTo>
                <a:lnTo>
                  <a:pt x="12760" y="57020"/>
                </a:lnTo>
                <a:lnTo>
                  <a:pt x="13986" y="62857"/>
                </a:lnTo>
                <a:lnTo>
                  <a:pt x="14086" y="64130"/>
                </a:lnTo>
                <a:lnTo>
                  <a:pt x="14153" y="65772"/>
                </a:lnTo>
                <a:lnTo>
                  <a:pt x="14198" y="67660"/>
                </a:lnTo>
                <a:lnTo>
                  <a:pt x="14229" y="68125"/>
                </a:lnTo>
                <a:lnTo>
                  <a:pt x="14261" y="66526"/>
                </a:lnTo>
                <a:lnTo>
                  <a:pt x="15063" y="65782"/>
                </a:lnTo>
                <a:lnTo>
                  <a:pt x="16393" y="65286"/>
                </a:lnTo>
                <a:lnTo>
                  <a:pt x="20436" y="64489"/>
                </a:lnTo>
                <a:lnTo>
                  <a:pt x="19974" y="63631"/>
                </a:lnTo>
                <a:lnTo>
                  <a:pt x="18872" y="62264"/>
                </a:lnTo>
                <a:lnTo>
                  <a:pt x="15194" y="58160"/>
                </a:lnTo>
                <a:lnTo>
                  <a:pt x="14892" y="57030"/>
                </a:lnTo>
                <a:lnTo>
                  <a:pt x="14691" y="55482"/>
                </a:lnTo>
                <a:lnTo>
                  <a:pt x="14556" y="53657"/>
                </a:lnTo>
                <a:lnTo>
                  <a:pt x="14467" y="51646"/>
                </a:lnTo>
                <a:lnTo>
                  <a:pt x="14367" y="47295"/>
                </a:lnTo>
                <a:lnTo>
                  <a:pt x="14289" y="22393"/>
                </a:lnTo>
                <a:lnTo>
                  <a:pt x="15083" y="19691"/>
                </a:lnTo>
                <a:lnTo>
                  <a:pt x="16405" y="17890"/>
                </a:lnTo>
                <a:lnTo>
                  <a:pt x="18081" y="16689"/>
                </a:lnTo>
                <a:lnTo>
                  <a:pt x="19197" y="15095"/>
                </a:lnTo>
                <a:lnTo>
                  <a:pt x="19941" y="13238"/>
                </a:lnTo>
                <a:lnTo>
                  <a:pt x="20439" y="11207"/>
                </a:lnTo>
                <a:lnTo>
                  <a:pt x="21563" y="9852"/>
                </a:lnTo>
                <a:lnTo>
                  <a:pt x="23106" y="8949"/>
                </a:lnTo>
                <a:lnTo>
                  <a:pt x="24930" y="8347"/>
                </a:lnTo>
                <a:lnTo>
                  <a:pt x="26939" y="8740"/>
                </a:lnTo>
                <a:lnTo>
                  <a:pt x="29072" y="9795"/>
                </a:lnTo>
                <a:lnTo>
                  <a:pt x="34406" y="13400"/>
                </a:lnTo>
                <a:lnTo>
                  <a:pt x="34843" y="14490"/>
                </a:lnTo>
                <a:lnTo>
                  <a:pt x="35135" y="16010"/>
                </a:lnTo>
                <a:lnTo>
                  <a:pt x="35330" y="17817"/>
                </a:lnTo>
                <a:lnTo>
                  <a:pt x="36254" y="19815"/>
                </a:lnTo>
                <a:lnTo>
                  <a:pt x="37663" y="21941"/>
                </a:lnTo>
                <a:lnTo>
                  <a:pt x="39396" y="24153"/>
                </a:lnTo>
                <a:lnTo>
                  <a:pt x="40552" y="26420"/>
                </a:lnTo>
                <a:lnTo>
                  <a:pt x="41322" y="28726"/>
                </a:lnTo>
                <a:lnTo>
                  <a:pt x="41836" y="31057"/>
                </a:lnTo>
                <a:lnTo>
                  <a:pt x="42972" y="32611"/>
                </a:lnTo>
                <a:lnTo>
                  <a:pt x="44523" y="33647"/>
                </a:lnTo>
                <a:lnTo>
                  <a:pt x="46351" y="34337"/>
                </a:lnTo>
                <a:lnTo>
                  <a:pt x="47569" y="35591"/>
                </a:lnTo>
                <a:lnTo>
                  <a:pt x="48382" y="37221"/>
                </a:lnTo>
                <a:lnTo>
                  <a:pt x="48923" y="39102"/>
                </a:lnTo>
                <a:lnTo>
                  <a:pt x="50078" y="41149"/>
                </a:lnTo>
                <a:lnTo>
                  <a:pt x="51641" y="43308"/>
                </a:lnTo>
                <a:lnTo>
                  <a:pt x="56062" y="48683"/>
                </a:lnTo>
                <a:lnTo>
                  <a:pt x="57219" y="49918"/>
                </a:lnTo>
                <a:lnTo>
                  <a:pt x="63205" y="56041"/>
                </a:lnTo>
                <a:lnTo>
                  <a:pt x="63568" y="57204"/>
                </a:lnTo>
                <a:lnTo>
                  <a:pt x="63810" y="58773"/>
                </a:lnTo>
                <a:lnTo>
                  <a:pt x="64294" y="642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PenAnnotation660"/>
          <p:cNvSpPr/>
          <p:nvPr/>
        </p:nvSpPr>
        <p:spPr>
          <a:xfrm>
            <a:off x="8858250" y="2386012"/>
            <a:ext cx="50007" cy="100011"/>
          </a:xfrm>
          <a:custGeom>
            <a:avLst/>
            <a:gdLst/>
            <a:ahLst/>
            <a:cxnLst/>
            <a:rect l="0" t="0" r="0" b="0"/>
            <a:pathLst>
              <a:path w="50007" h="100011">
                <a:moveTo>
                  <a:pt x="0" y="0"/>
                </a:moveTo>
                <a:lnTo>
                  <a:pt x="0" y="6850"/>
                </a:lnTo>
                <a:lnTo>
                  <a:pt x="793" y="7741"/>
                </a:lnTo>
                <a:lnTo>
                  <a:pt x="3792" y="10849"/>
                </a:lnTo>
                <a:lnTo>
                  <a:pt x="9942" y="17061"/>
                </a:lnTo>
                <a:lnTo>
                  <a:pt x="11391" y="19312"/>
                </a:lnTo>
                <a:lnTo>
                  <a:pt x="12356" y="21606"/>
                </a:lnTo>
                <a:lnTo>
                  <a:pt x="13000" y="23929"/>
                </a:lnTo>
                <a:lnTo>
                  <a:pt x="15831" y="32860"/>
                </a:lnTo>
                <a:lnTo>
                  <a:pt x="17698" y="38575"/>
                </a:lnTo>
                <a:lnTo>
                  <a:pt x="19736" y="43180"/>
                </a:lnTo>
                <a:lnTo>
                  <a:pt x="21889" y="47043"/>
                </a:lnTo>
                <a:lnTo>
                  <a:pt x="24117" y="50412"/>
                </a:lnTo>
                <a:lnTo>
                  <a:pt x="26397" y="53451"/>
                </a:lnTo>
                <a:lnTo>
                  <a:pt x="28711" y="56272"/>
                </a:lnTo>
                <a:lnTo>
                  <a:pt x="31046" y="58946"/>
                </a:lnTo>
                <a:lnTo>
                  <a:pt x="32604" y="61522"/>
                </a:lnTo>
                <a:lnTo>
                  <a:pt x="33642" y="64034"/>
                </a:lnTo>
                <a:lnTo>
                  <a:pt x="34335" y="66502"/>
                </a:lnTo>
                <a:lnTo>
                  <a:pt x="34796" y="68941"/>
                </a:lnTo>
                <a:lnTo>
                  <a:pt x="35104" y="71361"/>
                </a:lnTo>
                <a:lnTo>
                  <a:pt x="35597" y="77155"/>
                </a:lnTo>
                <a:lnTo>
                  <a:pt x="35664" y="80064"/>
                </a:lnTo>
                <a:lnTo>
                  <a:pt x="35693" y="82415"/>
                </a:lnTo>
                <a:lnTo>
                  <a:pt x="35717" y="78875"/>
                </a:lnTo>
                <a:lnTo>
                  <a:pt x="35718" y="68643"/>
                </a:lnTo>
                <a:lnTo>
                  <a:pt x="34925" y="66400"/>
                </a:lnTo>
                <a:lnTo>
                  <a:pt x="33602" y="64110"/>
                </a:lnTo>
                <a:lnTo>
                  <a:pt x="31925" y="61790"/>
                </a:lnTo>
                <a:lnTo>
                  <a:pt x="30015" y="59450"/>
                </a:lnTo>
                <a:lnTo>
                  <a:pt x="27947" y="57096"/>
                </a:lnTo>
                <a:lnTo>
                  <a:pt x="25775" y="54733"/>
                </a:lnTo>
                <a:lnTo>
                  <a:pt x="23533" y="53157"/>
                </a:lnTo>
                <a:lnTo>
                  <a:pt x="21245" y="52107"/>
                </a:lnTo>
                <a:lnTo>
                  <a:pt x="15661" y="50421"/>
                </a:lnTo>
                <a:lnTo>
                  <a:pt x="14410" y="51077"/>
                </a:lnTo>
                <a:lnTo>
                  <a:pt x="12781" y="52307"/>
                </a:lnTo>
                <a:lnTo>
                  <a:pt x="10903" y="53922"/>
                </a:lnTo>
                <a:lnTo>
                  <a:pt x="9649" y="55791"/>
                </a:lnTo>
                <a:lnTo>
                  <a:pt x="8814" y="57832"/>
                </a:lnTo>
                <a:lnTo>
                  <a:pt x="8257" y="59986"/>
                </a:lnTo>
                <a:lnTo>
                  <a:pt x="7092" y="62215"/>
                </a:lnTo>
                <a:lnTo>
                  <a:pt x="5522" y="64496"/>
                </a:lnTo>
                <a:lnTo>
                  <a:pt x="3681" y="66809"/>
                </a:lnTo>
                <a:lnTo>
                  <a:pt x="2454" y="69146"/>
                </a:lnTo>
                <a:lnTo>
                  <a:pt x="1635" y="71497"/>
                </a:lnTo>
                <a:lnTo>
                  <a:pt x="323" y="77182"/>
                </a:lnTo>
                <a:lnTo>
                  <a:pt x="144" y="80076"/>
                </a:lnTo>
                <a:lnTo>
                  <a:pt x="96" y="81959"/>
                </a:lnTo>
                <a:lnTo>
                  <a:pt x="858" y="84008"/>
                </a:lnTo>
                <a:lnTo>
                  <a:pt x="2159" y="86168"/>
                </a:lnTo>
                <a:lnTo>
                  <a:pt x="3821" y="88402"/>
                </a:lnTo>
                <a:lnTo>
                  <a:pt x="5722" y="89891"/>
                </a:lnTo>
                <a:lnTo>
                  <a:pt x="7784" y="90883"/>
                </a:lnTo>
                <a:lnTo>
                  <a:pt x="9951" y="91545"/>
                </a:lnTo>
                <a:lnTo>
                  <a:pt x="11397" y="92780"/>
                </a:lnTo>
                <a:lnTo>
                  <a:pt x="12360" y="94397"/>
                </a:lnTo>
                <a:lnTo>
                  <a:pt x="13003" y="96269"/>
                </a:lnTo>
                <a:lnTo>
                  <a:pt x="14224" y="97517"/>
                </a:lnTo>
                <a:lnTo>
                  <a:pt x="15833" y="98349"/>
                </a:lnTo>
                <a:lnTo>
                  <a:pt x="20325" y="99684"/>
                </a:lnTo>
                <a:lnTo>
                  <a:pt x="21487" y="99793"/>
                </a:lnTo>
                <a:lnTo>
                  <a:pt x="23056" y="99866"/>
                </a:lnTo>
                <a:lnTo>
                  <a:pt x="27485" y="99984"/>
                </a:lnTo>
                <a:lnTo>
                  <a:pt x="34629" y="100010"/>
                </a:lnTo>
                <a:lnTo>
                  <a:pt x="35786" y="99217"/>
                </a:lnTo>
                <a:lnTo>
                  <a:pt x="37351" y="97895"/>
                </a:lnTo>
                <a:lnTo>
                  <a:pt x="41773" y="93862"/>
                </a:lnTo>
                <a:lnTo>
                  <a:pt x="50006" y="857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PenAnnotation661"/>
          <p:cNvSpPr/>
          <p:nvPr/>
        </p:nvSpPr>
        <p:spPr>
          <a:xfrm>
            <a:off x="8922630" y="2436018"/>
            <a:ext cx="7058" cy="28576"/>
          </a:xfrm>
          <a:custGeom>
            <a:avLst/>
            <a:gdLst/>
            <a:ahLst/>
            <a:cxnLst/>
            <a:rect l="0" t="0" r="0" b="0"/>
            <a:pathLst>
              <a:path w="7058" h="28576">
                <a:moveTo>
                  <a:pt x="7057" y="0"/>
                </a:moveTo>
                <a:lnTo>
                  <a:pt x="208" y="0"/>
                </a:lnTo>
                <a:lnTo>
                  <a:pt x="109" y="794"/>
                </a:lnTo>
                <a:lnTo>
                  <a:pt x="44" y="2117"/>
                </a:lnTo>
                <a:lnTo>
                  <a:pt x="0" y="3793"/>
                </a:lnTo>
                <a:lnTo>
                  <a:pt x="765" y="5704"/>
                </a:lnTo>
                <a:lnTo>
                  <a:pt x="2069" y="7771"/>
                </a:lnTo>
                <a:lnTo>
                  <a:pt x="6072" y="13001"/>
                </a:lnTo>
                <a:lnTo>
                  <a:pt x="6400" y="14223"/>
                </a:lnTo>
                <a:lnTo>
                  <a:pt x="6619" y="15832"/>
                </a:lnTo>
                <a:lnTo>
                  <a:pt x="6765" y="17699"/>
                </a:lnTo>
                <a:lnTo>
                  <a:pt x="6862" y="19737"/>
                </a:lnTo>
                <a:lnTo>
                  <a:pt x="7057" y="285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PenAnnotation662"/>
          <p:cNvSpPr/>
          <p:nvPr/>
        </p:nvSpPr>
        <p:spPr>
          <a:xfrm>
            <a:off x="8929687" y="2386012"/>
            <a:ext cx="7145" cy="1"/>
          </a:xfrm>
          <a:custGeom>
            <a:avLst/>
            <a:gdLst/>
            <a:ahLst/>
            <a:cxnLst/>
            <a:rect l="0" t="0" r="0" b="0"/>
            <a:pathLst>
              <a:path w="7145" h="1">
                <a:moveTo>
                  <a:pt x="7144" y="0"/>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PenAnnotation663"/>
          <p:cNvSpPr/>
          <p:nvPr/>
        </p:nvSpPr>
        <p:spPr>
          <a:xfrm>
            <a:off x="8965493" y="2417615"/>
            <a:ext cx="78495" cy="54007"/>
          </a:xfrm>
          <a:custGeom>
            <a:avLst/>
            <a:gdLst/>
            <a:ahLst/>
            <a:cxnLst/>
            <a:rect l="0" t="0" r="0" b="0"/>
            <a:pathLst>
              <a:path w="78495" h="54007">
                <a:moveTo>
                  <a:pt x="7057" y="4116"/>
                </a:moveTo>
                <a:lnTo>
                  <a:pt x="7057" y="0"/>
                </a:lnTo>
                <a:lnTo>
                  <a:pt x="7057" y="4055"/>
                </a:lnTo>
                <a:lnTo>
                  <a:pt x="906" y="10261"/>
                </a:lnTo>
                <a:lnTo>
                  <a:pt x="575" y="11388"/>
                </a:lnTo>
                <a:lnTo>
                  <a:pt x="354" y="12932"/>
                </a:lnTo>
                <a:lnTo>
                  <a:pt x="207" y="14756"/>
                </a:lnTo>
                <a:lnTo>
                  <a:pt x="109" y="16766"/>
                </a:lnTo>
                <a:lnTo>
                  <a:pt x="0" y="21115"/>
                </a:lnTo>
                <a:lnTo>
                  <a:pt x="765" y="23386"/>
                </a:lnTo>
                <a:lnTo>
                  <a:pt x="2068" y="25694"/>
                </a:lnTo>
                <a:lnTo>
                  <a:pt x="3731" y="28026"/>
                </a:lnTo>
                <a:lnTo>
                  <a:pt x="4840" y="30375"/>
                </a:lnTo>
                <a:lnTo>
                  <a:pt x="5578" y="32734"/>
                </a:lnTo>
                <a:lnTo>
                  <a:pt x="6071" y="35101"/>
                </a:lnTo>
                <a:lnTo>
                  <a:pt x="7194" y="36679"/>
                </a:lnTo>
                <a:lnTo>
                  <a:pt x="8735" y="37731"/>
                </a:lnTo>
                <a:lnTo>
                  <a:pt x="10557" y="38432"/>
                </a:lnTo>
                <a:lnTo>
                  <a:pt x="11772" y="39693"/>
                </a:lnTo>
                <a:lnTo>
                  <a:pt x="12581" y="41328"/>
                </a:lnTo>
                <a:lnTo>
                  <a:pt x="13120" y="43211"/>
                </a:lnTo>
                <a:lnTo>
                  <a:pt x="14275" y="45261"/>
                </a:lnTo>
                <a:lnTo>
                  <a:pt x="15837" y="47421"/>
                </a:lnTo>
                <a:lnTo>
                  <a:pt x="17673" y="49654"/>
                </a:lnTo>
                <a:lnTo>
                  <a:pt x="19691" y="51143"/>
                </a:lnTo>
                <a:lnTo>
                  <a:pt x="21829" y="52136"/>
                </a:lnTo>
                <a:lnTo>
                  <a:pt x="24049" y="52798"/>
                </a:lnTo>
                <a:lnTo>
                  <a:pt x="26323" y="53239"/>
                </a:lnTo>
                <a:lnTo>
                  <a:pt x="28632" y="53534"/>
                </a:lnTo>
                <a:lnTo>
                  <a:pt x="34249" y="54006"/>
                </a:lnTo>
                <a:lnTo>
                  <a:pt x="35504" y="53251"/>
                </a:lnTo>
                <a:lnTo>
                  <a:pt x="37134" y="51954"/>
                </a:lnTo>
                <a:lnTo>
                  <a:pt x="39014" y="50295"/>
                </a:lnTo>
                <a:lnTo>
                  <a:pt x="41061" y="49190"/>
                </a:lnTo>
                <a:lnTo>
                  <a:pt x="43221" y="48452"/>
                </a:lnTo>
                <a:lnTo>
                  <a:pt x="45453" y="47961"/>
                </a:lnTo>
                <a:lnTo>
                  <a:pt x="46942" y="46840"/>
                </a:lnTo>
                <a:lnTo>
                  <a:pt x="47935" y="45299"/>
                </a:lnTo>
                <a:lnTo>
                  <a:pt x="48595" y="43477"/>
                </a:lnTo>
                <a:lnTo>
                  <a:pt x="49831" y="42263"/>
                </a:lnTo>
                <a:lnTo>
                  <a:pt x="51448" y="41453"/>
                </a:lnTo>
                <a:lnTo>
                  <a:pt x="53319" y="40914"/>
                </a:lnTo>
                <a:lnTo>
                  <a:pt x="54567" y="39760"/>
                </a:lnTo>
                <a:lnTo>
                  <a:pt x="55399" y="38197"/>
                </a:lnTo>
                <a:lnTo>
                  <a:pt x="56734" y="33779"/>
                </a:lnTo>
                <a:lnTo>
                  <a:pt x="56050" y="32622"/>
                </a:lnTo>
                <a:lnTo>
                  <a:pt x="54800" y="31058"/>
                </a:lnTo>
                <a:lnTo>
                  <a:pt x="50205" y="25870"/>
                </a:lnTo>
                <a:lnTo>
                  <a:pt x="50110" y="24968"/>
                </a:lnTo>
                <a:lnTo>
                  <a:pt x="50046" y="23574"/>
                </a:lnTo>
                <a:lnTo>
                  <a:pt x="50003" y="21850"/>
                </a:lnTo>
                <a:lnTo>
                  <a:pt x="49182" y="20701"/>
                </a:lnTo>
                <a:lnTo>
                  <a:pt x="47840" y="19935"/>
                </a:lnTo>
                <a:lnTo>
                  <a:pt x="43071" y="18493"/>
                </a:lnTo>
                <a:lnTo>
                  <a:pt x="43767" y="19257"/>
                </a:lnTo>
                <a:lnTo>
                  <a:pt x="48952" y="24562"/>
                </a:lnTo>
                <a:lnTo>
                  <a:pt x="49275" y="25684"/>
                </a:lnTo>
                <a:lnTo>
                  <a:pt x="49489" y="27226"/>
                </a:lnTo>
                <a:lnTo>
                  <a:pt x="49633" y="29048"/>
                </a:lnTo>
                <a:lnTo>
                  <a:pt x="50521" y="30262"/>
                </a:lnTo>
                <a:lnTo>
                  <a:pt x="51909" y="31072"/>
                </a:lnTo>
                <a:lnTo>
                  <a:pt x="53627" y="31611"/>
                </a:lnTo>
                <a:lnTo>
                  <a:pt x="55567" y="31971"/>
                </a:lnTo>
                <a:lnTo>
                  <a:pt x="57652" y="32211"/>
                </a:lnTo>
                <a:lnTo>
                  <a:pt x="62912" y="32596"/>
                </a:lnTo>
                <a:lnTo>
                  <a:pt x="65748" y="32649"/>
                </a:lnTo>
                <a:lnTo>
                  <a:pt x="70243" y="32682"/>
                </a:lnTo>
                <a:lnTo>
                  <a:pt x="71406" y="33479"/>
                </a:lnTo>
                <a:lnTo>
                  <a:pt x="72976" y="34804"/>
                </a:lnTo>
                <a:lnTo>
                  <a:pt x="78494" y="398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PenAnnotation664"/>
          <p:cNvSpPr/>
          <p:nvPr/>
        </p:nvSpPr>
        <p:spPr>
          <a:xfrm>
            <a:off x="6829425" y="2600325"/>
            <a:ext cx="685801" cy="1450182"/>
          </a:xfrm>
          <a:custGeom>
            <a:avLst/>
            <a:gdLst/>
            <a:ahLst/>
            <a:cxnLst/>
            <a:rect l="0" t="0" r="0" b="0"/>
            <a:pathLst>
              <a:path w="685801" h="1450182">
                <a:moveTo>
                  <a:pt x="78581" y="0"/>
                </a:moveTo>
                <a:lnTo>
                  <a:pt x="78581" y="3792"/>
                </a:lnTo>
                <a:lnTo>
                  <a:pt x="65930" y="45366"/>
                </a:lnTo>
                <a:lnTo>
                  <a:pt x="54671" y="88749"/>
                </a:lnTo>
                <a:lnTo>
                  <a:pt x="37195" y="130161"/>
                </a:lnTo>
                <a:lnTo>
                  <a:pt x="32406" y="148337"/>
                </a:lnTo>
                <a:lnTo>
                  <a:pt x="25287" y="191562"/>
                </a:lnTo>
                <a:lnTo>
                  <a:pt x="16285" y="234080"/>
                </a:lnTo>
                <a:lnTo>
                  <a:pt x="8808" y="286231"/>
                </a:lnTo>
                <a:lnTo>
                  <a:pt x="5520" y="312350"/>
                </a:lnTo>
                <a:lnTo>
                  <a:pt x="1635" y="337287"/>
                </a:lnTo>
                <a:lnTo>
                  <a:pt x="323" y="377951"/>
                </a:lnTo>
                <a:lnTo>
                  <a:pt x="0" y="538748"/>
                </a:lnTo>
                <a:lnTo>
                  <a:pt x="5653" y="585864"/>
                </a:lnTo>
                <a:lnTo>
                  <a:pt x="8819" y="612268"/>
                </a:lnTo>
                <a:lnTo>
                  <a:pt x="19270" y="655508"/>
                </a:lnTo>
                <a:lnTo>
                  <a:pt x="26502" y="690958"/>
                </a:lnTo>
                <a:lnTo>
                  <a:pt x="31957" y="724918"/>
                </a:lnTo>
                <a:lnTo>
                  <a:pt x="42994" y="763888"/>
                </a:lnTo>
                <a:lnTo>
                  <a:pt x="48477" y="778449"/>
                </a:lnTo>
                <a:lnTo>
                  <a:pt x="61283" y="800034"/>
                </a:lnTo>
                <a:lnTo>
                  <a:pt x="78218" y="821511"/>
                </a:lnTo>
                <a:lnTo>
                  <a:pt x="91856" y="850102"/>
                </a:lnTo>
                <a:lnTo>
                  <a:pt x="101829" y="871536"/>
                </a:lnTo>
                <a:lnTo>
                  <a:pt x="123092" y="912283"/>
                </a:lnTo>
                <a:lnTo>
                  <a:pt x="130908" y="923777"/>
                </a:lnTo>
                <a:lnTo>
                  <a:pt x="151992" y="966026"/>
                </a:lnTo>
                <a:lnTo>
                  <a:pt x="177320" y="1008356"/>
                </a:lnTo>
                <a:lnTo>
                  <a:pt x="204885" y="1044076"/>
                </a:lnTo>
                <a:lnTo>
                  <a:pt x="223856" y="1066867"/>
                </a:lnTo>
                <a:lnTo>
                  <a:pt x="243860" y="1096667"/>
                </a:lnTo>
                <a:lnTo>
                  <a:pt x="251521" y="1104680"/>
                </a:lnTo>
                <a:lnTo>
                  <a:pt x="269375" y="1120085"/>
                </a:lnTo>
                <a:lnTo>
                  <a:pt x="288189" y="1138415"/>
                </a:lnTo>
                <a:lnTo>
                  <a:pt x="297681" y="1147841"/>
                </a:lnTo>
                <a:lnTo>
                  <a:pt x="305075" y="1159439"/>
                </a:lnTo>
                <a:lnTo>
                  <a:pt x="311801" y="1171737"/>
                </a:lnTo>
                <a:lnTo>
                  <a:pt x="329055" y="1192567"/>
                </a:lnTo>
                <a:lnTo>
                  <a:pt x="347750" y="1215762"/>
                </a:lnTo>
                <a:lnTo>
                  <a:pt x="361975" y="1232468"/>
                </a:lnTo>
                <a:lnTo>
                  <a:pt x="381005" y="1247426"/>
                </a:lnTo>
                <a:lnTo>
                  <a:pt x="400051" y="1262728"/>
                </a:lnTo>
                <a:lnTo>
                  <a:pt x="404813" y="1265681"/>
                </a:lnTo>
                <a:lnTo>
                  <a:pt x="412221" y="1273195"/>
                </a:lnTo>
                <a:lnTo>
                  <a:pt x="415307" y="1277422"/>
                </a:lnTo>
                <a:lnTo>
                  <a:pt x="425087" y="1284235"/>
                </a:lnTo>
                <a:lnTo>
                  <a:pt x="436578" y="1290702"/>
                </a:lnTo>
                <a:lnTo>
                  <a:pt x="446975" y="1298868"/>
                </a:lnTo>
                <a:lnTo>
                  <a:pt x="454773" y="1307789"/>
                </a:lnTo>
                <a:lnTo>
                  <a:pt x="470037" y="1326451"/>
                </a:lnTo>
                <a:lnTo>
                  <a:pt x="488340" y="1344631"/>
                </a:lnTo>
                <a:lnTo>
                  <a:pt x="507242" y="1356688"/>
                </a:lnTo>
                <a:lnTo>
                  <a:pt x="516747" y="1362592"/>
                </a:lnTo>
                <a:lnTo>
                  <a:pt x="535784" y="1377199"/>
                </a:lnTo>
                <a:lnTo>
                  <a:pt x="554832" y="1387963"/>
                </a:lnTo>
                <a:lnTo>
                  <a:pt x="578643" y="1400134"/>
                </a:lnTo>
                <a:lnTo>
                  <a:pt x="590815" y="1407307"/>
                </a:lnTo>
                <a:lnTo>
                  <a:pt x="601564" y="1414459"/>
                </a:lnTo>
                <a:lnTo>
                  <a:pt x="612687" y="1421605"/>
                </a:lnTo>
                <a:lnTo>
                  <a:pt x="623126" y="1428749"/>
                </a:lnTo>
                <a:lnTo>
                  <a:pt x="630957" y="1432718"/>
                </a:lnTo>
                <a:lnTo>
                  <a:pt x="637084" y="1434482"/>
                </a:lnTo>
                <a:lnTo>
                  <a:pt x="655591" y="1435708"/>
                </a:lnTo>
                <a:lnTo>
                  <a:pt x="658517" y="1435769"/>
                </a:lnTo>
                <a:lnTo>
                  <a:pt x="661261" y="1436604"/>
                </a:lnTo>
                <a:lnTo>
                  <a:pt x="670006" y="1442033"/>
                </a:lnTo>
                <a:lnTo>
                  <a:pt x="677531" y="1449100"/>
                </a:lnTo>
                <a:lnTo>
                  <a:pt x="678699" y="1449460"/>
                </a:lnTo>
                <a:lnTo>
                  <a:pt x="685800" y="14501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PenAnnotation665"/>
          <p:cNvSpPr/>
          <p:nvPr/>
        </p:nvSpPr>
        <p:spPr>
          <a:xfrm>
            <a:off x="7443787" y="4029075"/>
            <a:ext cx="142840" cy="107059"/>
          </a:xfrm>
          <a:custGeom>
            <a:avLst/>
            <a:gdLst/>
            <a:ahLst/>
            <a:cxnLst/>
            <a:rect l="0" t="0" r="0" b="0"/>
            <a:pathLst>
              <a:path w="142840" h="107059">
                <a:moveTo>
                  <a:pt x="0" y="57150"/>
                </a:moveTo>
                <a:lnTo>
                  <a:pt x="0" y="63300"/>
                </a:lnTo>
                <a:lnTo>
                  <a:pt x="794" y="62838"/>
                </a:lnTo>
                <a:lnTo>
                  <a:pt x="3793" y="60207"/>
                </a:lnTo>
                <a:lnTo>
                  <a:pt x="6152" y="58056"/>
                </a:lnTo>
                <a:lnTo>
                  <a:pt x="7276" y="58547"/>
                </a:lnTo>
                <a:lnTo>
                  <a:pt x="10643" y="61210"/>
                </a:lnTo>
                <a:lnTo>
                  <a:pt x="12652" y="62238"/>
                </a:lnTo>
                <a:lnTo>
                  <a:pt x="17001" y="63380"/>
                </a:lnTo>
                <a:lnTo>
                  <a:pt x="19271" y="64478"/>
                </a:lnTo>
                <a:lnTo>
                  <a:pt x="21579" y="66004"/>
                </a:lnTo>
                <a:lnTo>
                  <a:pt x="23910" y="67815"/>
                </a:lnTo>
                <a:lnTo>
                  <a:pt x="27053" y="69816"/>
                </a:lnTo>
                <a:lnTo>
                  <a:pt x="30735" y="71944"/>
                </a:lnTo>
                <a:lnTo>
                  <a:pt x="39060" y="76425"/>
                </a:lnTo>
                <a:lnTo>
                  <a:pt x="48052" y="81062"/>
                </a:lnTo>
                <a:lnTo>
                  <a:pt x="51878" y="83410"/>
                </a:lnTo>
                <a:lnTo>
                  <a:pt x="55223" y="85769"/>
                </a:lnTo>
                <a:lnTo>
                  <a:pt x="58247" y="88136"/>
                </a:lnTo>
                <a:lnTo>
                  <a:pt x="61850" y="90507"/>
                </a:lnTo>
                <a:lnTo>
                  <a:pt x="65840" y="92881"/>
                </a:lnTo>
                <a:lnTo>
                  <a:pt x="70086" y="95258"/>
                </a:lnTo>
                <a:lnTo>
                  <a:pt x="73712" y="96843"/>
                </a:lnTo>
                <a:lnTo>
                  <a:pt x="76922" y="97899"/>
                </a:lnTo>
                <a:lnTo>
                  <a:pt x="79857" y="98604"/>
                </a:lnTo>
                <a:lnTo>
                  <a:pt x="83400" y="99867"/>
                </a:lnTo>
                <a:lnTo>
                  <a:pt x="87350" y="101503"/>
                </a:lnTo>
                <a:lnTo>
                  <a:pt x="91571" y="103387"/>
                </a:lnTo>
                <a:lnTo>
                  <a:pt x="95179" y="104644"/>
                </a:lnTo>
                <a:lnTo>
                  <a:pt x="98378" y="105481"/>
                </a:lnTo>
                <a:lnTo>
                  <a:pt x="101304" y="106039"/>
                </a:lnTo>
                <a:lnTo>
                  <a:pt x="104048" y="106412"/>
                </a:lnTo>
                <a:lnTo>
                  <a:pt x="106673" y="106660"/>
                </a:lnTo>
                <a:lnTo>
                  <a:pt x="109214" y="106825"/>
                </a:lnTo>
                <a:lnTo>
                  <a:pt x="111703" y="106935"/>
                </a:lnTo>
                <a:lnTo>
                  <a:pt x="116586" y="107058"/>
                </a:lnTo>
                <a:lnTo>
                  <a:pt x="118999" y="106297"/>
                </a:lnTo>
                <a:lnTo>
                  <a:pt x="121401" y="104996"/>
                </a:lnTo>
                <a:lnTo>
                  <a:pt x="123796" y="103334"/>
                </a:lnTo>
                <a:lnTo>
                  <a:pt x="126188" y="101433"/>
                </a:lnTo>
                <a:lnTo>
                  <a:pt x="128575" y="99372"/>
                </a:lnTo>
                <a:lnTo>
                  <a:pt x="130960" y="97204"/>
                </a:lnTo>
                <a:lnTo>
                  <a:pt x="133345" y="95759"/>
                </a:lnTo>
                <a:lnTo>
                  <a:pt x="135728" y="94795"/>
                </a:lnTo>
                <a:lnTo>
                  <a:pt x="138110" y="94153"/>
                </a:lnTo>
                <a:lnTo>
                  <a:pt x="139698" y="92137"/>
                </a:lnTo>
                <a:lnTo>
                  <a:pt x="140757" y="89206"/>
                </a:lnTo>
                <a:lnTo>
                  <a:pt x="141463" y="85664"/>
                </a:lnTo>
                <a:lnTo>
                  <a:pt x="141934" y="81716"/>
                </a:lnTo>
                <a:lnTo>
                  <a:pt x="142248" y="77496"/>
                </a:lnTo>
                <a:lnTo>
                  <a:pt x="142596" y="69367"/>
                </a:lnTo>
                <a:lnTo>
                  <a:pt x="142751" y="63109"/>
                </a:lnTo>
                <a:lnTo>
                  <a:pt x="142839" y="51330"/>
                </a:lnTo>
                <a:lnTo>
                  <a:pt x="142057" y="46920"/>
                </a:lnTo>
                <a:lnTo>
                  <a:pt x="140742" y="42392"/>
                </a:lnTo>
                <a:lnTo>
                  <a:pt x="139072" y="37787"/>
                </a:lnTo>
                <a:lnTo>
                  <a:pt x="137958" y="33922"/>
                </a:lnTo>
                <a:lnTo>
                  <a:pt x="137216" y="30552"/>
                </a:lnTo>
                <a:lnTo>
                  <a:pt x="136721" y="27512"/>
                </a:lnTo>
                <a:lnTo>
                  <a:pt x="135597" y="23897"/>
                </a:lnTo>
                <a:lnTo>
                  <a:pt x="134055" y="19900"/>
                </a:lnTo>
                <a:lnTo>
                  <a:pt x="132232" y="15648"/>
                </a:lnTo>
                <a:lnTo>
                  <a:pt x="131017" y="12019"/>
                </a:lnTo>
                <a:lnTo>
                  <a:pt x="130208" y="8807"/>
                </a:lnTo>
                <a:lnTo>
                  <a:pt x="12858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PenAnnotation666"/>
          <p:cNvSpPr/>
          <p:nvPr/>
        </p:nvSpPr>
        <p:spPr>
          <a:xfrm>
            <a:off x="8308181" y="3314744"/>
            <a:ext cx="496954" cy="607175"/>
          </a:xfrm>
          <a:custGeom>
            <a:avLst/>
            <a:gdLst/>
            <a:ahLst/>
            <a:cxnLst/>
            <a:rect l="0" t="0" r="0" b="0"/>
            <a:pathLst>
              <a:path w="496954" h="607175">
                <a:moveTo>
                  <a:pt x="0" y="607174"/>
                </a:moveTo>
                <a:lnTo>
                  <a:pt x="51402" y="607174"/>
                </a:lnTo>
                <a:lnTo>
                  <a:pt x="58829" y="605058"/>
                </a:lnTo>
                <a:lnTo>
                  <a:pt x="67420" y="602264"/>
                </a:lnTo>
                <a:lnTo>
                  <a:pt x="80389" y="599899"/>
                </a:lnTo>
                <a:lnTo>
                  <a:pt x="91200" y="594523"/>
                </a:lnTo>
                <a:lnTo>
                  <a:pt x="102446" y="590175"/>
                </a:lnTo>
                <a:lnTo>
                  <a:pt x="111148" y="585596"/>
                </a:lnTo>
                <a:lnTo>
                  <a:pt x="122627" y="578556"/>
                </a:lnTo>
                <a:lnTo>
                  <a:pt x="132288" y="573817"/>
                </a:lnTo>
                <a:lnTo>
                  <a:pt x="144520" y="569066"/>
                </a:lnTo>
                <a:lnTo>
                  <a:pt x="155776" y="562191"/>
                </a:lnTo>
                <a:lnTo>
                  <a:pt x="171039" y="551513"/>
                </a:lnTo>
                <a:lnTo>
                  <a:pt x="180793" y="545130"/>
                </a:lnTo>
                <a:lnTo>
                  <a:pt x="195209" y="533404"/>
                </a:lnTo>
                <a:lnTo>
                  <a:pt x="209534" y="523757"/>
                </a:lnTo>
                <a:lnTo>
                  <a:pt x="223833" y="510403"/>
                </a:lnTo>
                <a:lnTo>
                  <a:pt x="238123" y="493306"/>
                </a:lnTo>
                <a:lnTo>
                  <a:pt x="247650" y="485658"/>
                </a:lnTo>
                <a:lnTo>
                  <a:pt x="255059" y="475379"/>
                </a:lnTo>
                <a:lnTo>
                  <a:pt x="261791" y="463668"/>
                </a:lnTo>
                <a:lnTo>
                  <a:pt x="274505" y="448149"/>
                </a:lnTo>
                <a:lnTo>
                  <a:pt x="288328" y="432703"/>
                </a:lnTo>
                <a:lnTo>
                  <a:pt x="302477" y="414191"/>
                </a:lnTo>
                <a:lnTo>
                  <a:pt x="315929" y="397506"/>
                </a:lnTo>
                <a:lnTo>
                  <a:pt x="326089" y="378627"/>
                </a:lnTo>
                <a:lnTo>
                  <a:pt x="347958" y="348909"/>
                </a:lnTo>
                <a:lnTo>
                  <a:pt x="376263" y="307041"/>
                </a:lnTo>
                <a:lnTo>
                  <a:pt x="383657" y="292807"/>
                </a:lnTo>
                <a:lnTo>
                  <a:pt x="389588" y="279337"/>
                </a:lnTo>
                <a:lnTo>
                  <a:pt x="398186" y="261241"/>
                </a:lnTo>
                <a:lnTo>
                  <a:pt x="415689" y="225902"/>
                </a:lnTo>
                <a:lnTo>
                  <a:pt x="421024" y="210972"/>
                </a:lnTo>
                <a:lnTo>
                  <a:pt x="426040" y="194547"/>
                </a:lnTo>
                <a:lnTo>
                  <a:pt x="430915" y="179309"/>
                </a:lnTo>
                <a:lnTo>
                  <a:pt x="438123" y="161136"/>
                </a:lnTo>
                <a:lnTo>
                  <a:pt x="442900" y="148585"/>
                </a:lnTo>
                <a:lnTo>
                  <a:pt x="448464" y="135863"/>
                </a:lnTo>
                <a:lnTo>
                  <a:pt x="456228" y="124917"/>
                </a:lnTo>
                <a:lnTo>
                  <a:pt x="458932" y="118982"/>
                </a:lnTo>
                <a:lnTo>
                  <a:pt x="463534" y="100046"/>
                </a:lnTo>
                <a:lnTo>
                  <a:pt x="468778" y="84028"/>
                </a:lnTo>
                <a:lnTo>
                  <a:pt x="471479" y="69228"/>
                </a:lnTo>
                <a:lnTo>
                  <a:pt x="476952" y="54788"/>
                </a:lnTo>
                <a:lnTo>
                  <a:pt x="483601" y="41249"/>
                </a:lnTo>
                <a:lnTo>
                  <a:pt x="489806" y="31858"/>
                </a:lnTo>
                <a:lnTo>
                  <a:pt x="491535" y="26570"/>
                </a:lnTo>
                <a:lnTo>
                  <a:pt x="493439" y="11798"/>
                </a:lnTo>
                <a:lnTo>
                  <a:pt x="496590" y="5748"/>
                </a:lnTo>
                <a:lnTo>
                  <a:pt x="496953" y="3817"/>
                </a:lnTo>
                <a:lnTo>
                  <a:pt x="496402" y="2530"/>
                </a:lnTo>
                <a:lnTo>
                  <a:pt x="493122" y="106"/>
                </a:lnTo>
                <a:lnTo>
                  <a:pt x="489186" y="0"/>
                </a:lnTo>
                <a:lnTo>
                  <a:pt x="488049" y="779"/>
                </a:lnTo>
                <a:lnTo>
                  <a:pt x="487291" y="2092"/>
                </a:lnTo>
                <a:lnTo>
                  <a:pt x="485775" y="70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PenAnnotation667"/>
          <p:cNvSpPr/>
          <p:nvPr/>
        </p:nvSpPr>
        <p:spPr>
          <a:xfrm>
            <a:off x="8679684" y="3228975"/>
            <a:ext cx="211187" cy="114271"/>
          </a:xfrm>
          <a:custGeom>
            <a:avLst/>
            <a:gdLst/>
            <a:ahLst/>
            <a:cxnLst/>
            <a:rect l="0" t="0" r="0" b="0"/>
            <a:pathLst>
              <a:path w="211187" h="114271">
                <a:moveTo>
                  <a:pt x="135703" y="0"/>
                </a:moveTo>
                <a:lnTo>
                  <a:pt x="135703" y="7584"/>
                </a:lnTo>
                <a:lnTo>
                  <a:pt x="134909" y="9819"/>
                </a:lnTo>
                <a:lnTo>
                  <a:pt x="133587" y="11308"/>
                </a:lnTo>
                <a:lnTo>
                  <a:pt x="129552" y="13699"/>
                </a:lnTo>
                <a:lnTo>
                  <a:pt x="126884" y="16142"/>
                </a:lnTo>
                <a:lnTo>
                  <a:pt x="116433" y="26437"/>
                </a:lnTo>
                <a:lnTo>
                  <a:pt x="77164" y="65682"/>
                </a:lnTo>
                <a:lnTo>
                  <a:pt x="73658" y="68394"/>
                </a:lnTo>
                <a:lnTo>
                  <a:pt x="69734" y="70996"/>
                </a:lnTo>
                <a:lnTo>
                  <a:pt x="65530" y="73524"/>
                </a:lnTo>
                <a:lnTo>
                  <a:pt x="61934" y="76003"/>
                </a:lnTo>
                <a:lnTo>
                  <a:pt x="58742" y="78450"/>
                </a:lnTo>
                <a:lnTo>
                  <a:pt x="55821" y="80875"/>
                </a:lnTo>
                <a:lnTo>
                  <a:pt x="52286" y="82491"/>
                </a:lnTo>
                <a:lnTo>
                  <a:pt x="48341" y="83569"/>
                </a:lnTo>
                <a:lnTo>
                  <a:pt x="44125" y="84288"/>
                </a:lnTo>
                <a:lnTo>
                  <a:pt x="40520" y="85560"/>
                </a:lnTo>
                <a:lnTo>
                  <a:pt x="34398" y="89091"/>
                </a:lnTo>
                <a:lnTo>
                  <a:pt x="31653" y="91144"/>
                </a:lnTo>
                <a:lnTo>
                  <a:pt x="29030" y="93306"/>
                </a:lnTo>
                <a:lnTo>
                  <a:pt x="26488" y="95541"/>
                </a:lnTo>
                <a:lnTo>
                  <a:pt x="23999" y="97825"/>
                </a:lnTo>
                <a:lnTo>
                  <a:pt x="19117" y="102480"/>
                </a:lnTo>
                <a:lnTo>
                  <a:pt x="16704" y="104038"/>
                </a:lnTo>
                <a:lnTo>
                  <a:pt x="11907" y="105770"/>
                </a:lnTo>
                <a:lnTo>
                  <a:pt x="10310" y="107026"/>
                </a:lnTo>
                <a:lnTo>
                  <a:pt x="9245" y="108657"/>
                </a:lnTo>
                <a:lnTo>
                  <a:pt x="8536" y="110538"/>
                </a:lnTo>
                <a:lnTo>
                  <a:pt x="7268" y="111792"/>
                </a:lnTo>
                <a:lnTo>
                  <a:pt x="5630" y="112628"/>
                </a:lnTo>
                <a:lnTo>
                  <a:pt x="70" y="114270"/>
                </a:lnTo>
                <a:lnTo>
                  <a:pt x="15" y="112170"/>
                </a:lnTo>
                <a:lnTo>
                  <a:pt x="0" y="110499"/>
                </a:lnTo>
                <a:lnTo>
                  <a:pt x="784" y="108591"/>
                </a:lnTo>
                <a:lnTo>
                  <a:pt x="2101" y="106525"/>
                </a:lnTo>
                <a:lnTo>
                  <a:pt x="6125" y="101298"/>
                </a:lnTo>
                <a:lnTo>
                  <a:pt x="8792" y="98467"/>
                </a:lnTo>
                <a:lnTo>
                  <a:pt x="23882" y="83253"/>
                </a:lnTo>
                <a:lnTo>
                  <a:pt x="26231" y="80108"/>
                </a:lnTo>
                <a:lnTo>
                  <a:pt x="28590" y="76424"/>
                </a:lnTo>
                <a:lnTo>
                  <a:pt x="30957" y="72380"/>
                </a:lnTo>
                <a:lnTo>
                  <a:pt x="33329" y="68891"/>
                </a:lnTo>
                <a:lnTo>
                  <a:pt x="35704" y="65771"/>
                </a:lnTo>
                <a:lnTo>
                  <a:pt x="38081" y="62897"/>
                </a:lnTo>
                <a:lnTo>
                  <a:pt x="41252" y="60188"/>
                </a:lnTo>
                <a:lnTo>
                  <a:pt x="44955" y="57587"/>
                </a:lnTo>
                <a:lnTo>
                  <a:pt x="49011" y="55060"/>
                </a:lnTo>
                <a:lnTo>
                  <a:pt x="52508" y="52582"/>
                </a:lnTo>
                <a:lnTo>
                  <a:pt x="55633" y="50136"/>
                </a:lnTo>
                <a:lnTo>
                  <a:pt x="58511" y="47711"/>
                </a:lnTo>
                <a:lnTo>
                  <a:pt x="61223" y="45301"/>
                </a:lnTo>
                <a:lnTo>
                  <a:pt x="66353" y="40506"/>
                </a:lnTo>
                <a:lnTo>
                  <a:pt x="73704" y="33345"/>
                </a:lnTo>
                <a:lnTo>
                  <a:pt x="76907" y="30961"/>
                </a:lnTo>
                <a:lnTo>
                  <a:pt x="80631" y="28578"/>
                </a:lnTo>
                <a:lnTo>
                  <a:pt x="84701" y="26196"/>
                </a:lnTo>
                <a:lnTo>
                  <a:pt x="88208" y="24607"/>
                </a:lnTo>
                <a:lnTo>
                  <a:pt x="94221" y="22843"/>
                </a:lnTo>
                <a:lnTo>
                  <a:pt x="99539" y="22058"/>
                </a:lnTo>
                <a:lnTo>
                  <a:pt x="102069" y="21849"/>
                </a:lnTo>
                <a:lnTo>
                  <a:pt x="104549" y="20916"/>
                </a:lnTo>
                <a:lnTo>
                  <a:pt x="109422" y="17762"/>
                </a:lnTo>
                <a:lnTo>
                  <a:pt x="114232" y="15832"/>
                </a:lnTo>
                <a:lnTo>
                  <a:pt x="119017" y="14974"/>
                </a:lnTo>
                <a:lnTo>
                  <a:pt x="123789" y="14592"/>
                </a:lnTo>
                <a:lnTo>
                  <a:pt x="128556" y="14423"/>
                </a:lnTo>
                <a:lnTo>
                  <a:pt x="130938" y="14377"/>
                </a:lnTo>
                <a:lnTo>
                  <a:pt x="133320" y="15141"/>
                </a:lnTo>
                <a:lnTo>
                  <a:pt x="138083" y="18106"/>
                </a:lnTo>
                <a:lnTo>
                  <a:pt x="139672" y="20008"/>
                </a:lnTo>
                <a:lnTo>
                  <a:pt x="140731" y="22070"/>
                </a:lnTo>
                <a:lnTo>
                  <a:pt x="141436" y="24238"/>
                </a:lnTo>
                <a:lnTo>
                  <a:pt x="142699" y="25684"/>
                </a:lnTo>
                <a:lnTo>
                  <a:pt x="144337" y="26647"/>
                </a:lnTo>
                <a:lnTo>
                  <a:pt x="146222" y="27290"/>
                </a:lnTo>
                <a:lnTo>
                  <a:pt x="147477" y="29305"/>
                </a:lnTo>
                <a:lnTo>
                  <a:pt x="148315" y="32237"/>
                </a:lnTo>
                <a:lnTo>
                  <a:pt x="148874" y="35778"/>
                </a:lnTo>
                <a:lnTo>
                  <a:pt x="150040" y="38934"/>
                </a:lnTo>
                <a:lnTo>
                  <a:pt x="151611" y="41830"/>
                </a:lnTo>
                <a:lnTo>
                  <a:pt x="153452" y="44556"/>
                </a:lnTo>
                <a:lnTo>
                  <a:pt x="154679" y="47166"/>
                </a:lnTo>
                <a:lnTo>
                  <a:pt x="155497" y="49700"/>
                </a:lnTo>
                <a:lnTo>
                  <a:pt x="156044" y="52183"/>
                </a:lnTo>
                <a:lnTo>
                  <a:pt x="157201" y="54632"/>
                </a:lnTo>
                <a:lnTo>
                  <a:pt x="158766" y="57059"/>
                </a:lnTo>
                <a:lnTo>
                  <a:pt x="160603" y="59470"/>
                </a:lnTo>
                <a:lnTo>
                  <a:pt x="162622" y="61872"/>
                </a:lnTo>
                <a:lnTo>
                  <a:pt x="164762" y="64267"/>
                </a:lnTo>
                <a:lnTo>
                  <a:pt x="166982" y="66657"/>
                </a:lnTo>
                <a:lnTo>
                  <a:pt x="168462" y="69044"/>
                </a:lnTo>
                <a:lnTo>
                  <a:pt x="169448" y="71429"/>
                </a:lnTo>
                <a:lnTo>
                  <a:pt x="170106" y="73813"/>
                </a:lnTo>
                <a:lnTo>
                  <a:pt x="171338" y="76990"/>
                </a:lnTo>
                <a:lnTo>
                  <a:pt x="172954" y="80695"/>
                </a:lnTo>
                <a:lnTo>
                  <a:pt x="177457" y="90464"/>
                </a:lnTo>
                <a:lnTo>
                  <a:pt x="178621" y="91265"/>
                </a:lnTo>
                <a:lnTo>
                  <a:pt x="182029" y="92156"/>
                </a:lnTo>
                <a:lnTo>
                  <a:pt x="188307" y="92552"/>
                </a:lnTo>
                <a:lnTo>
                  <a:pt x="192203" y="92657"/>
                </a:lnTo>
                <a:lnTo>
                  <a:pt x="194801" y="93521"/>
                </a:lnTo>
                <a:lnTo>
                  <a:pt x="196533" y="94891"/>
                </a:lnTo>
                <a:lnTo>
                  <a:pt x="197688" y="96598"/>
                </a:lnTo>
                <a:lnTo>
                  <a:pt x="199251" y="97736"/>
                </a:lnTo>
                <a:lnTo>
                  <a:pt x="203106" y="99000"/>
                </a:lnTo>
                <a:lnTo>
                  <a:pt x="204450" y="100131"/>
                </a:lnTo>
                <a:lnTo>
                  <a:pt x="205347" y="101679"/>
                </a:lnTo>
                <a:lnTo>
                  <a:pt x="206786" y="106074"/>
                </a:lnTo>
                <a:lnTo>
                  <a:pt x="207698" y="106434"/>
                </a:lnTo>
                <a:lnTo>
                  <a:pt x="211186" y="106942"/>
                </a:lnTo>
                <a:lnTo>
                  <a:pt x="207141" y="1071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PenAnnotation668"/>
          <p:cNvSpPr/>
          <p:nvPr/>
        </p:nvSpPr>
        <p:spPr>
          <a:xfrm>
            <a:off x="7750968" y="4222036"/>
            <a:ext cx="478633" cy="249952"/>
          </a:xfrm>
          <a:custGeom>
            <a:avLst/>
            <a:gdLst/>
            <a:ahLst/>
            <a:cxnLst/>
            <a:rect l="0" t="0" r="0" b="0"/>
            <a:pathLst>
              <a:path w="478633" h="249952">
                <a:moveTo>
                  <a:pt x="0" y="49926"/>
                </a:moveTo>
                <a:lnTo>
                  <a:pt x="0" y="42790"/>
                </a:lnTo>
                <a:lnTo>
                  <a:pt x="0" y="67703"/>
                </a:lnTo>
                <a:lnTo>
                  <a:pt x="794" y="69715"/>
                </a:lnTo>
                <a:lnTo>
                  <a:pt x="6152" y="77187"/>
                </a:lnTo>
                <a:lnTo>
                  <a:pt x="6703" y="80033"/>
                </a:lnTo>
                <a:lnTo>
                  <a:pt x="7013" y="86099"/>
                </a:lnTo>
                <a:lnTo>
                  <a:pt x="7105" y="92923"/>
                </a:lnTo>
                <a:lnTo>
                  <a:pt x="7136" y="102340"/>
                </a:lnTo>
                <a:lnTo>
                  <a:pt x="7932" y="104712"/>
                </a:lnTo>
                <a:lnTo>
                  <a:pt x="12797" y="112107"/>
                </a:lnTo>
                <a:lnTo>
                  <a:pt x="13295" y="112811"/>
                </a:lnTo>
                <a:lnTo>
                  <a:pt x="13847" y="117827"/>
                </a:lnTo>
                <a:lnTo>
                  <a:pt x="13993" y="121387"/>
                </a:lnTo>
                <a:lnTo>
                  <a:pt x="14885" y="123760"/>
                </a:lnTo>
                <a:lnTo>
                  <a:pt x="16274" y="125343"/>
                </a:lnTo>
                <a:lnTo>
                  <a:pt x="19933" y="127894"/>
                </a:lnTo>
                <a:lnTo>
                  <a:pt x="24206" y="131674"/>
                </a:lnTo>
                <a:lnTo>
                  <a:pt x="25661" y="133794"/>
                </a:lnTo>
                <a:lnTo>
                  <a:pt x="27280" y="138265"/>
                </a:lnTo>
                <a:lnTo>
                  <a:pt x="28192" y="145245"/>
                </a:lnTo>
                <a:lnTo>
                  <a:pt x="29113" y="147603"/>
                </a:lnTo>
                <a:lnTo>
                  <a:pt x="33409" y="154715"/>
                </a:lnTo>
                <a:lnTo>
                  <a:pt x="34693" y="159469"/>
                </a:lnTo>
                <a:lnTo>
                  <a:pt x="35414" y="166609"/>
                </a:lnTo>
                <a:lnTo>
                  <a:pt x="36310" y="168990"/>
                </a:lnTo>
                <a:lnTo>
                  <a:pt x="39421" y="173752"/>
                </a:lnTo>
                <a:lnTo>
                  <a:pt x="45635" y="180895"/>
                </a:lnTo>
                <a:lnTo>
                  <a:pt x="52503" y="188039"/>
                </a:lnTo>
                <a:lnTo>
                  <a:pt x="54053" y="190420"/>
                </a:lnTo>
                <a:lnTo>
                  <a:pt x="55774" y="195182"/>
                </a:lnTo>
                <a:lnTo>
                  <a:pt x="57820" y="197564"/>
                </a:lnTo>
                <a:lnTo>
                  <a:pt x="66697" y="204707"/>
                </a:lnTo>
                <a:lnTo>
                  <a:pt x="68277" y="207089"/>
                </a:lnTo>
                <a:lnTo>
                  <a:pt x="69331" y="209470"/>
                </a:lnTo>
                <a:lnTo>
                  <a:pt x="70827" y="211057"/>
                </a:lnTo>
                <a:lnTo>
                  <a:pt x="72618" y="212116"/>
                </a:lnTo>
                <a:lnTo>
                  <a:pt x="88410" y="218863"/>
                </a:lnTo>
                <a:lnTo>
                  <a:pt x="97015" y="221425"/>
                </a:lnTo>
                <a:lnTo>
                  <a:pt x="104592" y="226065"/>
                </a:lnTo>
                <a:lnTo>
                  <a:pt x="109457" y="227429"/>
                </a:lnTo>
                <a:lnTo>
                  <a:pt x="123956" y="229098"/>
                </a:lnTo>
                <a:lnTo>
                  <a:pt x="129969" y="232216"/>
                </a:lnTo>
                <a:lnTo>
                  <a:pt x="137817" y="238435"/>
                </a:lnTo>
                <a:lnTo>
                  <a:pt x="141090" y="239892"/>
                </a:lnTo>
                <a:lnTo>
                  <a:pt x="152489" y="242737"/>
                </a:lnTo>
                <a:lnTo>
                  <a:pt x="161245" y="247461"/>
                </a:lnTo>
                <a:lnTo>
                  <a:pt x="166386" y="248844"/>
                </a:lnTo>
                <a:lnTo>
                  <a:pt x="181063" y="249732"/>
                </a:lnTo>
                <a:lnTo>
                  <a:pt x="194545" y="249908"/>
                </a:lnTo>
                <a:lnTo>
                  <a:pt x="259172" y="249951"/>
                </a:lnTo>
                <a:lnTo>
                  <a:pt x="266265" y="247834"/>
                </a:lnTo>
                <a:lnTo>
                  <a:pt x="273916" y="244248"/>
                </a:lnTo>
                <a:lnTo>
                  <a:pt x="282684" y="238560"/>
                </a:lnTo>
                <a:lnTo>
                  <a:pt x="287828" y="236951"/>
                </a:lnTo>
                <a:lnTo>
                  <a:pt x="295185" y="236045"/>
                </a:lnTo>
                <a:lnTo>
                  <a:pt x="297597" y="235124"/>
                </a:lnTo>
                <a:lnTo>
                  <a:pt x="302393" y="231984"/>
                </a:lnTo>
                <a:lnTo>
                  <a:pt x="305576" y="231623"/>
                </a:lnTo>
                <a:lnTo>
                  <a:pt x="313348" y="233339"/>
                </a:lnTo>
                <a:lnTo>
                  <a:pt x="316849" y="233320"/>
                </a:lnTo>
                <a:lnTo>
                  <a:pt x="319976" y="232514"/>
                </a:lnTo>
                <a:lnTo>
                  <a:pt x="325569" y="229501"/>
                </a:lnTo>
                <a:lnTo>
                  <a:pt x="333178" y="224136"/>
                </a:lnTo>
                <a:lnTo>
                  <a:pt x="340461" y="221400"/>
                </a:lnTo>
                <a:lnTo>
                  <a:pt x="347646" y="216709"/>
                </a:lnTo>
                <a:lnTo>
                  <a:pt x="354801" y="214173"/>
                </a:lnTo>
                <a:lnTo>
                  <a:pt x="361949" y="208747"/>
                </a:lnTo>
                <a:lnTo>
                  <a:pt x="366712" y="204386"/>
                </a:lnTo>
                <a:lnTo>
                  <a:pt x="369094" y="202905"/>
                </a:lnTo>
                <a:lnTo>
                  <a:pt x="376238" y="200028"/>
                </a:lnTo>
                <a:lnTo>
                  <a:pt x="381000" y="196543"/>
                </a:lnTo>
                <a:lnTo>
                  <a:pt x="382588" y="194502"/>
                </a:lnTo>
                <a:lnTo>
                  <a:pt x="383647" y="192347"/>
                </a:lnTo>
                <a:lnTo>
                  <a:pt x="384352" y="190117"/>
                </a:lnTo>
                <a:lnTo>
                  <a:pt x="387253" y="185523"/>
                </a:lnTo>
                <a:lnTo>
                  <a:pt x="393348" y="178474"/>
                </a:lnTo>
                <a:lnTo>
                  <a:pt x="400181" y="171358"/>
                </a:lnTo>
                <a:lnTo>
                  <a:pt x="402519" y="168981"/>
                </a:lnTo>
                <a:lnTo>
                  <a:pt x="404871" y="167396"/>
                </a:lnTo>
                <a:lnTo>
                  <a:pt x="409601" y="165635"/>
                </a:lnTo>
                <a:lnTo>
                  <a:pt x="411180" y="163578"/>
                </a:lnTo>
                <a:lnTo>
                  <a:pt x="412935" y="157059"/>
                </a:lnTo>
                <a:lnTo>
                  <a:pt x="415831" y="150986"/>
                </a:lnTo>
                <a:lnTo>
                  <a:pt x="417714" y="148256"/>
                </a:lnTo>
                <a:lnTo>
                  <a:pt x="419764" y="146436"/>
                </a:lnTo>
                <a:lnTo>
                  <a:pt x="421923" y="145222"/>
                </a:lnTo>
                <a:lnTo>
                  <a:pt x="424158" y="144413"/>
                </a:lnTo>
                <a:lnTo>
                  <a:pt x="426441" y="142286"/>
                </a:lnTo>
                <a:lnTo>
                  <a:pt x="431094" y="135689"/>
                </a:lnTo>
                <a:lnTo>
                  <a:pt x="435809" y="129583"/>
                </a:lnTo>
                <a:lnTo>
                  <a:pt x="440549" y="124223"/>
                </a:lnTo>
                <a:lnTo>
                  <a:pt x="445302" y="119195"/>
                </a:lnTo>
                <a:lnTo>
                  <a:pt x="446887" y="116742"/>
                </a:lnTo>
                <a:lnTo>
                  <a:pt x="449911" y="109499"/>
                </a:lnTo>
                <a:lnTo>
                  <a:pt x="454688" y="102326"/>
                </a:lnTo>
                <a:lnTo>
                  <a:pt x="456083" y="97556"/>
                </a:lnTo>
                <a:lnTo>
                  <a:pt x="456870" y="90409"/>
                </a:lnTo>
                <a:lnTo>
                  <a:pt x="457773" y="88027"/>
                </a:lnTo>
                <a:lnTo>
                  <a:pt x="462044" y="80883"/>
                </a:lnTo>
                <a:lnTo>
                  <a:pt x="463322" y="76120"/>
                </a:lnTo>
                <a:lnTo>
                  <a:pt x="464042" y="68976"/>
                </a:lnTo>
                <a:lnTo>
                  <a:pt x="464936" y="66595"/>
                </a:lnTo>
                <a:lnTo>
                  <a:pt x="469193" y="59451"/>
                </a:lnTo>
                <a:lnTo>
                  <a:pt x="470468" y="54689"/>
                </a:lnTo>
                <a:lnTo>
                  <a:pt x="471185" y="47545"/>
                </a:lnTo>
                <a:lnTo>
                  <a:pt x="471399" y="40401"/>
                </a:lnTo>
                <a:lnTo>
                  <a:pt x="472222" y="38020"/>
                </a:lnTo>
                <a:lnTo>
                  <a:pt x="476380" y="30876"/>
                </a:lnTo>
                <a:lnTo>
                  <a:pt x="477630" y="26114"/>
                </a:lnTo>
                <a:lnTo>
                  <a:pt x="478335" y="18970"/>
                </a:lnTo>
                <a:lnTo>
                  <a:pt x="478592" y="12718"/>
                </a:lnTo>
                <a:lnTo>
                  <a:pt x="478632" y="942"/>
                </a:lnTo>
                <a:lnTo>
                  <a:pt x="478632" y="6160"/>
                </a:lnTo>
                <a:lnTo>
                  <a:pt x="478632" y="0"/>
                </a:lnTo>
                <a:lnTo>
                  <a:pt x="478632" y="70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PenAnnotation669"/>
          <p:cNvSpPr/>
          <p:nvPr/>
        </p:nvSpPr>
        <p:spPr>
          <a:xfrm>
            <a:off x="7765256" y="4193468"/>
            <a:ext cx="457201" cy="57064"/>
          </a:xfrm>
          <a:custGeom>
            <a:avLst/>
            <a:gdLst/>
            <a:ahLst/>
            <a:cxnLst/>
            <a:rect l="0" t="0" r="0" b="0"/>
            <a:pathLst>
              <a:path w="457201" h="57064">
                <a:moveTo>
                  <a:pt x="0" y="49919"/>
                </a:moveTo>
                <a:lnTo>
                  <a:pt x="7085" y="57005"/>
                </a:lnTo>
                <a:lnTo>
                  <a:pt x="7117" y="57037"/>
                </a:lnTo>
                <a:lnTo>
                  <a:pt x="31340" y="57063"/>
                </a:lnTo>
                <a:lnTo>
                  <a:pt x="33593" y="56269"/>
                </a:lnTo>
                <a:lnTo>
                  <a:pt x="35889" y="54946"/>
                </a:lnTo>
                <a:lnTo>
                  <a:pt x="38214" y="53271"/>
                </a:lnTo>
                <a:lnTo>
                  <a:pt x="40558" y="52153"/>
                </a:lnTo>
                <a:lnTo>
                  <a:pt x="45278" y="50912"/>
                </a:lnTo>
                <a:lnTo>
                  <a:pt x="47647" y="49787"/>
                </a:lnTo>
                <a:lnTo>
                  <a:pt x="50022" y="48244"/>
                </a:lnTo>
                <a:lnTo>
                  <a:pt x="52398" y="46421"/>
                </a:lnTo>
                <a:lnTo>
                  <a:pt x="54775" y="45206"/>
                </a:lnTo>
                <a:lnTo>
                  <a:pt x="59534" y="43856"/>
                </a:lnTo>
                <a:lnTo>
                  <a:pt x="73819" y="42870"/>
                </a:lnTo>
                <a:lnTo>
                  <a:pt x="81956" y="42783"/>
                </a:lnTo>
                <a:lnTo>
                  <a:pt x="84006" y="43574"/>
                </a:lnTo>
                <a:lnTo>
                  <a:pt x="86166" y="44896"/>
                </a:lnTo>
                <a:lnTo>
                  <a:pt x="88401" y="46570"/>
                </a:lnTo>
                <a:lnTo>
                  <a:pt x="90684" y="46892"/>
                </a:lnTo>
                <a:lnTo>
                  <a:pt x="92999" y="46314"/>
                </a:lnTo>
                <a:lnTo>
                  <a:pt x="95337" y="45134"/>
                </a:lnTo>
                <a:lnTo>
                  <a:pt x="100052" y="43824"/>
                </a:lnTo>
                <a:lnTo>
                  <a:pt x="102419" y="43474"/>
                </a:lnTo>
                <a:lnTo>
                  <a:pt x="104792" y="42447"/>
                </a:lnTo>
                <a:lnTo>
                  <a:pt x="107168" y="40969"/>
                </a:lnTo>
                <a:lnTo>
                  <a:pt x="109545" y="39190"/>
                </a:lnTo>
                <a:lnTo>
                  <a:pt x="111923" y="38004"/>
                </a:lnTo>
                <a:lnTo>
                  <a:pt x="116684" y="36686"/>
                </a:lnTo>
                <a:lnTo>
                  <a:pt x="130969" y="35724"/>
                </a:lnTo>
                <a:lnTo>
                  <a:pt x="159839" y="35632"/>
                </a:lnTo>
                <a:lnTo>
                  <a:pt x="162122" y="34838"/>
                </a:lnTo>
                <a:lnTo>
                  <a:pt x="164437" y="33515"/>
                </a:lnTo>
                <a:lnTo>
                  <a:pt x="166775" y="31839"/>
                </a:lnTo>
                <a:lnTo>
                  <a:pt x="169127" y="30722"/>
                </a:lnTo>
                <a:lnTo>
                  <a:pt x="173857" y="29481"/>
                </a:lnTo>
                <a:lnTo>
                  <a:pt x="176229" y="28356"/>
                </a:lnTo>
                <a:lnTo>
                  <a:pt x="178605" y="26813"/>
                </a:lnTo>
                <a:lnTo>
                  <a:pt x="180983" y="24990"/>
                </a:lnTo>
                <a:lnTo>
                  <a:pt x="183361" y="23774"/>
                </a:lnTo>
                <a:lnTo>
                  <a:pt x="189708" y="22064"/>
                </a:lnTo>
                <a:lnTo>
                  <a:pt x="192734" y="21558"/>
                </a:lnTo>
                <a:lnTo>
                  <a:pt x="202701" y="21372"/>
                </a:lnTo>
                <a:lnTo>
                  <a:pt x="205778" y="20569"/>
                </a:lnTo>
                <a:lnTo>
                  <a:pt x="209416" y="19240"/>
                </a:lnTo>
                <a:lnTo>
                  <a:pt x="213430" y="17560"/>
                </a:lnTo>
                <a:lnTo>
                  <a:pt x="216899" y="16440"/>
                </a:lnTo>
                <a:lnTo>
                  <a:pt x="222871" y="15196"/>
                </a:lnTo>
                <a:lnTo>
                  <a:pt x="225574" y="15658"/>
                </a:lnTo>
                <a:lnTo>
                  <a:pt x="228170" y="16759"/>
                </a:lnTo>
                <a:lnTo>
                  <a:pt x="230694" y="18288"/>
                </a:lnTo>
                <a:lnTo>
                  <a:pt x="232378" y="18512"/>
                </a:lnTo>
                <a:lnTo>
                  <a:pt x="233499" y="17869"/>
                </a:lnTo>
                <a:lnTo>
                  <a:pt x="234248" y="16646"/>
                </a:lnTo>
                <a:lnTo>
                  <a:pt x="235540" y="15831"/>
                </a:lnTo>
                <a:lnTo>
                  <a:pt x="239093" y="14925"/>
                </a:lnTo>
                <a:lnTo>
                  <a:pt x="252498" y="14264"/>
                </a:lnTo>
                <a:lnTo>
                  <a:pt x="254851" y="13449"/>
                </a:lnTo>
                <a:lnTo>
                  <a:pt x="257214" y="12112"/>
                </a:lnTo>
                <a:lnTo>
                  <a:pt x="259582" y="10427"/>
                </a:lnTo>
                <a:lnTo>
                  <a:pt x="261954" y="9303"/>
                </a:lnTo>
                <a:lnTo>
                  <a:pt x="266708" y="8055"/>
                </a:lnTo>
                <a:lnTo>
                  <a:pt x="280724" y="7188"/>
                </a:lnTo>
                <a:lnTo>
                  <a:pt x="284780" y="7144"/>
                </a:lnTo>
                <a:lnTo>
                  <a:pt x="288278" y="7908"/>
                </a:lnTo>
                <a:lnTo>
                  <a:pt x="291404" y="9212"/>
                </a:lnTo>
                <a:lnTo>
                  <a:pt x="294282" y="10875"/>
                </a:lnTo>
                <a:lnTo>
                  <a:pt x="296994" y="11190"/>
                </a:lnTo>
                <a:lnTo>
                  <a:pt x="299596" y="10606"/>
                </a:lnTo>
                <a:lnTo>
                  <a:pt x="302125" y="9422"/>
                </a:lnTo>
                <a:lnTo>
                  <a:pt x="307050" y="8108"/>
                </a:lnTo>
                <a:lnTo>
                  <a:pt x="319070" y="7195"/>
                </a:lnTo>
                <a:lnTo>
                  <a:pt x="330991" y="7075"/>
                </a:lnTo>
                <a:lnTo>
                  <a:pt x="381993" y="7057"/>
                </a:lnTo>
                <a:lnTo>
                  <a:pt x="384044" y="6263"/>
                </a:lnTo>
                <a:lnTo>
                  <a:pt x="386203" y="4940"/>
                </a:lnTo>
                <a:lnTo>
                  <a:pt x="391582" y="906"/>
                </a:lnTo>
                <a:lnTo>
                  <a:pt x="394435" y="354"/>
                </a:lnTo>
                <a:lnTo>
                  <a:pt x="398941" y="0"/>
                </a:lnTo>
                <a:lnTo>
                  <a:pt x="400104" y="765"/>
                </a:lnTo>
                <a:lnTo>
                  <a:pt x="401674" y="2068"/>
                </a:lnTo>
                <a:lnTo>
                  <a:pt x="403513" y="3731"/>
                </a:lnTo>
                <a:lnTo>
                  <a:pt x="405534" y="4840"/>
                </a:lnTo>
                <a:lnTo>
                  <a:pt x="412363" y="6619"/>
                </a:lnTo>
                <a:lnTo>
                  <a:pt x="414254" y="6862"/>
                </a:lnTo>
                <a:lnTo>
                  <a:pt x="428322" y="7056"/>
                </a:lnTo>
                <a:lnTo>
                  <a:pt x="429217" y="7850"/>
                </a:lnTo>
                <a:lnTo>
                  <a:pt x="435316" y="13759"/>
                </a:lnTo>
                <a:lnTo>
                  <a:pt x="435466" y="13906"/>
                </a:lnTo>
                <a:lnTo>
                  <a:pt x="439471" y="14113"/>
                </a:lnTo>
                <a:lnTo>
                  <a:pt x="440618" y="13348"/>
                </a:lnTo>
                <a:lnTo>
                  <a:pt x="441383" y="12045"/>
                </a:lnTo>
                <a:lnTo>
                  <a:pt x="442823" y="7349"/>
                </a:lnTo>
                <a:lnTo>
                  <a:pt x="446678" y="7143"/>
                </a:lnTo>
                <a:lnTo>
                  <a:pt x="447804" y="6320"/>
                </a:lnTo>
                <a:lnTo>
                  <a:pt x="448555" y="4978"/>
                </a:lnTo>
                <a:lnTo>
                  <a:pt x="449055" y="3290"/>
                </a:lnTo>
                <a:lnTo>
                  <a:pt x="449389" y="2958"/>
                </a:lnTo>
                <a:lnTo>
                  <a:pt x="449611" y="3530"/>
                </a:lnTo>
                <a:lnTo>
                  <a:pt x="449968" y="6360"/>
                </a:lnTo>
                <a:lnTo>
                  <a:pt x="450791" y="6592"/>
                </a:lnTo>
                <a:lnTo>
                  <a:pt x="457111" y="7051"/>
                </a:lnTo>
                <a:lnTo>
                  <a:pt x="457142" y="7846"/>
                </a:lnTo>
                <a:lnTo>
                  <a:pt x="457192" y="13207"/>
                </a:lnTo>
                <a:lnTo>
                  <a:pt x="457200" y="7057"/>
                </a:lnTo>
                <a:lnTo>
                  <a:pt x="457200" y="14175"/>
                </a:lnTo>
                <a:lnTo>
                  <a:pt x="457200" y="70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PenAnnotation670"/>
          <p:cNvSpPr/>
          <p:nvPr/>
        </p:nvSpPr>
        <p:spPr>
          <a:xfrm>
            <a:off x="7958137" y="4036305"/>
            <a:ext cx="92870" cy="142789"/>
          </a:xfrm>
          <a:custGeom>
            <a:avLst/>
            <a:gdLst/>
            <a:ahLst/>
            <a:cxnLst/>
            <a:rect l="0" t="0" r="0" b="0"/>
            <a:pathLst>
              <a:path w="92870" h="142789">
                <a:moveTo>
                  <a:pt x="7144" y="21345"/>
                </a:moveTo>
                <a:lnTo>
                  <a:pt x="7144" y="25460"/>
                </a:lnTo>
                <a:lnTo>
                  <a:pt x="7144" y="23703"/>
                </a:lnTo>
                <a:lnTo>
                  <a:pt x="7144" y="135644"/>
                </a:lnTo>
                <a:lnTo>
                  <a:pt x="11260" y="135645"/>
                </a:lnTo>
                <a:lnTo>
                  <a:pt x="7842" y="135645"/>
                </a:lnTo>
                <a:lnTo>
                  <a:pt x="7610" y="134851"/>
                </a:lnTo>
                <a:lnTo>
                  <a:pt x="7351" y="131852"/>
                </a:lnTo>
                <a:lnTo>
                  <a:pt x="7236" y="127874"/>
                </a:lnTo>
                <a:lnTo>
                  <a:pt x="7144" y="33251"/>
                </a:lnTo>
                <a:lnTo>
                  <a:pt x="6350" y="31663"/>
                </a:lnTo>
                <a:lnTo>
                  <a:pt x="5028" y="30605"/>
                </a:lnTo>
                <a:lnTo>
                  <a:pt x="3351" y="29899"/>
                </a:lnTo>
                <a:lnTo>
                  <a:pt x="2234" y="28635"/>
                </a:lnTo>
                <a:lnTo>
                  <a:pt x="1490" y="26999"/>
                </a:lnTo>
                <a:lnTo>
                  <a:pt x="295" y="22461"/>
                </a:lnTo>
                <a:lnTo>
                  <a:pt x="131" y="19724"/>
                </a:lnTo>
                <a:lnTo>
                  <a:pt x="8" y="14524"/>
                </a:lnTo>
                <a:lnTo>
                  <a:pt x="0" y="7147"/>
                </a:lnTo>
                <a:lnTo>
                  <a:pt x="2116" y="7097"/>
                </a:lnTo>
                <a:lnTo>
                  <a:pt x="17001" y="7058"/>
                </a:lnTo>
                <a:lnTo>
                  <a:pt x="19271" y="6264"/>
                </a:lnTo>
                <a:lnTo>
                  <a:pt x="21579" y="4940"/>
                </a:lnTo>
                <a:lnTo>
                  <a:pt x="23910" y="3265"/>
                </a:lnTo>
                <a:lnTo>
                  <a:pt x="26259" y="2148"/>
                </a:lnTo>
                <a:lnTo>
                  <a:pt x="28618" y="1403"/>
                </a:lnTo>
                <a:lnTo>
                  <a:pt x="30986" y="907"/>
                </a:lnTo>
                <a:lnTo>
                  <a:pt x="33358" y="576"/>
                </a:lnTo>
                <a:lnTo>
                  <a:pt x="35732" y="355"/>
                </a:lnTo>
                <a:lnTo>
                  <a:pt x="41454" y="0"/>
                </a:lnTo>
                <a:lnTo>
                  <a:pt x="44353" y="2069"/>
                </a:lnTo>
                <a:lnTo>
                  <a:pt x="46237" y="3732"/>
                </a:lnTo>
                <a:lnTo>
                  <a:pt x="48288" y="4840"/>
                </a:lnTo>
                <a:lnTo>
                  <a:pt x="50448" y="5579"/>
                </a:lnTo>
                <a:lnTo>
                  <a:pt x="52683" y="6072"/>
                </a:lnTo>
                <a:lnTo>
                  <a:pt x="55759" y="6400"/>
                </a:lnTo>
                <a:lnTo>
                  <a:pt x="59398" y="6619"/>
                </a:lnTo>
                <a:lnTo>
                  <a:pt x="66880" y="6862"/>
                </a:lnTo>
                <a:lnTo>
                  <a:pt x="76884" y="7031"/>
                </a:lnTo>
                <a:lnTo>
                  <a:pt x="92840" y="7057"/>
                </a:lnTo>
                <a:lnTo>
                  <a:pt x="92869" y="27176"/>
                </a:lnTo>
                <a:lnTo>
                  <a:pt x="92075" y="29200"/>
                </a:lnTo>
                <a:lnTo>
                  <a:pt x="90753" y="32138"/>
                </a:lnTo>
                <a:lnTo>
                  <a:pt x="89076" y="35684"/>
                </a:lnTo>
                <a:lnTo>
                  <a:pt x="87959" y="38841"/>
                </a:lnTo>
                <a:lnTo>
                  <a:pt x="87215" y="41741"/>
                </a:lnTo>
                <a:lnTo>
                  <a:pt x="86718" y="44467"/>
                </a:lnTo>
                <a:lnTo>
                  <a:pt x="86387" y="47079"/>
                </a:lnTo>
                <a:lnTo>
                  <a:pt x="86166" y="49613"/>
                </a:lnTo>
                <a:lnTo>
                  <a:pt x="86020" y="52096"/>
                </a:lnTo>
                <a:lnTo>
                  <a:pt x="85856" y="56973"/>
                </a:lnTo>
                <a:lnTo>
                  <a:pt x="85751" y="66571"/>
                </a:lnTo>
                <a:lnTo>
                  <a:pt x="85725" y="141794"/>
                </a:lnTo>
                <a:lnTo>
                  <a:pt x="85725" y="138476"/>
                </a:lnTo>
                <a:lnTo>
                  <a:pt x="85725" y="142063"/>
                </a:lnTo>
                <a:lnTo>
                  <a:pt x="85725" y="138530"/>
                </a:lnTo>
                <a:lnTo>
                  <a:pt x="85725" y="140380"/>
                </a:lnTo>
                <a:lnTo>
                  <a:pt x="85725" y="136425"/>
                </a:lnTo>
                <a:lnTo>
                  <a:pt x="85725" y="141864"/>
                </a:lnTo>
                <a:lnTo>
                  <a:pt x="85725" y="138490"/>
                </a:lnTo>
                <a:lnTo>
                  <a:pt x="85725" y="1427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PenAnnotation671"/>
          <p:cNvSpPr/>
          <p:nvPr/>
        </p:nvSpPr>
        <p:spPr>
          <a:xfrm>
            <a:off x="7965281" y="4164806"/>
            <a:ext cx="1" cy="28576"/>
          </a:xfrm>
          <a:custGeom>
            <a:avLst/>
            <a:gdLst/>
            <a:ahLst/>
            <a:cxnLst/>
            <a:rect l="0" t="0" r="0" b="0"/>
            <a:pathLst>
              <a:path w="1" h="28576">
                <a:moveTo>
                  <a:pt x="0" y="0"/>
                </a:moveTo>
                <a:lnTo>
                  <a:pt x="0" y="23402"/>
                </a:lnTo>
                <a:lnTo>
                  <a:pt x="0" y="21821"/>
                </a:lnTo>
                <a:lnTo>
                  <a:pt x="0" y="285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PenAnnotation672"/>
          <p:cNvSpPr/>
          <p:nvPr/>
        </p:nvSpPr>
        <p:spPr>
          <a:xfrm>
            <a:off x="8108244" y="4007643"/>
            <a:ext cx="49617" cy="39771"/>
          </a:xfrm>
          <a:custGeom>
            <a:avLst/>
            <a:gdLst/>
            <a:ahLst/>
            <a:cxnLst/>
            <a:rect l="0" t="0" r="0" b="0"/>
            <a:pathLst>
              <a:path w="49617" h="39771">
                <a:moveTo>
                  <a:pt x="21343" y="0"/>
                </a:moveTo>
                <a:lnTo>
                  <a:pt x="15192" y="0"/>
                </a:lnTo>
                <a:lnTo>
                  <a:pt x="14861" y="794"/>
                </a:lnTo>
                <a:lnTo>
                  <a:pt x="14640" y="2117"/>
                </a:lnTo>
                <a:lnTo>
                  <a:pt x="14494" y="3793"/>
                </a:lnTo>
                <a:lnTo>
                  <a:pt x="13602" y="4910"/>
                </a:lnTo>
                <a:lnTo>
                  <a:pt x="12213" y="5655"/>
                </a:lnTo>
                <a:lnTo>
                  <a:pt x="8075" y="6850"/>
                </a:lnTo>
                <a:lnTo>
                  <a:pt x="7735" y="7742"/>
                </a:lnTo>
                <a:lnTo>
                  <a:pt x="7509" y="9130"/>
                </a:lnTo>
                <a:lnTo>
                  <a:pt x="7145" y="13269"/>
                </a:lnTo>
                <a:lnTo>
                  <a:pt x="6321" y="13608"/>
                </a:lnTo>
                <a:lnTo>
                  <a:pt x="4978" y="13835"/>
                </a:lnTo>
                <a:lnTo>
                  <a:pt x="3290" y="13986"/>
                </a:lnTo>
                <a:lnTo>
                  <a:pt x="2164" y="14880"/>
                </a:lnTo>
                <a:lnTo>
                  <a:pt x="1413" y="16270"/>
                </a:lnTo>
                <a:lnTo>
                  <a:pt x="913" y="17991"/>
                </a:lnTo>
                <a:lnTo>
                  <a:pt x="579" y="19931"/>
                </a:lnTo>
                <a:lnTo>
                  <a:pt x="357" y="22019"/>
                </a:lnTo>
                <a:lnTo>
                  <a:pt x="0" y="27280"/>
                </a:lnTo>
                <a:lnTo>
                  <a:pt x="764" y="28505"/>
                </a:lnTo>
                <a:lnTo>
                  <a:pt x="2067" y="30117"/>
                </a:lnTo>
                <a:lnTo>
                  <a:pt x="6070" y="34612"/>
                </a:lnTo>
                <a:lnTo>
                  <a:pt x="7193" y="34981"/>
                </a:lnTo>
                <a:lnTo>
                  <a:pt x="8734" y="35227"/>
                </a:lnTo>
                <a:lnTo>
                  <a:pt x="10556" y="35391"/>
                </a:lnTo>
                <a:lnTo>
                  <a:pt x="11771" y="36294"/>
                </a:lnTo>
                <a:lnTo>
                  <a:pt x="12580" y="37690"/>
                </a:lnTo>
                <a:lnTo>
                  <a:pt x="13119" y="39414"/>
                </a:lnTo>
                <a:lnTo>
                  <a:pt x="14274" y="39770"/>
                </a:lnTo>
                <a:lnTo>
                  <a:pt x="15836" y="39213"/>
                </a:lnTo>
                <a:lnTo>
                  <a:pt x="17672" y="38049"/>
                </a:lnTo>
                <a:lnTo>
                  <a:pt x="19690" y="37272"/>
                </a:lnTo>
                <a:lnTo>
                  <a:pt x="21828" y="36755"/>
                </a:lnTo>
                <a:lnTo>
                  <a:pt x="27172" y="35924"/>
                </a:lnTo>
                <a:lnTo>
                  <a:pt x="28404" y="35855"/>
                </a:lnTo>
                <a:lnTo>
                  <a:pt x="34522" y="35737"/>
                </a:lnTo>
                <a:lnTo>
                  <a:pt x="39094" y="35725"/>
                </a:lnTo>
                <a:lnTo>
                  <a:pt x="40321" y="34929"/>
                </a:lnTo>
                <a:lnTo>
                  <a:pt x="41139" y="33605"/>
                </a:lnTo>
                <a:lnTo>
                  <a:pt x="41684" y="31928"/>
                </a:lnTo>
                <a:lnTo>
                  <a:pt x="42047" y="30017"/>
                </a:lnTo>
                <a:lnTo>
                  <a:pt x="42289" y="27949"/>
                </a:lnTo>
                <a:lnTo>
                  <a:pt x="42452" y="25777"/>
                </a:lnTo>
                <a:lnTo>
                  <a:pt x="43353" y="23534"/>
                </a:lnTo>
                <a:lnTo>
                  <a:pt x="44748" y="21246"/>
                </a:lnTo>
                <a:lnTo>
                  <a:pt x="48897" y="15662"/>
                </a:lnTo>
                <a:lnTo>
                  <a:pt x="49237" y="14410"/>
                </a:lnTo>
                <a:lnTo>
                  <a:pt x="49465" y="12782"/>
                </a:lnTo>
                <a:lnTo>
                  <a:pt x="49616" y="10903"/>
                </a:lnTo>
                <a:lnTo>
                  <a:pt x="48923" y="9650"/>
                </a:lnTo>
                <a:lnTo>
                  <a:pt x="47667" y="8814"/>
                </a:lnTo>
                <a:lnTo>
                  <a:pt x="43740" y="7474"/>
                </a:lnTo>
                <a:lnTo>
                  <a:pt x="43418" y="6570"/>
                </a:lnTo>
                <a:lnTo>
                  <a:pt x="43204" y="5174"/>
                </a:lnTo>
                <a:lnTo>
                  <a:pt x="42800" y="303"/>
                </a:lnTo>
                <a:lnTo>
                  <a:pt x="41998" y="202"/>
                </a:lnTo>
                <a:lnTo>
                  <a:pt x="40669" y="135"/>
                </a:lnTo>
                <a:lnTo>
                  <a:pt x="35657" y="1"/>
                </a:lnTo>
                <a:lnTo>
                  <a:pt x="3563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PenAnnotation673"/>
          <p:cNvSpPr/>
          <p:nvPr/>
        </p:nvSpPr>
        <p:spPr>
          <a:xfrm>
            <a:off x="8193909" y="4000587"/>
            <a:ext cx="57123" cy="35309"/>
          </a:xfrm>
          <a:custGeom>
            <a:avLst/>
            <a:gdLst/>
            <a:ahLst/>
            <a:cxnLst/>
            <a:rect l="0" t="0" r="0" b="0"/>
            <a:pathLst>
              <a:path w="57123" h="35309">
                <a:moveTo>
                  <a:pt x="28547" y="7056"/>
                </a:moveTo>
                <a:lnTo>
                  <a:pt x="24754" y="7056"/>
                </a:lnTo>
                <a:lnTo>
                  <a:pt x="23637" y="6263"/>
                </a:lnTo>
                <a:lnTo>
                  <a:pt x="22893" y="4940"/>
                </a:lnTo>
                <a:lnTo>
                  <a:pt x="21698" y="905"/>
                </a:lnTo>
                <a:lnTo>
                  <a:pt x="20805" y="574"/>
                </a:lnTo>
                <a:lnTo>
                  <a:pt x="19417" y="354"/>
                </a:lnTo>
                <a:lnTo>
                  <a:pt x="15279" y="0"/>
                </a:lnTo>
                <a:lnTo>
                  <a:pt x="14145" y="764"/>
                </a:lnTo>
                <a:lnTo>
                  <a:pt x="12596" y="2068"/>
                </a:lnTo>
                <a:lnTo>
                  <a:pt x="8198" y="6071"/>
                </a:lnTo>
                <a:lnTo>
                  <a:pt x="7044" y="6400"/>
                </a:lnTo>
                <a:lnTo>
                  <a:pt x="5481" y="6618"/>
                </a:lnTo>
                <a:lnTo>
                  <a:pt x="3644" y="6764"/>
                </a:lnTo>
                <a:lnTo>
                  <a:pt x="2420" y="7655"/>
                </a:lnTo>
                <a:lnTo>
                  <a:pt x="1604" y="9043"/>
                </a:lnTo>
                <a:lnTo>
                  <a:pt x="1060" y="10762"/>
                </a:lnTo>
                <a:lnTo>
                  <a:pt x="697" y="12702"/>
                </a:lnTo>
                <a:lnTo>
                  <a:pt x="455" y="14789"/>
                </a:lnTo>
                <a:lnTo>
                  <a:pt x="68" y="20049"/>
                </a:lnTo>
                <a:lnTo>
                  <a:pt x="14" y="22885"/>
                </a:lnTo>
                <a:lnTo>
                  <a:pt x="0" y="24752"/>
                </a:lnTo>
                <a:lnTo>
                  <a:pt x="784" y="25997"/>
                </a:lnTo>
                <a:lnTo>
                  <a:pt x="2101" y="26828"/>
                </a:lnTo>
                <a:lnTo>
                  <a:pt x="3773" y="27381"/>
                </a:lnTo>
                <a:lnTo>
                  <a:pt x="4886" y="28543"/>
                </a:lnTo>
                <a:lnTo>
                  <a:pt x="5630" y="30113"/>
                </a:lnTo>
                <a:lnTo>
                  <a:pt x="6125" y="31952"/>
                </a:lnTo>
                <a:lnTo>
                  <a:pt x="7249" y="33178"/>
                </a:lnTo>
                <a:lnTo>
                  <a:pt x="8792" y="33996"/>
                </a:lnTo>
                <a:lnTo>
                  <a:pt x="10615" y="34541"/>
                </a:lnTo>
                <a:lnTo>
                  <a:pt x="12624" y="34905"/>
                </a:lnTo>
                <a:lnTo>
                  <a:pt x="14756" y="35147"/>
                </a:lnTo>
                <a:lnTo>
                  <a:pt x="16972" y="35308"/>
                </a:lnTo>
                <a:lnTo>
                  <a:pt x="20036" y="34622"/>
                </a:lnTo>
                <a:lnTo>
                  <a:pt x="23666" y="33371"/>
                </a:lnTo>
                <a:lnTo>
                  <a:pt x="27675" y="31743"/>
                </a:lnTo>
                <a:lnTo>
                  <a:pt x="31140" y="30658"/>
                </a:lnTo>
                <a:lnTo>
                  <a:pt x="34245" y="29935"/>
                </a:lnTo>
                <a:lnTo>
                  <a:pt x="37108" y="29452"/>
                </a:lnTo>
                <a:lnTo>
                  <a:pt x="39811" y="29130"/>
                </a:lnTo>
                <a:lnTo>
                  <a:pt x="42406" y="28916"/>
                </a:lnTo>
                <a:lnTo>
                  <a:pt x="48483" y="28572"/>
                </a:lnTo>
                <a:lnTo>
                  <a:pt x="51430" y="28525"/>
                </a:lnTo>
                <a:lnTo>
                  <a:pt x="55998" y="28495"/>
                </a:lnTo>
                <a:lnTo>
                  <a:pt x="56371" y="27699"/>
                </a:lnTo>
                <a:lnTo>
                  <a:pt x="56622" y="26374"/>
                </a:lnTo>
                <a:lnTo>
                  <a:pt x="57092" y="21638"/>
                </a:lnTo>
                <a:lnTo>
                  <a:pt x="57122" y="70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PenAnnotation674"/>
          <p:cNvSpPr/>
          <p:nvPr/>
        </p:nvSpPr>
        <p:spPr>
          <a:xfrm>
            <a:off x="8322468" y="3979068"/>
            <a:ext cx="57142" cy="61204"/>
          </a:xfrm>
          <a:custGeom>
            <a:avLst/>
            <a:gdLst/>
            <a:ahLst/>
            <a:cxnLst/>
            <a:rect l="0" t="0" r="0" b="0"/>
            <a:pathLst>
              <a:path w="57142" h="61204">
                <a:moveTo>
                  <a:pt x="0" y="21432"/>
                </a:moveTo>
                <a:lnTo>
                  <a:pt x="0" y="53477"/>
                </a:lnTo>
                <a:lnTo>
                  <a:pt x="794" y="54701"/>
                </a:lnTo>
                <a:lnTo>
                  <a:pt x="2116" y="55517"/>
                </a:lnTo>
                <a:lnTo>
                  <a:pt x="3793" y="56062"/>
                </a:lnTo>
                <a:lnTo>
                  <a:pt x="5704" y="56425"/>
                </a:lnTo>
                <a:lnTo>
                  <a:pt x="7771" y="56667"/>
                </a:lnTo>
                <a:lnTo>
                  <a:pt x="9943" y="56828"/>
                </a:lnTo>
                <a:lnTo>
                  <a:pt x="12186" y="57729"/>
                </a:lnTo>
                <a:lnTo>
                  <a:pt x="14474" y="59124"/>
                </a:lnTo>
                <a:lnTo>
                  <a:pt x="16793" y="60847"/>
                </a:lnTo>
                <a:lnTo>
                  <a:pt x="19132" y="61203"/>
                </a:lnTo>
                <a:lnTo>
                  <a:pt x="21487" y="60645"/>
                </a:lnTo>
                <a:lnTo>
                  <a:pt x="23850" y="59480"/>
                </a:lnTo>
                <a:lnTo>
                  <a:pt x="26218" y="58704"/>
                </a:lnTo>
                <a:lnTo>
                  <a:pt x="28592" y="58186"/>
                </a:lnTo>
                <a:lnTo>
                  <a:pt x="34311" y="57355"/>
                </a:lnTo>
                <a:lnTo>
                  <a:pt x="35574" y="56493"/>
                </a:lnTo>
                <a:lnTo>
                  <a:pt x="37210" y="55124"/>
                </a:lnTo>
                <a:lnTo>
                  <a:pt x="41746" y="51018"/>
                </a:lnTo>
                <a:lnTo>
                  <a:pt x="46324" y="46514"/>
                </a:lnTo>
                <a:lnTo>
                  <a:pt x="48345" y="45297"/>
                </a:lnTo>
                <a:lnTo>
                  <a:pt x="50487" y="44486"/>
                </a:lnTo>
                <a:lnTo>
                  <a:pt x="52708" y="43944"/>
                </a:lnTo>
                <a:lnTo>
                  <a:pt x="54189" y="42790"/>
                </a:lnTo>
                <a:lnTo>
                  <a:pt x="55176" y="41227"/>
                </a:lnTo>
                <a:lnTo>
                  <a:pt x="56760" y="36807"/>
                </a:lnTo>
                <a:lnTo>
                  <a:pt x="56891" y="35650"/>
                </a:lnTo>
                <a:lnTo>
                  <a:pt x="56977" y="34086"/>
                </a:lnTo>
                <a:lnTo>
                  <a:pt x="57074" y="30231"/>
                </a:lnTo>
                <a:lnTo>
                  <a:pt x="57141" y="22747"/>
                </a:lnTo>
                <a:lnTo>
                  <a:pt x="56350" y="21515"/>
                </a:lnTo>
                <a:lnTo>
                  <a:pt x="55029" y="19899"/>
                </a:lnTo>
                <a:lnTo>
                  <a:pt x="50999" y="15396"/>
                </a:lnTo>
                <a:lnTo>
                  <a:pt x="44500" y="8804"/>
                </a:lnTo>
                <a:lnTo>
                  <a:pt x="3571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PenAnnotation675"/>
          <p:cNvSpPr/>
          <p:nvPr/>
        </p:nvSpPr>
        <p:spPr>
          <a:xfrm>
            <a:off x="7668355" y="4457797"/>
            <a:ext cx="804133" cy="121346"/>
          </a:xfrm>
          <a:custGeom>
            <a:avLst/>
            <a:gdLst/>
            <a:ahLst/>
            <a:cxnLst/>
            <a:rect l="0" t="0" r="0" b="0"/>
            <a:pathLst>
              <a:path w="804133" h="121346">
                <a:moveTo>
                  <a:pt x="96901" y="28478"/>
                </a:moveTo>
                <a:lnTo>
                  <a:pt x="96901" y="21359"/>
                </a:lnTo>
                <a:lnTo>
                  <a:pt x="93108" y="25134"/>
                </a:lnTo>
                <a:lnTo>
                  <a:pt x="91991" y="27042"/>
                </a:lnTo>
                <a:lnTo>
                  <a:pt x="91247" y="29108"/>
                </a:lnTo>
                <a:lnTo>
                  <a:pt x="90750" y="31279"/>
                </a:lnTo>
                <a:lnTo>
                  <a:pt x="89625" y="33521"/>
                </a:lnTo>
                <a:lnTo>
                  <a:pt x="88082" y="35808"/>
                </a:lnTo>
                <a:lnTo>
                  <a:pt x="86260" y="38127"/>
                </a:lnTo>
                <a:lnTo>
                  <a:pt x="84250" y="40467"/>
                </a:lnTo>
                <a:lnTo>
                  <a:pt x="82117" y="42820"/>
                </a:lnTo>
                <a:lnTo>
                  <a:pt x="77631" y="47552"/>
                </a:lnTo>
                <a:lnTo>
                  <a:pt x="72991" y="52301"/>
                </a:lnTo>
                <a:lnTo>
                  <a:pt x="69847" y="54678"/>
                </a:lnTo>
                <a:lnTo>
                  <a:pt x="66165" y="57057"/>
                </a:lnTo>
                <a:lnTo>
                  <a:pt x="62123" y="59437"/>
                </a:lnTo>
                <a:lnTo>
                  <a:pt x="58635" y="61817"/>
                </a:lnTo>
                <a:lnTo>
                  <a:pt x="55515" y="64198"/>
                </a:lnTo>
                <a:lnTo>
                  <a:pt x="52641" y="66579"/>
                </a:lnTo>
                <a:lnTo>
                  <a:pt x="49139" y="68960"/>
                </a:lnTo>
                <a:lnTo>
                  <a:pt x="45216" y="71340"/>
                </a:lnTo>
                <a:lnTo>
                  <a:pt x="41013" y="73722"/>
                </a:lnTo>
                <a:lnTo>
                  <a:pt x="37418" y="76103"/>
                </a:lnTo>
                <a:lnTo>
                  <a:pt x="34226" y="78484"/>
                </a:lnTo>
                <a:lnTo>
                  <a:pt x="31305" y="80865"/>
                </a:lnTo>
                <a:lnTo>
                  <a:pt x="28564" y="83246"/>
                </a:lnTo>
                <a:lnTo>
                  <a:pt x="25943" y="85628"/>
                </a:lnTo>
                <a:lnTo>
                  <a:pt x="23401" y="88009"/>
                </a:lnTo>
                <a:lnTo>
                  <a:pt x="20914" y="91184"/>
                </a:lnTo>
                <a:lnTo>
                  <a:pt x="18461" y="94888"/>
                </a:lnTo>
                <a:lnTo>
                  <a:pt x="16033" y="98945"/>
                </a:lnTo>
                <a:lnTo>
                  <a:pt x="13620" y="101649"/>
                </a:lnTo>
                <a:lnTo>
                  <a:pt x="11218" y="103452"/>
                </a:lnTo>
                <a:lnTo>
                  <a:pt x="8822" y="104655"/>
                </a:lnTo>
                <a:lnTo>
                  <a:pt x="7226" y="106249"/>
                </a:lnTo>
                <a:lnTo>
                  <a:pt x="6161" y="108107"/>
                </a:lnTo>
                <a:lnTo>
                  <a:pt x="5452" y="110139"/>
                </a:lnTo>
                <a:lnTo>
                  <a:pt x="4978" y="112287"/>
                </a:lnTo>
                <a:lnTo>
                  <a:pt x="4663" y="114513"/>
                </a:lnTo>
                <a:lnTo>
                  <a:pt x="4452" y="116791"/>
                </a:lnTo>
                <a:lnTo>
                  <a:pt x="3518" y="118309"/>
                </a:lnTo>
                <a:lnTo>
                  <a:pt x="2102" y="119322"/>
                </a:lnTo>
                <a:lnTo>
                  <a:pt x="364" y="119996"/>
                </a:lnTo>
                <a:lnTo>
                  <a:pt x="0" y="120446"/>
                </a:lnTo>
                <a:lnTo>
                  <a:pt x="550" y="120746"/>
                </a:lnTo>
                <a:lnTo>
                  <a:pt x="3829" y="121311"/>
                </a:lnTo>
                <a:lnTo>
                  <a:pt x="20819" y="121345"/>
                </a:lnTo>
                <a:lnTo>
                  <a:pt x="23161" y="120552"/>
                </a:lnTo>
                <a:lnTo>
                  <a:pt x="27879" y="117554"/>
                </a:lnTo>
                <a:lnTo>
                  <a:pt x="32623" y="115692"/>
                </a:lnTo>
                <a:lnTo>
                  <a:pt x="34999" y="115195"/>
                </a:lnTo>
                <a:lnTo>
                  <a:pt x="39755" y="112527"/>
                </a:lnTo>
                <a:lnTo>
                  <a:pt x="42135" y="110704"/>
                </a:lnTo>
                <a:lnTo>
                  <a:pt x="45309" y="108695"/>
                </a:lnTo>
                <a:lnTo>
                  <a:pt x="49013" y="106563"/>
                </a:lnTo>
                <a:lnTo>
                  <a:pt x="57361" y="102075"/>
                </a:lnTo>
                <a:lnTo>
                  <a:pt x="66363" y="97436"/>
                </a:lnTo>
                <a:lnTo>
                  <a:pt x="70193" y="94293"/>
                </a:lnTo>
                <a:lnTo>
                  <a:pt x="73539" y="90611"/>
                </a:lnTo>
                <a:lnTo>
                  <a:pt x="76564" y="86569"/>
                </a:lnTo>
                <a:lnTo>
                  <a:pt x="80168" y="83080"/>
                </a:lnTo>
                <a:lnTo>
                  <a:pt x="84157" y="79960"/>
                </a:lnTo>
                <a:lnTo>
                  <a:pt x="88405" y="77087"/>
                </a:lnTo>
                <a:lnTo>
                  <a:pt x="92031" y="74378"/>
                </a:lnTo>
                <a:lnTo>
                  <a:pt x="95242" y="71778"/>
                </a:lnTo>
                <a:lnTo>
                  <a:pt x="98177" y="69251"/>
                </a:lnTo>
                <a:lnTo>
                  <a:pt x="101720" y="66772"/>
                </a:lnTo>
                <a:lnTo>
                  <a:pt x="105670" y="64326"/>
                </a:lnTo>
                <a:lnTo>
                  <a:pt x="115831" y="58489"/>
                </a:lnTo>
                <a:lnTo>
                  <a:pt x="119337" y="55574"/>
                </a:lnTo>
                <a:lnTo>
                  <a:pt x="121383" y="53686"/>
                </a:lnTo>
                <a:lnTo>
                  <a:pt x="125774" y="49471"/>
                </a:lnTo>
                <a:lnTo>
                  <a:pt x="135060" y="40297"/>
                </a:lnTo>
                <a:lnTo>
                  <a:pt x="136627" y="37945"/>
                </a:lnTo>
                <a:lnTo>
                  <a:pt x="137673" y="35583"/>
                </a:lnTo>
                <a:lnTo>
                  <a:pt x="138370" y="33214"/>
                </a:lnTo>
                <a:lnTo>
                  <a:pt x="139628" y="31635"/>
                </a:lnTo>
                <a:lnTo>
                  <a:pt x="141261" y="30583"/>
                </a:lnTo>
                <a:lnTo>
                  <a:pt x="146577" y="28601"/>
                </a:lnTo>
                <a:lnTo>
                  <a:pt x="153029" y="28488"/>
                </a:lnTo>
                <a:lnTo>
                  <a:pt x="153369" y="29279"/>
                </a:lnTo>
                <a:lnTo>
                  <a:pt x="153748" y="32273"/>
                </a:lnTo>
                <a:lnTo>
                  <a:pt x="154643" y="34183"/>
                </a:lnTo>
                <a:lnTo>
                  <a:pt x="156033" y="36250"/>
                </a:lnTo>
                <a:lnTo>
                  <a:pt x="160175" y="41478"/>
                </a:lnTo>
                <a:lnTo>
                  <a:pt x="161308" y="43494"/>
                </a:lnTo>
                <a:lnTo>
                  <a:pt x="164684" y="49968"/>
                </a:lnTo>
                <a:lnTo>
                  <a:pt x="166696" y="53124"/>
                </a:lnTo>
                <a:lnTo>
                  <a:pt x="168831" y="56021"/>
                </a:lnTo>
                <a:lnTo>
                  <a:pt x="171048" y="58746"/>
                </a:lnTo>
                <a:lnTo>
                  <a:pt x="173320" y="61357"/>
                </a:lnTo>
                <a:lnTo>
                  <a:pt x="175629" y="63890"/>
                </a:lnTo>
                <a:lnTo>
                  <a:pt x="180310" y="68823"/>
                </a:lnTo>
                <a:lnTo>
                  <a:pt x="185036" y="73661"/>
                </a:lnTo>
                <a:lnTo>
                  <a:pt x="187408" y="75268"/>
                </a:lnTo>
                <a:lnTo>
                  <a:pt x="194538" y="78324"/>
                </a:lnTo>
                <a:lnTo>
                  <a:pt x="199298" y="81853"/>
                </a:lnTo>
                <a:lnTo>
                  <a:pt x="201677" y="83905"/>
                </a:lnTo>
                <a:lnTo>
                  <a:pt x="204058" y="86067"/>
                </a:lnTo>
                <a:lnTo>
                  <a:pt x="206440" y="88302"/>
                </a:lnTo>
                <a:lnTo>
                  <a:pt x="209613" y="90585"/>
                </a:lnTo>
                <a:lnTo>
                  <a:pt x="213318" y="92901"/>
                </a:lnTo>
                <a:lnTo>
                  <a:pt x="217375" y="95240"/>
                </a:lnTo>
                <a:lnTo>
                  <a:pt x="223998" y="97837"/>
                </a:lnTo>
                <a:lnTo>
                  <a:pt x="230383" y="98991"/>
                </a:lnTo>
                <a:lnTo>
                  <a:pt x="253583" y="99861"/>
                </a:lnTo>
                <a:lnTo>
                  <a:pt x="256125" y="99879"/>
                </a:lnTo>
                <a:lnTo>
                  <a:pt x="263181" y="97783"/>
                </a:lnTo>
                <a:lnTo>
                  <a:pt x="270816" y="94205"/>
                </a:lnTo>
                <a:lnTo>
                  <a:pt x="273963" y="92140"/>
                </a:lnTo>
                <a:lnTo>
                  <a:pt x="276855" y="89969"/>
                </a:lnTo>
                <a:lnTo>
                  <a:pt x="279576" y="87728"/>
                </a:lnTo>
                <a:lnTo>
                  <a:pt x="282185" y="85440"/>
                </a:lnTo>
                <a:lnTo>
                  <a:pt x="284717" y="83122"/>
                </a:lnTo>
                <a:lnTo>
                  <a:pt x="289648" y="78428"/>
                </a:lnTo>
                <a:lnTo>
                  <a:pt x="292073" y="76066"/>
                </a:lnTo>
                <a:lnTo>
                  <a:pt x="293691" y="73697"/>
                </a:lnTo>
                <a:lnTo>
                  <a:pt x="294769" y="71324"/>
                </a:lnTo>
                <a:lnTo>
                  <a:pt x="295488" y="68948"/>
                </a:lnTo>
                <a:lnTo>
                  <a:pt x="296761" y="66571"/>
                </a:lnTo>
                <a:lnTo>
                  <a:pt x="298404" y="64192"/>
                </a:lnTo>
                <a:lnTo>
                  <a:pt x="300291" y="61812"/>
                </a:lnTo>
                <a:lnTo>
                  <a:pt x="301551" y="59432"/>
                </a:lnTo>
                <a:lnTo>
                  <a:pt x="302391" y="57051"/>
                </a:lnTo>
                <a:lnTo>
                  <a:pt x="302951" y="54670"/>
                </a:lnTo>
                <a:lnTo>
                  <a:pt x="304118" y="53083"/>
                </a:lnTo>
                <a:lnTo>
                  <a:pt x="305689" y="52025"/>
                </a:lnTo>
                <a:lnTo>
                  <a:pt x="307531" y="51320"/>
                </a:lnTo>
                <a:lnTo>
                  <a:pt x="311693" y="48419"/>
                </a:lnTo>
                <a:lnTo>
                  <a:pt x="313915" y="46535"/>
                </a:lnTo>
                <a:lnTo>
                  <a:pt x="315396" y="44484"/>
                </a:lnTo>
                <a:lnTo>
                  <a:pt x="316383" y="42324"/>
                </a:lnTo>
                <a:lnTo>
                  <a:pt x="317041" y="40090"/>
                </a:lnTo>
                <a:lnTo>
                  <a:pt x="318273" y="38600"/>
                </a:lnTo>
                <a:lnTo>
                  <a:pt x="319889" y="37607"/>
                </a:lnTo>
                <a:lnTo>
                  <a:pt x="321760" y="36946"/>
                </a:lnTo>
                <a:lnTo>
                  <a:pt x="323006" y="35710"/>
                </a:lnTo>
                <a:lnTo>
                  <a:pt x="323838" y="34093"/>
                </a:lnTo>
                <a:lnTo>
                  <a:pt x="324392" y="32221"/>
                </a:lnTo>
                <a:lnTo>
                  <a:pt x="325556" y="30973"/>
                </a:lnTo>
                <a:lnTo>
                  <a:pt x="327125" y="30141"/>
                </a:lnTo>
                <a:lnTo>
                  <a:pt x="332616" y="28486"/>
                </a:lnTo>
                <a:lnTo>
                  <a:pt x="336428" y="32272"/>
                </a:lnTo>
                <a:lnTo>
                  <a:pt x="337548" y="34183"/>
                </a:lnTo>
                <a:lnTo>
                  <a:pt x="338295" y="36250"/>
                </a:lnTo>
                <a:lnTo>
                  <a:pt x="338793" y="38421"/>
                </a:lnTo>
                <a:lnTo>
                  <a:pt x="339918" y="40663"/>
                </a:lnTo>
                <a:lnTo>
                  <a:pt x="341463" y="42951"/>
                </a:lnTo>
                <a:lnTo>
                  <a:pt x="343286" y="45270"/>
                </a:lnTo>
                <a:lnTo>
                  <a:pt x="344502" y="47610"/>
                </a:lnTo>
                <a:lnTo>
                  <a:pt x="345312" y="49964"/>
                </a:lnTo>
                <a:lnTo>
                  <a:pt x="345851" y="52327"/>
                </a:lnTo>
                <a:lnTo>
                  <a:pt x="347799" y="54696"/>
                </a:lnTo>
                <a:lnTo>
                  <a:pt x="350685" y="57069"/>
                </a:lnTo>
                <a:lnTo>
                  <a:pt x="354197" y="59445"/>
                </a:lnTo>
                <a:lnTo>
                  <a:pt x="356538" y="61822"/>
                </a:lnTo>
                <a:lnTo>
                  <a:pt x="358099" y="64201"/>
                </a:lnTo>
                <a:lnTo>
                  <a:pt x="359139" y="66581"/>
                </a:lnTo>
                <a:lnTo>
                  <a:pt x="360626" y="68961"/>
                </a:lnTo>
                <a:lnTo>
                  <a:pt x="362412" y="71342"/>
                </a:lnTo>
                <a:lnTo>
                  <a:pt x="364395" y="73722"/>
                </a:lnTo>
                <a:lnTo>
                  <a:pt x="365718" y="76103"/>
                </a:lnTo>
                <a:lnTo>
                  <a:pt x="366600" y="78484"/>
                </a:lnTo>
                <a:lnTo>
                  <a:pt x="367188" y="80865"/>
                </a:lnTo>
                <a:lnTo>
                  <a:pt x="368374" y="82453"/>
                </a:lnTo>
                <a:lnTo>
                  <a:pt x="369957" y="83511"/>
                </a:lnTo>
                <a:lnTo>
                  <a:pt x="373834" y="84687"/>
                </a:lnTo>
                <a:lnTo>
                  <a:pt x="378203" y="85209"/>
                </a:lnTo>
                <a:lnTo>
                  <a:pt x="379686" y="86143"/>
                </a:lnTo>
                <a:lnTo>
                  <a:pt x="380675" y="87559"/>
                </a:lnTo>
                <a:lnTo>
                  <a:pt x="381333" y="89296"/>
                </a:lnTo>
                <a:lnTo>
                  <a:pt x="382566" y="89661"/>
                </a:lnTo>
                <a:lnTo>
                  <a:pt x="384182" y="89110"/>
                </a:lnTo>
                <a:lnTo>
                  <a:pt x="386053" y="87949"/>
                </a:lnTo>
                <a:lnTo>
                  <a:pt x="390248" y="86660"/>
                </a:lnTo>
                <a:lnTo>
                  <a:pt x="395617" y="85831"/>
                </a:lnTo>
                <a:lnTo>
                  <a:pt x="398468" y="83601"/>
                </a:lnTo>
                <a:lnTo>
                  <a:pt x="402973" y="79495"/>
                </a:lnTo>
                <a:lnTo>
                  <a:pt x="407545" y="74991"/>
                </a:lnTo>
                <a:lnTo>
                  <a:pt x="408772" y="72980"/>
                </a:lnTo>
                <a:lnTo>
                  <a:pt x="409591" y="70846"/>
                </a:lnTo>
                <a:lnTo>
                  <a:pt x="410136" y="68629"/>
                </a:lnTo>
                <a:lnTo>
                  <a:pt x="411293" y="66358"/>
                </a:lnTo>
                <a:lnTo>
                  <a:pt x="412858" y="64050"/>
                </a:lnTo>
                <a:lnTo>
                  <a:pt x="414695" y="61717"/>
                </a:lnTo>
                <a:lnTo>
                  <a:pt x="415920" y="59369"/>
                </a:lnTo>
                <a:lnTo>
                  <a:pt x="416737" y="57009"/>
                </a:lnTo>
                <a:lnTo>
                  <a:pt x="417280" y="54642"/>
                </a:lnTo>
                <a:lnTo>
                  <a:pt x="418438" y="52271"/>
                </a:lnTo>
                <a:lnTo>
                  <a:pt x="420002" y="49896"/>
                </a:lnTo>
                <a:lnTo>
                  <a:pt x="421839" y="47519"/>
                </a:lnTo>
                <a:lnTo>
                  <a:pt x="423858" y="45140"/>
                </a:lnTo>
                <a:lnTo>
                  <a:pt x="425997" y="42761"/>
                </a:lnTo>
                <a:lnTo>
                  <a:pt x="430491" y="38001"/>
                </a:lnTo>
                <a:lnTo>
                  <a:pt x="435134" y="33239"/>
                </a:lnTo>
                <a:lnTo>
                  <a:pt x="436689" y="30858"/>
                </a:lnTo>
                <a:lnTo>
                  <a:pt x="437727" y="28477"/>
                </a:lnTo>
                <a:lnTo>
                  <a:pt x="438418" y="26096"/>
                </a:lnTo>
                <a:lnTo>
                  <a:pt x="439673" y="24508"/>
                </a:lnTo>
                <a:lnTo>
                  <a:pt x="441303" y="23450"/>
                </a:lnTo>
                <a:lnTo>
                  <a:pt x="445830" y="21752"/>
                </a:lnTo>
                <a:lnTo>
                  <a:pt x="460930" y="21334"/>
                </a:lnTo>
                <a:lnTo>
                  <a:pt x="463214" y="23451"/>
                </a:lnTo>
                <a:lnTo>
                  <a:pt x="464935" y="25126"/>
                </a:lnTo>
                <a:lnTo>
                  <a:pt x="466081" y="27037"/>
                </a:lnTo>
                <a:lnTo>
                  <a:pt x="466846" y="29105"/>
                </a:lnTo>
                <a:lnTo>
                  <a:pt x="467356" y="31277"/>
                </a:lnTo>
                <a:lnTo>
                  <a:pt x="468490" y="33519"/>
                </a:lnTo>
                <a:lnTo>
                  <a:pt x="470039" y="35807"/>
                </a:lnTo>
                <a:lnTo>
                  <a:pt x="471865" y="38126"/>
                </a:lnTo>
                <a:lnTo>
                  <a:pt x="473878" y="40466"/>
                </a:lnTo>
                <a:lnTo>
                  <a:pt x="476012" y="42820"/>
                </a:lnTo>
                <a:lnTo>
                  <a:pt x="480501" y="47552"/>
                </a:lnTo>
                <a:lnTo>
                  <a:pt x="485142" y="52301"/>
                </a:lnTo>
                <a:lnTo>
                  <a:pt x="487491" y="53885"/>
                </a:lnTo>
                <a:lnTo>
                  <a:pt x="494590" y="56908"/>
                </a:lnTo>
                <a:lnTo>
                  <a:pt x="499341" y="60428"/>
                </a:lnTo>
                <a:lnTo>
                  <a:pt x="501719" y="61684"/>
                </a:lnTo>
                <a:lnTo>
                  <a:pt x="506479" y="63080"/>
                </a:lnTo>
                <a:lnTo>
                  <a:pt x="513621" y="63866"/>
                </a:lnTo>
                <a:lnTo>
                  <a:pt x="516002" y="64769"/>
                </a:lnTo>
                <a:lnTo>
                  <a:pt x="520763" y="67891"/>
                </a:lnTo>
                <a:lnTo>
                  <a:pt x="525526" y="69807"/>
                </a:lnTo>
                <a:lnTo>
                  <a:pt x="527907" y="70318"/>
                </a:lnTo>
                <a:lnTo>
                  <a:pt x="532670" y="73003"/>
                </a:lnTo>
                <a:lnTo>
                  <a:pt x="535051" y="74830"/>
                </a:lnTo>
                <a:lnTo>
                  <a:pt x="539813" y="76860"/>
                </a:lnTo>
                <a:lnTo>
                  <a:pt x="545370" y="77762"/>
                </a:lnTo>
                <a:lnTo>
                  <a:pt x="553131" y="78163"/>
                </a:lnTo>
                <a:lnTo>
                  <a:pt x="555836" y="77476"/>
                </a:lnTo>
                <a:lnTo>
                  <a:pt x="557639" y="76225"/>
                </a:lnTo>
                <a:lnTo>
                  <a:pt x="558840" y="74597"/>
                </a:lnTo>
                <a:lnTo>
                  <a:pt x="560435" y="73511"/>
                </a:lnTo>
                <a:lnTo>
                  <a:pt x="566474" y="71190"/>
                </a:lnTo>
                <a:lnTo>
                  <a:pt x="570976" y="67834"/>
                </a:lnTo>
                <a:lnTo>
                  <a:pt x="573289" y="65033"/>
                </a:lnTo>
                <a:lnTo>
                  <a:pt x="575624" y="61580"/>
                </a:lnTo>
                <a:lnTo>
                  <a:pt x="577974" y="57689"/>
                </a:lnTo>
                <a:lnTo>
                  <a:pt x="579542" y="54302"/>
                </a:lnTo>
                <a:lnTo>
                  <a:pt x="580586" y="51250"/>
                </a:lnTo>
                <a:lnTo>
                  <a:pt x="581283" y="48422"/>
                </a:lnTo>
                <a:lnTo>
                  <a:pt x="582542" y="45743"/>
                </a:lnTo>
                <a:lnTo>
                  <a:pt x="584174" y="43163"/>
                </a:lnTo>
                <a:lnTo>
                  <a:pt x="586055" y="40649"/>
                </a:lnTo>
                <a:lnTo>
                  <a:pt x="588898" y="38179"/>
                </a:lnTo>
                <a:lnTo>
                  <a:pt x="592380" y="35739"/>
                </a:lnTo>
                <a:lnTo>
                  <a:pt x="596289" y="33319"/>
                </a:lnTo>
                <a:lnTo>
                  <a:pt x="598895" y="30911"/>
                </a:lnTo>
                <a:lnTo>
                  <a:pt x="600633" y="28512"/>
                </a:lnTo>
                <a:lnTo>
                  <a:pt x="601790" y="26120"/>
                </a:lnTo>
                <a:lnTo>
                  <a:pt x="603356" y="24524"/>
                </a:lnTo>
                <a:lnTo>
                  <a:pt x="605195" y="23461"/>
                </a:lnTo>
                <a:lnTo>
                  <a:pt x="607213" y="22751"/>
                </a:lnTo>
                <a:lnTo>
                  <a:pt x="608559" y="21486"/>
                </a:lnTo>
                <a:lnTo>
                  <a:pt x="609456" y="19847"/>
                </a:lnTo>
                <a:lnTo>
                  <a:pt x="610054" y="17961"/>
                </a:lnTo>
                <a:lnTo>
                  <a:pt x="610454" y="15910"/>
                </a:lnTo>
                <a:lnTo>
                  <a:pt x="610719" y="13750"/>
                </a:lnTo>
                <a:lnTo>
                  <a:pt x="610897" y="11515"/>
                </a:lnTo>
                <a:lnTo>
                  <a:pt x="611808" y="10026"/>
                </a:lnTo>
                <a:lnTo>
                  <a:pt x="613210" y="9032"/>
                </a:lnTo>
                <a:lnTo>
                  <a:pt x="614937" y="8371"/>
                </a:lnTo>
                <a:lnTo>
                  <a:pt x="616091" y="7135"/>
                </a:lnTo>
                <a:lnTo>
                  <a:pt x="616858" y="5518"/>
                </a:lnTo>
                <a:lnTo>
                  <a:pt x="618091" y="1012"/>
                </a:lnTo>
                <a:lnTo>
                  <a:pt x="618986" y="642"/>
                </a:lnTo>
                <a:lnTo>
                  <a:pt x="626126" y="49"/>
                </a:lnTo>
                <a:lnTo>
                  <a:pt x="628312" y="0"/>
                </a:lnTo>
                <a:lnTo>
                  <a:pt x="630562" y="761"/>
                </a:lnTo>
                <a:lnTo>
                  <a:pt x="635180" y="3724"/>
                </a:lnTo>
                <a:lnTo>
                  <a:pt x="639877" y="5570"/>
                </a:lnTo>
                <a:lnTo>
                  <a:pt x="642241" y="6062"/>
                </a:lnTo>
                <a:lnTo>
                  <a:pt x="646985" y="8725"/>
                </a:lnTo>
                <a:lnTo>
                  <a:pt x="649362" y="10547"/>
                </a:lnTo>
                <a:lnTo>
                  <a:pt x="651739" y="12555"/>
                </a:lnTo>
                <a:lnTo>
                  <a:pt x="654118" y="14688"/>
                </a:lnTo>
                <a:lnTo>
                  <a:pt x="656498" y="16903"/>
                </a:lnTo>
                <a:lnTo>
                  <a:pt x="659672" y="19174"/>
                </a:lnTo>
                <a:lnTo>
                  <a:pt x="663375" y="21481"/>
                </a:lnTo>
                <a:lnTo>
                  <a:pt x="667432" y="23813"/>
                </a:lnTo>
                <a:lnTo>
                  <a:pt x="676172" y="28522"/>
                </a:lnTo>
                <a:lnTo>
                  <a:pt x="680726" y="30888"/>
                </a:lnTo>
                <a:lnTo>
                  <a:pt x="684556" y="33259"/>
                </a:lnTo>
                <a:lnTo>
                  <a:pt x="687901" y="35634"/>
                </a:lnTo>
                <a:lnTo>
                  <a:pt x="690927" y="38011"/>
                </a:lnTo>
                <a:lnTo>
                  <a:pt x="695324" y="40390"/>
                </a:lnTo>
                <a:lnTo>
                  <a:pt x="700638" y="42769"/>
                </a:lnTo>
                <a:lnTo>
                  <a:pt x="706560" y="45149"/>
                </a:lnTo>
                <a:lnTo>
                  <a:pt x="711304" y="47529"/>
                </a:lnTo>
                <a:lnTo>
                  <a:pt x="715259" y="49910"/>
                </a:lnTo>
                <a:lnTo>
                  <a:pt x="718689" y="52291"/>
                </a:lnTo>
                <a:lnTo>
                  <a:pt x="722564" y="55465"/>
                </a:lnTo>
                <a:lnTo>
                  <a:pt x="726735" y="59169"/>
                </a:lnTo>
                <a:lnTo>
                  <a:pt x="731102" y="63226"/>
                </a:lnTo>
                <a:lnTo>
                  <a:pt x="735602" y="65931"/>
                </a:lnTo>
                <a:lnTo>
                  <a:pt x="744835" y="68936"/>
                </a:lnTo>
                <a:lnTo>
                  <a:pt x="762903" y="71659"/>
                </a:lnTo>
                <a:lnTo>
                  <a:pt x="772249" y="76109"/>
                </a:lnTo>
                <a:lnTo>
                  <a:pt x="777526" y="77428"/>
                </a:lnTo>
                <a:lnTo>
                  <a:pt x="798918" y="78480"/>
                </a:lnTo>
                <a:lnTo>
                  <a:pt x="804132" y="7848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PenAnnotation753"/>
          <p:cNvSpPr/>
          <p:nvPr/>
        </p:nvSpPr>
        <p:spPr>
          <a:xfrm>
            <a:off x="7036593" y="1743075"/>
            <a:ext cx="192883" cy="313314"/>
          </a:xfrm>
          <a:custGeom>
            <a:avLst/>
            <a:gdLst/>
            <a:ahLst/>
            <a:cxnLst/>
            <a:rect l="0" t="0" r="0" b="0"/>
            <a:pathLst>
              <a:path w="192883" h="313314">
                <a:moveTo>
                  <a:pt x="42863" y="50006"/>
                </a:moveTo>
                <a:lnTo>
                  <a:pt x="42863" y="60603"/>
                </a:lnTo>
                <a:lnTo>
                  <a:pt x="42863" y="59214"/>
                </a:lnTo>
                <a:lnTo>
                  <a:pt x="42863" y="64287"/>
                </a:lnTo>
                <a:lnTo>
                  <a:pt x="49713" y="71143"/>
                </a:lnTo>
                <a:lnTo>
                  <a:pt x="50007" y="80696"/>
                </a:lnTo>
                <a:lnTo>
                  <a:pt x="50007" y="82372"/>
                </a:lnTo>
                <a:lnTo>
                  <a:pt x="50800" y="84284"/>
                </a:lnTo>
                <a:lnTo>
                  <a:pt x="54916" y="90765"/>
                </a:lnTo>
                <a:lnTo>
                  <a:pt x="56157" y="95373"/>
                </a:lnTo>
                <a:lnTo>
                  <a:pt x="55695" y="96920"/>
                </a:lnTo>
                <a:lnTo>
                  <a:pt x="54592" y="97950"/>
                </a:lnTo>
                <a:lnTo>
                  <a:pt x="53064" y="98638"/>
                </a:lnTo>
                <a:lnTo>
                  <a:pt x="52838" y="99890"/>
                </a:lnTo>
                <a:lnTo>
                  <a:pt x="53482" y="101518"/>
                </a:lnTo>
                <a:lnTo>
                  <a:pt x="54705" y="103397"/>
                </a:lnTo>
                <a:lnTo>
                  <a:pt x="56063" y="107602"/>
                </a:lnTo>
                <a:lnTo>
                  <a:pt x="57055" y="115828"/>
                </a:lnTo>
                <a:lnTo>
                  <a:pt x="57132" y="124126"/>
                </a:lnTo>
                <a:lnTo>
                  <a:pt x="56344" y="125613"/>
                </a:lnTo>
                <a:lnTo>
                  <a:pt x="55026" y="126605"/>
                </a:lnTo>
                <a:lnTo>
                  <a:pt x="53353" y="127265"/>
                </a:lnTo>
                <a:lnTo>
                  <a:pt x="52237" y="128500"/>
                </a:lnTo>
                <a:lnTo>
                  <a:pt x="51494" y="130116"/>
                </a:lnTo>
                <a:lnTo>
                  <a:pt x="50998" y="131988"/>
                </a:lnTo>
                <a:lnTo>
                  <a:pt x="51461" y="133235"/>
                </a:lnTo>
                <a:lnTo>
                  <a:pt x="52564" y="134067"/>
                </a:lnTo>
                <a:lnTo>
                  <a:pt x="54092" y="134622"/>
                </a:lnTo>
                <a:lnTo>
                  <a:pt x="54319" y="135785"/>
                </a:lnTo>
                <a:lnTo>
                  <a:pt x="53674" y="137354"/>
                </a:lnTo>
                <a:lnTo>
                  <a:pt x="52451" y="139194"/>
                </a:lnTo>
                <a:lnTo>
                  <a:pt x="51093" y="143356"/>
                </a:lnTo>
                <a:lnTo>
                  <a:pt x="50221" y="152495"/>
                </a:lnTo>
                <a:lnTo>
                  <a:pt x="50026" y="160545"/>
                </a:lnTo>
                <a:lnTo>
                  <a:pt x="50007" y="171057"/>
                </a:lnTo>
                <a:lnTo>
                  <a:pt x="44353" y="177052"/>
                </a:lnTo>
                <a:lnTo>
                  <a:pt x="43856" y="177566"/>
                </a:lnTo>
                <a:lnTo>
                  <a:pt x="43305" y="180253"/>
                </a:lnTo>
                <a:lnTo>
                  <a:pt x="43157" y="182081"/>
                </a:lnTo>
                <a:lnTo>
                  <a:pt x="42265" y="183300"/>
                </a:lnTo>
                <a:lnTo>
                  <a:pt x="40877" y="184112"/>
                </a:lnTo>
                <a:lnTo>
                  <a:pt x="39158" y="184654"/>
                </a:lnTo>
                <a:lnTo>
                  <a:pt x="38012" y="185809"/>
                </a:lnTo>
                <a:lnTo>
                  <a:pt x="37248" y="187372"/>
                </a:lnTo>
                <a:lnTo>
                  <a:pt x="36398" y="191226"/>
                </a:lnTo>
                <a:lnTo>
                  <a:pt x="36021" y="195585"/>
                </a:lnTo>
                <a:lnTo>
                  <a:pt x="35127" y="197065"/>
                </a:lnTo>
                <a:lnTo>
                  <a:pt x="33736" y="198052"/>
                </a:lnTo>
                <a:lnTo>
                  <a:pt x="29595" y="199635"/>
                </a:lnTo>
                <a:lnTo>
                  <a:pt x="23867" y="204857"/>
                </a:lnTo>
                <a:lnTo>
                  <a:pt x="22514" y="206141"/>
                </a:lnTo>
                <a:lnTo>
                  <a:pt x="22153" y="207277"/>
                </a:lnTo>
                <a:lnTo>
                  <a:pt x="21527" y="217021"/>
                </a:lnTo>
                <a:lnTo>
                  <a:pt x="20701" y="219293"/>
                </a:lnTo>
                <a:lnTo>
                  <a:pt x="17667" y="223934"/>
                </a:lnTo>
                <a:lnTo>
                  <a:pt x="13673" y="228643"/>
                </a:lnTo>
                <a:lnTo>
                  <a:pt x="11496" y="231010"/>
                </a:lnTo>
                <a:lnTo>
                  <a:pt x="10045" y="233381"/>
                </a:lnTo>
                <a:lnTo>
                  <a:pt x="7526" y="241478"/>
                </a:lnTo>
                <a:lnTo>
                  <a:pt x="1540" y="248356"/>
                </a:lnTo>
                <a:lnTo>
                  <a:pt x="305" y="249700"/>
                </a:lnTo>
                <a:lnTo>
                  <a:pt x="13" y="258837"/>
                </a:lnTo>
                <a:lnTo>
                  <a:pt x="0" y="282658"/>
                </a:lnTo>
                <a:lnTo>
                  <a:pt x="0" y="280936"/>
                </a:lnTo>
                <a:lnTo>
                  <a:pt x="794" y="280159"/>
                </a:lnTo>
                <a:lnTo>
                  <a:pt x="2117" y="279641"/>
                </a:lnTo>
                <a:lnTo>
                  <a:pt x="3793" y="279296"/>
                </a:lnTo>
                <a:lnTo>
                  <a:pt x="4910" y="279860"/>
                </a:lnTo>
                <a:lnTo>
                  <a:pt x="5654" y="281029"/>
                </a:lnTo>
                <a:lnTo>
                  <a:pt x="6482" y="284445"/>
                </a:lnTo>
                <a:lnTo>
                  <a:pt x="6850" y="288610"/>
                </a:lnTo>
                <a:lnTo>
                  <a:pt x="7742" y="290038"/>
                </a:lnTo>
                <a:lnTo>
                  <a:pt x="9130" y="290989"/>
                </a:lnTo>
                <a:lnTo>
                  <a:pt x="10849" y="291624"/>
                </a:lnTo>
                <a:lnTo>
                  <a:pt x="11996" y="292841"/>
                </a:lnTo>
                <a:lnTo>
                  <a:pt x="12759" y="294446"/>
                </a:lnTo>
                <a:lnTo>
                  <a:pt x="13269" y="296310"/>
                </a:lnTo>
                <a:lnTo>
                  <a:pt x="14402" y="297552"/>
                </a:lnTo>
                <a:lnTo>
                  <a:pt x="15952" y="298380"/>
                </a:lnTo>
                <a:lnTo>
                  <a:pt x="17778" y="298933"/>
                </a:lnTo>
                <a:lnTo>
                  <a:pt x="19790" y="298507"/>
                </a:lnTo>
                <a:lnTo>
                  <a:pt x="25620" y="294909"/>
                </a:lnTo>
                <a:lnTo>
                  <a:pt x="27261" y="293789"/>
                </a:lnTo>
                <a:lnTo>
                  <a:pt x="30108" y="293291"/>
                </a:lnTo>
                <a:lnTo>
                  <a:pt x="34611" y="292972"/>
                </a:lnTo>
                <a:lnTo>
                  <a:pt x="37343" y="295045"/>
                </a:lnTo>
                <a:lnTo>
                  <a:pt x="39182" y="296709"/>
                </a:lnTo>
                <a:lnTo>
                  <a:pt x="41203" y="297818"/>
                </a:lnTo>
                <a:lnTo>
                  <a:pt x="45565" y="299051"/>
                </a:lnTo>
                <a:lnTo>
                  <a:pt x="50149" y="299599"/>
                </a:lnTo>
                <a:lnTo>
                  <a:pt x="55767" y="299950"/>
                </a:lnTo>
                <a:lnTo>
                  <a:pt x="60533" y="300011"/>
                </a:lnTo>
                <a:lnTo>
                  <a:pt x="62580" y="300814"/>
                </a:lnTo>
                <a:lnTo>
                  <a:pt x="68460" y="304941"/>
                </a:lnTo>
                <a:lnTo>
                  <a:pt x="70115" y="306185"/>
                </a:lnTo>
                <a:lnTo>
                  <a:pt x="71349" y="305723"/>
                </a:lnTo>
                <a:lnTo>
                  <a:pt x="76880" y="302075"/>
                </a:lnTo>
                <a:lnTo>
                  <a:pt x="81265" y="300943"/>
                </a:lnTo>
                <a:lnTo>
                  <a:pt x="85859" y="298323"/>
                </a:lnTo>
                <a:lnTo>
                  <a:pt x="88196" y="296513"/>
                </a:lnTo>
                <a:lnTo>
                  <a:pt x="92909" y="294502"/>
                </a:lnTo>
                <a:lnTo>
                  <a:pt x="98610" y="293211"/>
                </a:lnTo>
                <a:lnTo>
                  <a:pt x="99871" y="293899"/>
                </a:lnTo>
                <a:lnTo>
                  <a:pt x="105482" y="298589"/>
                </a:lnTo>
                <a:lnTo>
                  <a:pt x="110618" y="303543"/>
                </a:lnTo>
                <a:lnTo>
                  <a:pt x="112639" y="304756"/>
                </a:lnTo>
                <a:lnTo>
                  <a:pt x="117002" y="306103"/>
                </a:lnTo>
                <a:lnTo>
                  <a:pt x="121587" y="306702"/>
                </a:lnTo>
                <a:lnTo>
                  <a:pt x="127205" y="307086"/>
                </a:lnTo>
                <a:lnTo>
                  <a:pt x="131970" y="307153"/>
                </a:lnTo>
                <a:lnTo>
                  <a:pt x="152784" y="307181"/>
                </a:lnTo>
                <a:lnTo>
                  <a:pt x="154244" y="307975"/>
                </a:lnTo>
                <a:lnTo>
                  <a:pt x="155217" y="309297"/>
                </a:lnTo>
                <a:lnTo>
                  <a:pt x="155866" y="310973"/>
                </a:lnTo>
                <a:lnTo>
                  <a:pt x="157091" y="311296"/>
                </a:lnTo>
                <a:lnTo>
                  <a:pt x="158703" y="310718"/>
                </a:lnTo>
                <a:lnTo>
                  <a:pt x="160570" y="309539"/>
                </a:lnTo>
                <a:lnTo>
                  <a:pt x="161816" y="309547"/>
                </a:lnTo>
                <a:lnTo>
                  <a:pt x="162646" y="310346"/>
                </a:lnTo>
                <a:lnTo>
                  <a:pt x="163200" y="311672"/>
                </a:lnTo>
                <a:lnTo>
                  <a:pt x="164362" y="311762"/>
                </a:lnTo>
                <a:lnTo>
                  <a:pt x="165931" y="311029"/>
                </a:lnTo>
                <a:lnTo>
                  <a:pt x="170360" y="307941"/>
                </a:lnTo>
                <a:lnTo>
                  <a:pt x="173082" y="307519"/>
                </a:lnTo>
                <a:lnTo>
                  <a:pt x="174920" y="307406"/>
                </a:lnTo>
                <a:lnTo>
                  <a:pt x="176145" y="306537"/>
                </a:lnTo>
                <a:lnTo>
                  <a:pt x="176961" y="305164"/>
                </a:lnTo>
                <a:lnTo>
                  <a:pt x="177505" y="303455"/>
                </a:lnTo>
                <a:lnTo>
                  <a:pt x="177868" y="303110"/>
                </a:lnTo>
                <a:lnTo>
                  <a:pt x="178110" y="303673"/>
                </a:lnTo>
                <a:lnTo>
                  <a:pt x="178499" y="306488"/>
                </a:lnTo>
                <a:lnTo>
                  <a:pt x="179324" y="306719"/>
                </a:lnTo>
                <a:lnTo>
                  <a:pt x="182358" y="306975"/>
                </a:lnTo>
                <a:lnTo>
                  <a:pt x="183485" y="307838"/>
                </a:lnTo>
                <a:lnTo>
                  <a:pt x="184236" y="309206"/>
                </a:lnTo>
                <a:lnTo>
                  <a:pt x="184736" y="310912"/>
                </a:lnTo>
                <a:lnTo>
                  <a:pt x="185864" y="312050"/>
                </a:lnTo>
                <a:lnTo>
                  <a:pt x="187410" y="312808"/>
                </a:lnTo>
                <a:lnTo>
                  <a:pt x="189234" y="313313"/>
                </a:lnTo>
                <a:lnTo>
                  <a:pt x="190450" y="312857"/>
                </a:lnTo>
                <a:lnTo>
                  <a:pt x="191261" y="311759"/>
                </a:lnTo>
                <a:lnTo>
                  <a:pt x="192561" y="308085"/>
                </a:lnTo>
                <a:lnTo>
                  <a:pt x="192840" y="299529"/>
                </a:lnTo>
                <a:lnTo>
                  <a:pt x="192882" y="264647"/>
                </a:lnTo>
                <a:lnTo>
                  <a:pt x="187228" y="258707"/>
                </a:lnTo>
                <a:lnTo>
                  <a:pt x="186032" y="257477"/>
                </a:lnTo>
                <a:lnTo>
                  <a:pt x="185763" y="251050"/>
                </a:lnTo>
                <a:lnTo>
                  <a:pt x="180833" y="244529"/>
                </a:lnTo>
                <a:lnTo>
                  <a:pt x="178889" y="237057"/>
                </a:lnTo>
                <a:lnTo>
                  <a:pt x="178633" y="228145"/>
                </a:lnTo>
                <a:lnTo>
                  <a:pt x="178620" y="225915"/>
                </a:lnTo>
                <a:lnTo>
                  <a:pt x="177817" y="224429"/>
                </a:lnTo>
                <a:lnTo>
                  <a:pt x="176489" y="223438"/>
                </a:lnTo>
                <a:lnTo>
                  <a:pt x="174810" y="222777"/>
                </a:lnTo>
                <a:lnTo>
                  <a:pt x="173690" y="221543"/>
                </a:lnTo>
                <a:lnTo>
                  <a:pt x="172943" y="219926"/>
                </a:lnTo>
                <a:lnTo>
                  <a:pt x="171746" y="215421"/>
                </a:lnTo>
                <a:lnTo>
                  <a:pt x="171476" y="208259"/>
                </a:lnTo>
                <a:lnTo>
                  <a:pt x="165799" y="201658"/>
                </a:lnTo>
                <a:lnTo>
                  <a:pt x="165302" y="201113"/>
                </a:lnTo>
                <a:lnTo>
                  <a:pt x="164749" y="198392"/>
                </a:lnTo>
                <a:lnTo>
                  <a:pt x="164365" y="188697"/>
                </a:lnTo>
                <a:lnTo>
                  <a:pt x="164332" y="187052"/>
                </a:lnTo>
                <a:lnTo>
                  <a:pt x="160522" y="178542"/>
                </a:lnTo>
                <a:lnTo>
                  <a:pt x="157458" y="172072"/>
                </a:lnTo>
                <a:lnTo>
                  <a:pt x="157250" y="164049"/>
                </a:lnTo>
                <a:lnTo>
                  <a:pt x="157164" y="143516"/>
                </a:lnTo>
                <a:lnTo>
                  <a:pt x="153371" y="139272"/>
                </a:lnTo>
                <a:lnTo>
                  <a:pt x="152254" y="137298"/>
                </a:lnTo>
                <a:lnTo>
                  <a:pt x="150314" y="129891"/>
                </a:lnTo>
                <a:lnTo>
                  <a:pt x="150077" y="122347"/>
                </a:lnTo>
                <a:lnTo>
                  <a:pt x="150019" y="86150"/>
                </a:lnTo>
                <a:lnTo>
                  <a:pt x="155673" y="80126"/>
                </a:lnTo>
                <a:lnTo>
                  <a:pt x="156170" y="79611"/>
                </a:lnTo>
                <a:lnTo>
                  <a:pt x="156722" y="76922"/>
                </a:lnTo>
                <a:lnTo>
                  <a:pt x="157105" y="67250"/>
                </a:lnTo>
                <a:lnTo>
                  <a:pt x="157137" y="65607"/>
                </a:lnTo>
                <a:lnTo>
                  <a:pt x="160947" y="57098"/>
                </a:lnTo>
                <a:lnTo>
                  <a:pt x="163311" y="52107"/>
                </a:lnTo>
                <a:lnTo>
                  <a:pt x="164011" y="46836"/>
                </a:lnTo>
                <a:lnTo>
                  <a:pt x="164903" y="45511"/>
                </a:lnTo>
                <a:lnTo>
                  <a:pt x="166292" y="44628"/>
                </a:lnTo>
                <a:lnTo>
                  <a:pt x="170432" y="43211"/>
                </a:lnTo>
                <a:lnTo>
                  <a:pt x="170771" y="42301"/>
                </a:lnTo>
                <a:lnTo>
                  <a:pt x="171424" y="36022"/>
                </a:lnTo>
                <a:lnTo>
                  <a:pt x="177101" y="30104"/>
                </a:lnTo>
                <a:lnTo>
                  <a:pt x="177599" y="29594"/>
                </a:lnTo>
                <a:lnTo>
                  <a:pt x="178152" y="26911"/>
                </a:lnTo>
                <a:lnTo>
                  <a:pt x="178299" y="25084"/>
                </a:lnTo>
                <a:lnTo>
                  <a:pt x="179191" y="23866"/>
                </a:lnTo>
                <a:lnTo>
                  <a:pt x="180580" y="23054"/>
                </a:lnTo>
                <a:lnTo>
                  <a:pt x="182299" y="22513"/>
                </a:lnTo>
                <a:lnTo>
                  <a:pt x="183446" y="21359"/>
                </a:lnTo>
                <a:lnTo>
                  <a:pt x="184209" y="19795"/>
                </a:lnTo>
                <a:lnTo>
                  <a:pt x="185436" y="15375"/>
                </a:lnTo>
                <a:lnTo>
                  <a:pt x="185732" y="6565"/>
                </a:lnTo>
                <a:lnTo>
                  <a:pt x="185738" y="302"/>
                </a:lnTo>
                <a:lnTo>
                  <a:pt x="185738" y="4175"/>
                </a:lnTo>
                <a:lnTo>
                  <a:pt x="185738" y="2385"/>
                </a:lnTo>
                <a:lnTo>
                  <a:pt x="184944" y="1590"/>
                </a:lnTo>
                <a:lnTo>
                  <a:pt x="183622" y="1060"/>
                </a:lnTo>
                <a:lnTo>
                  <a:pt x="178889" y="62"/>
                </a:lnTo>
                <a:lnTo>
                  <a:pt x="172979" y="8"/>
                </a:lnTo>
                <a:lnTo>
                  <a:pt x="146636" y="0"/>
                </a:lnTo>
                <a:lnTo>
                  <a:pt x="144589" y="793"/>
                </a:lnTo>
                <a:lnTo>
                  <a:pt x="140197" y="3792"/>
                </a:lnTo>
                <a:lnTo>
                  <a:pt x="135600" y="7771"/>
                </a:lnTo>
                <a:lnTo>
                  <a:pt x="133263" y="9943"/>
                </a:lnTo>
                <a:lnTo>
                  <a:pt x="130910" y="11391"/>
                </a:lnTo>
                <a:lnTo>
                  <a:pt x="126181" y="13000"/>
                </a:lnTo>
                <a:lnTo>
                  <a:pt x="121432" y="13715"/>
                </a:lnTo>
                <a:lnTo>
                  <a:pt x="116677" y="14033"/>
                </a:lnTo>
                <a:lnTo>
                  <a:pt x="108567" y="14254"/>
                </a:lnTo>
                <a:lnTo>
                  <a:pt x="93545" y="14284"/>
                </a:lnTo>
                <a:lnTo>
                  <a:pt x="90938" y="15079"/>
                </a:lnTo>
                <a:lnTo>
                  <a:pt x="89201" y="16402"/>
                </a:lnTo>
                <a:lnTo>
                  <a:pt x="88042" y="18078"/>
                </a:lnTo>
                <a:lnTo>
                  <a:pt x="86476" y="19196"/>
                </a:lnTo>
                <a:lnTo>
                  <a:pt x="82619" y="20437"/>
                </a:lnTo>
                <a:lnTo>
                  <a:pt x="78260" y="20989"/>
                </a:lnTo>
                <a:lnTo>
                  <a:pt x="72786" y="21344"/>
                </a:lnTo>
                <a:lnTo>
                  <a:pt x="66795" y="21414"/>
                </a:lnTo>
                <a:lnTo>
                  <a:pt x="54449" y="21430"/>
                </a:lnTo>
                <a:lnTo>
                  <a:pt x="52968" y="20637"/>
                </a:lnTo>
                <a:lnTo>
                  <a:pt x="51981" y="19314"/>
                </a:lnTo>
                <a:lnTo>
                  <a:pt x="51323" y="17638"/>
                </a:lnTo>
                <a:lnTo>
                  <a:pt x="50090" y="16521"/>
                </a:lnTo>
                <a:lnTo>
                  <a:pt x="48475" y="15776"/>
                </a:lnTo>
                <a:lnTo>
                  <a:pt x="43191" y="14374"/>
                </a:lnTo>
                <a:lnTo>
                  <a:pt x="42864" y="21427"/>
                </a:lnTo>
                <a:lnTo>
                  <a:pt x="42863" y="21430"/>
                </a:lnTo>
                <a:lnTo>
                  <a:pt x="42863" y="25223"/>
                </a:lnTo>
                <a:lnTo>
                  <a:pt x="43657" y="26340"/>
                </a:lnTo>
                <a:lnTo>
                  <a:pt x="44980" y="27085"/>
                </a:lnTo>
                <a:lnTo>
                  <a:pt x="49713" y="28487"/>
                </a:lnTo>
                <a:lnTo>
                  <a:pt x="50003" y="37703"/>
                </a:lnTo>
                <a:lnTo>
                  <a:pt x="50007" y="46352"/>
                </a:lnTo>
                <a:lnTo>
                  <a:pt x="50800" y="47570"/>
                </a:lnTo>
                <a:lnTo>
                  <a:pt x="52123" y="48382"/>
                </a:lnTo>
                <a:lnTo>
                  <a:pt x="53799" y="48923"/>
                </a:lnTo>
                <a:lnTo>
                  <a:pt x="54916" y="50078"/>
                </a:lnTo>
                <a:lnTo>
                  <a:pt x="55660" y="51641"/>
                </a:lnTo>
                <a:lnTo>
                  <a:pt x="57150" y="571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PenAnnotation754"/>
          <p:cNvSpPr/>
          <p:nvPr/>
        </p:nvSpPr>
        <p:spPr>
          <a:xfrm>
            <a:off x="3936206" y="3943351"/>
            <a:ext cx="156830" cy="107156"/>
          </a:xfrm>
          <a:custGeom>
            <a:avLst/>
            <a:gdLst/>
            <a:ahLst/>
            <a:cxnLst/>
            <a:rect l="0" t="0" r="0" b="0"/>
            <a:pathLst>
              <a:path w="156830" h="107156">
                <a:moveTo>
                  <a:pt x="0" y="35717"/>
                </a:moveTo>
                <a:lnTo>
                  <a:pt x="0" y="28574"/>
                </a:lnTo>
                <a:lnTo>
                  <a:pt x="0" y="46559"/>
                </a:lnTo>
                <a:lnTo>
                  <a:pt x="794" y="47707"/>
                </a:lnTo>
                <a:lnTo>
                  <a:pt x="2117" y="48473"/>
                </a:lnTo>
                <a:lnTo>
                  <a:pt x="3792" y="48983"/>
                </a:lnTo>
                <a:lnTo>
                  <a:pt x="4910" y="50118"/>
                </a:lnTo>
                <a:lnTo>
                  <a:pt x="5654" y="51668"/>
                </a:lnTo>
                <a:lnTo>
                  <a:pt x="6151" y="53494"/>
                </a:lnTo>
                <a:lnTo>
                  <a:pt x="6482" y="55506"/>
                </a:lnTo>
                <a:lnTo>
                  <a:pt x="6702" y="57641"/>
                </a:lnTo>
                <a:lnTo>
                  <a:pt x="7118" y="63903"/>
                </a:lnTo>
                <a:lnTo>
                  <a:pt x="10928" y="64177"/>
                </a:lnTo>
                <a:lnTo>
                  <a:pt x="12048" y="65009"/>
                </a:lnTo>
                <a:lnTo>
                  <a:pt x="12794" y="66358"/>
                </a:lnTo>
                <a:lnTo>
                  <a:pt x="13292" y="68050"/>
                </a:lnTo>
                <a:lnTo>
                  <a:pt x="13624" y="69973"/>
                </a:lnTo>
                <a:lnTo>
                  <a:pt x="13845" y="72048"/>
                </a:lnTo>
                <a:lnTo>
                  <a:pt x="13993" y="74225"/>
                </a:lnTo>
                <a:lnTo>
                  <a:pt x="14885" y="76471"/>
                </a:lnTo>
                <a:lnTo>
                  <a:pt x="16273" y="78761"/>
                </a:lnTo>
                <a:lnTo>
                  <a:pt x="20412" y="84348"/>
                </a:lnTo>
                <a:lnTo>
                  <a:pt x="20978" y="87229"/>
                </a:lnTo>
                <a:lnTo>
                  <a:pt x="21129" y="89108"/>
                </a:lnTo>
                <a:lnTo>
                  <a:pt x="22024" y="90362"/>
                </a:lnTo>
                <a:lnTo>
                  <a:pt x="23413" y="91197"/>
                </a:lnTo>
                <a:lnTo>
                  <a:pt x="28548" y="92859"/>
                </a:lnTo>
                <a:lnTo>
                  <a:pt x="28569" y="92866"/>
                </a:lnTo>
                <a:lnTo>
                  <a:pt x="28571" y="92866"/>
                </a:lnTo>
                <a:lnTo>
                  <a:pt x="28572" y="92866"/>
                </a:lnTo>
                <a:lnTo>
                  <a:pt x="28575" y="92867"/>
                </a:lnTo>
                <a:lnTo>
                  <a:pt x="24783" y="92867"/>
                </a:lnTo>
                <a:lnTo>
                  <a:pt x="24459" y="92074"/>
                </a:lnTo>
                <a:lnTo>
                  <a:pt x="25037" y="90751"/>
                </a:lnTo>
                <a:lnTo>
                  <a:pt x="28557" y="85749"/>
                </a:lnTo>
                <a:lnTo>
                  <a:pt x="28574" y="75783"/>
                </a:lnTo>
                <a:lnTo>
                  <a:pt x="27780" y="74334"/>
                </a:lnTo>
                <a:lnTo>
                  <a:pt x="26457" y="73368"/>
                </a:lnTo>
                <a:lnTo>
                  <a:pt x="22424" y="71817"/>
                </a:lnTo>
                <a:lnTo>
                  <a:pt x="22093" y="70896"/>
                </a:lnTo>
                <a:lnTo>
                  <a:pt x="21725" y="67757"/>
                </a:lnTo>
                <a:lnTo>
                  <a:pt x="20834" y="66602"/>
                </a:lnTo>
                <a:lnTo>
                  <a:pt x="19445" y="65832"/>
                </a:lnTo>
                <a:lnTo>
                  <a:pt x="15306" y="64596"/>
                </a:lnTo>
                <a:lnTo>
                  <a:pt x="14967" y="63702"/>
                </a:lnTo>
                <a:lnTo>
                  <a:pt x="14589" y="60590"/>
                </a:lnTo>
                <a:lnTo>
                  <a:pt x="13695" y="58649"/>
                </a:lnTo>
                <a:lnTo>
                  <a:pt x="12305" y="56562"/>
                </a:lnTo>
                <a:lnTo>
                  <a:pt x="8163" y="51300"/>
                </a:lnTo>
                <a:lnTo>
                  <a:pt x="7597" y="48464"/>
                </a:lnTo>
                <a:lnTo>
                  <a:pt x="7446" y="46596"/>
                </a:lnTo>
                <a:lnTo>
                  <a:pt x="7345" y="44557"/>
                </a:lnTo>
                <a:lnTo>
                  <a:pt x="7170" y="37038"/>
                </a:lnTo>
                <a:lnTo>
                  <a:pt x="6368" y="36598"/>
                </a:lnTo>
                <a:lnTo>
                  <a:pt x="1493" y="35891"/>
                </a:lnTo>
                <a:lnTo>
                  <a:pt x="995" y="35833"/>
                </a:lnTo>
                <a:lnTo>
                  <a:pt x="663" y="35001"/>
                </a:lnTo>
                <a:lnTo>
                  <a:pt x="294" y="31959"/>
                </a:lnTo>
                <a:lnTo>
                  <a:pt x="87" y="29577"/>
                </a:lnTo>
                <a:lnTo>
                  <a:pt x="39" y="26903"/>
                </a:lnTo>
                <a:lnTo>
                  <a:pt x="2" y="11807"/>
                </a:lnTo>
                <a:lnTo>
                  <a:pt x="795" y="10253"/>
                </a:lnTo>
                <a:lnTo>
                  <a:pt x="2117" y="9215"/>
                </a:lnTo>
                <a:lnTo>
                  <a:pt x="6151" y="7552"/>
                </a:lnTo>
                <a:lnTo>
                  <a:pt x="8819" y="5207"/>
                </a:lnTo>
                <a:lnTo>
                  <a:pt x="10642" y="3472"/>
                </a:lnTo>
                <a:lnTo>
                  <a:pt x="12651" y="3107"/>
                </a:lnTo>
                <a:lnTo>
                  <a:pt x="14784" y="3658"/>
                </a:lnTo>
                <a:lnTo>
                  <a:pt x="17000" y="4820"/>
                </a:lnTo>
                <a:lnTo>
                  <a:pt x="19271" y="4801"/>
                </a:lnTo>
                <a:lnTo>
                  <a:pt x="21578" y="3993"/>
                </a:lnTo>
                <a:lnTo>
                  <a:pt x="23911" y="2662"/>
                </a:lnTo>
                <a:lnTo>
                  <a:pt x="28618" y="1182"/>
                </a:lnTo>
                <a:lnTo>
                  <a:pt x="33357" y="525"/>
                </a:lnTo>
                <a:lnTo>
                  <a:pt x="38109" y="232"/>
                </a:lnTo>
                <a:lnTo>
                  <a:pt x="42866" y="102"/>
                </a:lnTo>
                <a:lnTo>
                  <a:pt x="66675" y="0"/>
                </a:lnTo>
                <a:lnTo>
                  <a:pt x="69056" y="793"/>
                </a:lnTo>
                <a:lnTo>
                  <a:pt x="73819" y="3791"/>
                </a:lnTo>
                <a:lnTo>
                  <a:pt x="78163" y="6848"/>
                </a:lnTo>
                <a:lnTo>
                  <a:pt x="78395" y="9128"/>
                </a:lnTo>
                <a:lnTo>
                  <a:pt x="78457" y="10847"/>
                </a:lnTo>
                <a:lnTo>
                  <a:pt x="78545" y="17059"/>
                </a:lnTo>
                <a:lnTo>
                  <a:pt x="78570" y="23927"/>
                </a:lnTo>
                <a:lnTo>
                  <a:pt x="77780" y="25476"/>
                </a:lnTo>
                <a:lnTo>
                  <a:pt x="76460" y="26509"/>
                </a:lnTo>
                <a:lnTo>
                  <a:pt x="74785" y="27197"/>
                </a:lnTo>
                <a:lnTo>
                  <a:pt x="70809" y="30078"/>
                </a:lnTo>
                <a:lnTo>
                  <a:pt x="64675" y="35387"/>
                </a:lnTo>
                <a:lnTo>
                  <a:pt x="58176" y="41839"/>
                </a:lnTo>
                <a:lnTo>
                  <a:pt x="58628" y="42180"/>
                </a:lnTo>
                <a:lnTo>
                  <a:pt x="63391" y="42771"/>
                </a:lnTo>
                <a:lnTo>
                  <a:pt x="67818" y="42834"/>
                </a:lnTo>
                <a:lnTo>
                  <a:pt x="69818" y="43637"/>
                </a:lnTo>
                <a:lnTo>
                  <a:pt x="74157" y="46646"/>
                </a:lnTo>
                <a:lnTo>
                  <a:pt x="77219" y="47765"/>
                </a:lnTo>
                <a:lnTo>
                  <a:pt x="80848" y="48512"/>
                </a:lnTo>
                <a:lnTo>
                  <a:pt x="84855" y="49009"/>
                </a:lnTo>
                <a:lnTo>
                  <a:pt x="88320" y="50135"/>
                </a:lnTo>
                <a:lnTo>
                  <a:pt x="91424" y="51679"/>
                </a:lnTo>
                <a:lnTo>
                  <a:pt x="94286" y="53502"/>
                </a:lnTo>
                <a:lnTo>
                  <a:pt x="97783" y="54718"/>
                </a:lnTo>
                <a:lnTo>
                  <a:pt x="101701" y="55528"/>
                </a:lnTo>
                <a:lnTo>
                  <a:pt x="105901" y="56068"/>
                </a:lnTo>
                <a:lnTo>
                  <a:pt x="109494" y="56428"/>
                </a:lnTo>
                <a:lnTo>
                  <a:pt x="112684" y="56668"/>
                </a:lnTo>
                <a:lnTo>
                  <a:pt x="115604" y="56828"/>
                </a:lnTo>
                <a:lnTo>
                  <a:pt x="119138" y="57729"/>
                </a:lnTo>
                <a:lnTo>
                  <a:pt x="123081" y="59123"/>
                </a:lnTo>
                <a:lnTo>
                  <a:pt x="127298" y="60846"/>
                </a:lnTo>
                <a:lnTo>
                  <a:pt x="130903" y="62788"/>
                </a:lnTo>
                <a:lnTo>
                  <a:pt x="134100" y="64877"/>
                </a:lnTo>
                <a:lnTo>
                  <a:pt x="137025" y="67063"/>
                </a:lnTo>
                <a:lnTo>
                  <a:pt x="139769" y="68521"/>
                </a:lnTo>
                <a:lnTo>
                  <a:pt x="142392" y="69493"/>
                </a:lnTo>
                <a:lnTo>
                  <a:pt x="144934" y="70141"/>
                </a:lnTo>
                <a:lnTo>
                  <a:pt x="146629" y="71366"/>
                </a:lnTo>
                <a:lnTo>
                  <a:pt x="147759" y="72977"/>
                </a:lnTo>
                <a:lnTo>
                  <a:pt x="148512" y="74845"/>
                </a:lnTo>
                <a:lnTo>
                  <a:pt x="149808" y="76884"/>
                </a:lnTo>
                <a:lnTo>
                  <a:pt x="151466" y="79036"/>
                </a:lnTo>
                <a:lnTo>
                  <a:pt x="156829" y="85332"/>
                </a:lnTo>
                <a:lnTo>
                  <a:pt x="154898" y="85549"/>
                </a:lnTo>
                <a:lnTo>
                  <a:pt x="153271" y="85608"/>
                </a:lnTo>
                <a:lnTo>
                  <a:pt x="152187" y="86440"/>
                </a:lnTo>
                <a:lnTo>
                  <a:pt x="151464" y="87788"/>
                </a:lnTo>
                <a:lnTo>
                  <a:pt x="150982" y="89481"/>
                </a:lnTo>
                <a:lnTo>
                  <a:pt x="149867" y="90610"/>
                </a:lnTo>
                <a:lnTo>
                  <a:pt x="148330" y="91363"/>
                </a:lnTo>
                <a:lnTo>
                  <a:pt x="143712" y="92992"/>
                </a:lnTo>
                <a:lnTo>
                  <a:pt x="140258" y="94538"/>
                </a:lnTo>
                <a:lnTo>
                  <a:pt x="136367" y="96362"/>
                </a:lnTo>
                <a:lnTo>
                  <a:pt x="132981" y="97579"/>
                </a:lnTo>
                <a:lnTo>
                  <a:pt x="129928" y="98389"/>
                </a:lnTo>
                <a:lnTo>
                  <a:pt x="127101" y="98930"/>
                </a:lnTo>
                <a:lnTo>
                  <a:pt x="122833" y="99290"/>
                </a:lnTo>
                <a:lnTo>
                  <a:pt x="117608" y="99530"/>
                </a:lnTo>
                <a:lnTo>
                  <a:pt x="99696" y="99916"/>
                </a:lnTo>
                <a:lnTo>
                  <a:pt x="55166" y="100010"/>
                </a:lnTo>
                <a:lnTo>
                  <a:pt x="52652" y="99216"/>
                </a:lnTo>
                <a:lnTo>
                  <a:pt x="50183" y="97894"/>
                </a:lnTo>
                <a:lnTo>
                  <a:pt x="47743" y="96219"/>
                </a:lnTo>
                <a:lnTo>
                  <a:pt x="46116" y="95895"/>
                </a:lnTo>
                <a:lnTo>
                  <a:pt x="45031" y="96474"/>
                </a:lnTo>
                <a:lnTo>
                  <a:pt x="44309" y="97653"/>
                </a:lnTo>
                <a:lnTo>
                  <a:pt x="43033" y="98439"/>
                </a:lnTo>
                <a:lnTo>
                  <a:pt x="38238" y="99545"/>
                </a:lnTo>
                <a:lnTo>
                  <a:pt x="36839" y="99804"/>
                </a:lnTo>
                <a:lnTo>
                  <a:pt x="36465" y="100667"/>
                </a:lnTo>
                <a:lnTo>
                  <a:pt x="36051" y="103742"/>
                </a:lnTo>
                <a:lnTo>
                  <a:pt x="36734" y="104880"/>
                </a:lnTo>
                <a:lnTo>
                  <a:pt x="37983" y="105638"/>
                </a:lnTo>
                <a:lnTo>
                  <a:pt x="42862" y="1071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PenAnnotation755"/>
          <p:cNvSpPr/>
          <p:nvPr/>
        </p:nvSpPr>
        <p:spPr>
          <a:xfrm>
            <a:off x="4107780" y="3960665"/>
            <a:ext cx="142333" cy="79605"/>
          </a:xfrm>
          <a:custGeom>
            <a:avLst/>
            <a:gdLst/>
            <a:ahLst/>
            <a:cxnLst/>
            <a:rect l="0" t="0" r="0" b="0"/>
            <a:pathLst>
              <a:path w="142333" h="79605">
                <a:moveTo>
                  <a:pt x="64170" y="4116"/>
                </a:moveTo>
                <a:lnTo>
                  <a:pt x="60377" y="324"/>
                </a:lnTo>
                <a:lnTo>
                  <a:pt x="59260" y="0"/>
                </a:lnTo>
                <a:lnTo>
                  <a:pt x="58515" y="578"/>
                </a:lnTo>
                <a:lnTo>
                  <a:pt x="58019" y="1757"/>
                </a:lnTo>
                <a:lnTo>
                  <a:pt x="56894" y="2543"/>
                </a:lnTo>
                <a:lnTo>
                  <a:pt x="53528" y="3417"/>
                </a:lnTo>
                <a:lnTo>
                  <a:pt x="49386" y="3805"/>
                </a:lnTo>
                <a:lnTo>
                  <a:pt x="47170" y="3909"/>
                </a:lnTo>
                <a:lnTo>
                  <a:pt x="44899" y="4772"/>
                </a:lnTo>
                <a:lnTo>
                  <a:pt x="42591" y="6140"/>
                </a:lnTo>
                <a:lnTo>
                  <a:pt x="40259" y="7847"/>
                </a:lnTo>
                <a:lnTo>
                  <a:pt x="37911" y="9778"/>
                </a:lnTo>
                <a:lnTo>
                  <a:pt x="35551" y="11859"/>
                </a:lnTo>
                <a:lnTo>
                  <a:pt x="33184" y="14041"/>
                </a:lnTo>
                <a:lnTo>
                  <a:pt x="30813" y="15495"/>
                </a:lnTo>
                <a:lnTo>
                  <a:pt x="28438" y="16464"/>
                </a:lnTo>
                <a:lnTo>
                  <a:pt x="26061" y="17110"/>
                </a:lnTo>
                <a:lnTo>
                  <a:pt x="23682" y="18335"/>
                </a:lnTo>
                <a:lnTo>
                  <a:pt x="21303" y="19945"/>
                </a:lnTo>
                <a:lnTo>
                  <a:pt x="18923" y="21812"/>
                </a:lnTo>
                <a:lnTo>
                  <a:pt x="16543" y="23057"/>
                </a:lnTo>
                <a:lnTo>
                  <a:pt x="14162" y="23887"/>
                </a:lnTo>
                <a:lnTo>
                  <a:pt x="11781" y="24441"/>
                </a:lnTo>
                <a:lnTo>
                  <a:pt x="9400" y="25603"/>
                </a:lnTo>
                <a:lnTo>
                  <a:pt x="7019" y="27172"/>
                </a:lnTo>
                <a:lnTo>
                  <a:pt x="4638" y="29012"/>
                </a:lnTo>
                <a:lnTo>
                  <a:pt x="3050" y="31032"/>
                </a:lnTo>
                <a:lnTo>
                  <a:pt x="1992" y="33172"/>
                </a:lnTo>
                <a:lnTo>
                  <a:pt x="294" y="38519"/>
                </a:lnTo>
                <a:lnTo>
                  <a:pt x="154" y="39751"/>
                </a:lnTo>
                <a:lnTo>
                  <a:pt x="61" y="41366"/>
                </a:lnTo>
                <a:lnTo>
                  <a:pt x="0" y="43237"/>
                </a:lnTo>
                <a:lnTo>
                  <a:pt x="752" y="45278"/>
                </a:lnTo>
                <a:lnTo>
                  <a:pt x="2048" y="47432"/>
                </a:lnTo>
                <a:lnTo>
                  <a:pt x="3705" y="49662"/>
                </a:lnTo>
                <a:lnTo>
                  <a:pt x="5603" y="51942"/>
                </a:lnTo>
                <a:lnTo>
                  <a:pt x="7663" y="54257"/>
                </a:lnTo>
                <a:lnTo>
                  <a:pt x="12068" y="58944"/>
                </a:lnTo>
                <a:lnTo>
                  <a:pt x="16672" y="63673"/>
                </a:lnTo>
                <a:lnTo>
                  <a:pt x="19011" y="65252"/>
                </a:lnTo>
                <a:lnTo>
                  <a:pt x="21364" y="66305"/>
                </a:lnTo>
                <a:lnTo>
                  <a:pt x="23726" y="67006"/>
                </a:lnTo>
                <a:lnTo>
                  <a:pt x="26888" y="68268"/>
                </a:lnTo>
                <a:lnTo>
                  <a:pt x="30584" y="69902"/>
                </a:lnTo>
                <a:lnTo>
                  <a:pt x="34636" y="71786"/>
                </a:lnTo>
                <a:lnTo>
                  <a:pt x="38130" y="73042"/>
                </a:lnTo>
                <a:lnTo>
                  <a:pt x="41253" y="73879"/>
                </a:lnTo>
                <a:lnTo>
                  <a:pt x="44130" y="74437"/>
                </a:lnTo>
                <a:lnTo>
                  <a:pt x="47635" y="74809"/>
                </a:lnTo>
                <a:lnTo>
                  <a:pt x="51559" y="75057"/>
                </a:lnTo>
                <a:lnTo>
                  <a:pt x="55763" y="75223"/>
                </a:lnTo>
                <a:lnTo>
                  <a:pt x="60152" y="76126"/>
                </a:lnTo>
                <a:lnTo>
                  <a:pt x="64666" y="77523"/>
                </a:lnTo>
                <a:lnTo>
                  <a:pt x="69263" y="79248"/>
                </a:lnTo>
                <a:lnTo>
                  <a:pt x="73915" y="79604"/>
                </a:lnTo>
                <a:lnTo>
                  <a:pt x="78604" y="79048"/>
                </a:lnTo>
                <a:lnTo>
                  <a:pt x="83318" y="77883"/>
                </a:lnTo>
                <a:lnTo>
                  <a:pt x="88048" y="77106"/>
                </a:lnTo>
                <a:lnTo>
                  <a:pt x="92788" y="76588"/>
                </a:lnTo>
                <a:lnTo>
                  <a:pt x="97536" y="76244"/>
                </a:lnTo>
                <a:lnTo>
                  <a:pt x="104928" y="75860"/>
                </a:lnTo>
                <a:lnTo>
                  <a:pt x="108011" y="75758"/>
                </a:lnTo>
                <a:lnTo>
                  <a:pt x="110859" y="74896"/>
                </a:lnTo>
                <a:lnTo>
                  <a:pt x="113553" y="73527"/>
                </a:lnTo>
                <a:lnTo>
                  <a:pt x="116142" y="71821"/>
                </a:lnTo>
                <a:lnTo>
                  <a:pt x="118661" y="69890"/>
                </a:lnTo>
                <a:lnTo>
                  <a:pt x="121135" y="67809"/>
                </a:lnTo>
                <a:lnTo>
                  <a:pt x="123578" y="65628"/>
                </a:lnTo>
                <a:lnTo>
                  <a:pt x="128409" y="61088"/>
                </a:lnTo>
                <a:lnTo>
                  <a:pt x="130808" y="58766"/>
                </a:lnTo>
                <a:lnTo>
                  <a:pt x="133201" y="57218"/>
                </a:lnTo>
                <a:lnTo>
                  <a:pt x="135591" y="56186"/>
                </a:lnTo>
                <a:lnTo>
                  <a:pt x="137978" y="55498"/>
                </a:lnTo>
                <a:lnTo>
                  <a:pt x="139569" y="54245"/>
                </a:lnTo>
                <a:lnTo>
                  <a:pt x="140630" y="52617"/>
                </a:lnTo>
                <a:lnTo>
                  <a:pt x="141336" y="50738"/>
                </a:lnTo>
                <a:lnTo>
                  <a:pt x="141808" y="48691"/>
                </a:lnTo>
                <a:lnTo>
                  <a:pt x="142122" y="46532"/>
                </a:lnTo>
                <a:lnTo>
                  <a:pt x="142332" y="44300"/>
                </a:lnTo>
                <a:lnTo>
                  <a:pt x="141678" y="42018"/>
                </a:lnTo>
                <a:lnTo>
                  <a:pt x="140448" y="39702"/>
                </a:lnTo>
                <a:lnTo>
                  <a:pt x="138834" y="37365"/>
                </a:lnTo>
                <a:lnTo>
                  <a:pt x="136965" y="35013"/>
                </a:lnTo>
                <a:lnTo>
                  <a:pt x="134924" y="32652"/>
                </a:lnTo>
                <a:lnTo>
                  <a:pt x="132771" y="30284"/>
                </a:lnTo>
                <a:lnTo>
                  <a:pt x="128261" y="25536"/>
                </a:lnTo>
                <a:lnTo>
                  <a:pt x="125947" y="23158"/>
                </a:lnTo>
                <a:lnTo>
                  <a:pt x="123611" y="21573"/>
                </a:lnTo>
                <a:lnTo>
                  <a:pt x="121260" y="20517"/>
                </a:lnTo>
                <a:lnTo>
                  <a:pt x="118898" y="19812"/>
                </a:lnTo>
                <a:lnTo>
                  <a:pt x="116530" y="18549"/>
                </a:lnTo>
                <a:lnTo>
                  <a:pt x="114158" y="16913"/>
                </a:lnTo>
                <a:lnTo>
                  <a:pt x="111782" y="15028"/>
                </a:lnTo>
                <a:lnTo>
                  <a:pt x="109405" y="13772"/>
                </a:lnTo>
                <a:lnTo>
                  <a:pt x="107027" y="12935"/>
                </a:lnTo>
                <a:lnTo>
                  <a:pt x="104647" y="12376"/>
                </a:lnTo>
                <a:lnTo>
                  <a:pt x="102267" y="11210"/>
                </a:lnTo>
                <a:lnTo>
                  <a:pt x="99887" y="9639"/>
                </a:lnTo>
                <a:lnTo>
                  <a:pt x="97506" y="7798"/>
                </a:lnTo>
                <a:lnTo>
                  <a:pt x="95125" y="7364"/>
                </a:lnTo>
                <a:lnTo>
                  <a:pt x="92744" y="7869"/>
                </a:lnTo>
                <a:lnTo>
                  <a:pt x="90363" y="8999"/>
                </a:lnTo>
                <a:lnTo>
                  <a:pt x="87982" y="8959"/>
                </a:lnTo>
                <a:lnTo>
                  <a:pt x="85601" y="8138"/>
                </a:lnTo>
                <a:lnTo>
                  <a:pt x="83220" y="6798"/>
                </a:lnTo>
                <a:lnTo>
                  <a:pt x="80838" y="5903"/>
                </a:lnTo>
                <a:lnTo>
                  <a:pt x="78457" y="5308"/>
                </a:lnTo>
                <a:lnTo>
                  <a:pt x="71350" y="4122"/>
                </a:lnTo>
                <a:lnTo>
                  <a:pt x="71318" y="4117"/>
                </a:lnTo>
                <a:lnTo>
                  <a:pt x="71317" y="4116"/>
                </a:lnTo>
                <a:lnTo>
                  <a:pt x="71313" y="112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PenAnnotation756"/>
          <p:cNvSpPr/>
          <p:nvPr/>
        </p:nvSpPr>
        <p:spPr>
          <a:xfrm>
            <a:off x="4286374" y="3964868"/>
            <a:ext cx="121320" cy="85639"/>
          </a:xfrm>
          <a:custGeom>
            <a:avLst/>
            <a:gdLst/>
            <a:ahLst/>
            <a:cxnLst/>
            <a:rect l="0" t="0" r="0" b="0"/>
            <a:pathLst>
              <a:path w="121320" h="85639">
                <a:moveTo>
                  <a:pt x="7019" y="35632"/>
                </a:moveTo>
                <a:lnTo>
                  <a:pt x="10812" y="35632"/>
                </a:lnTo>
                <a:lnTo>
                  <a:pt x="12722" y="34838"/>
                </a:lnTo>
                <a:lnTo>
                  <a:pt x="14790" y="33515"/>
                </a:lnTo>
                <a:lnTo>
                  <a:pt x="16962" y="31839"/>
                </a:lnTo>
                <a:lnTo>
                  <a:pt x="19204" y="31516"/>
                </a:lnTo>
                <a:lnTo>
                  <a:pt x="21492" y="32094"/>
                </a:lnTo>
                <a:lnTo>
                  <a:pt x="27076" y="34933"/>
                </a:lnTo>
                <a:lnTo>
                  <a:pt x="29957" y="35321"/>
                </a:lnTo>
                <a:lnTo>
                  <a:pt x="31836" y="35425"/>
                </a:lnTo>
                <a:lnTo>
                  <a:pt x="33882" y="36287"/>
                </a:lnTo>
                <a:lnTo>
                  <a:pt x="36040" y="37656"/>
                </a:lnTo>
                <a:lnTo>
                  <a:pt x="38273" y="39363"/>
                </a:lnTo>
                <a:lnTo>
                  <a:pt x="41349" y="40500"/>
                </a:lnTo>
                <a:lnTo>
                  <a:pt x="44987" y="41258"/>
                </a:lnTo>
                <a:lnTo>
                  <a:pt x="49000" y="41764"/>
                </a:lnTo>
                <a:lnTo>
                  <a:pt x="52469" y="42101"/>
                </a:lnTo>
                <a:lnTo>
                  <a:pt x="55575" y="42326"/>
                </a:lnTo>
                <a:lnTo>
                  <a:pt x="58440" y="42476"/>
                </a:lnTo>
                <a:lnTo>
                  <a:pt x="63740" y="42642"/>
                </a:lnTo>
                <a:lnTo>
                  <a:pt x="73302" y="42736"/>
                </a:lnTo>
                <a:lnTo>
                  <a:pt x="86964" y="42767"/>
                </a:lnTo>
                <a:lnTo>
                  <a:pt x="89684" y="41976"/>
                </a:lnTo>
                <a:lnTo>
                  <a:pt x="92292" y="40655"/>
                </a:lnTo>
                <a:lnTo>
                  <a:pt x="94824" y="38981"/>
                </a:lnTo>
                <a:lnTo>
                  <a:pt x="97306" y="37864"/>
                </a:lnTo>
                <a:lnTo>
                  <a:pt x="99754" y="37120"/>
                </a:lnTo>
                <a:lnTo>
                  <a:pt x="102180" y="36624"/>
                </a:lnTo>
                <a:lnTo>
                  <a:pt x="104591" y="36293"/>
                </a:lnTo>
                <a:lnTo>
                  <a:pt x="106992" y="36073"/>
                </a:lnTo>
                <a:lnTo>
                  <a:pt x="112757" y="35719"/>
                </a:lnTo>
                <a:lnTo>
                  <a:pt x="115661" y="35670"/>
                </a:lnTo>
                <a:lnTo>
                  <a:pt x="117547" y="35657"/>
                </a:lnTo>
                <a:lnTo>
                  <a:pt x="118805" y="34855"/>
                </a:lnTo>
                <a:lnTo>
                  <a:pt x="119643" y="33526"/>
                </a:lnTo>
                <a:lnTo>
                  <a:pt x="120988" y="29483"/>
                </a:lnTo>
                <a:lnTo>
                  <a:pt x="119055" y="26813"/>
                </a:lnTo>
                <a:lnTo>
                  <a:pt x="117429" y="24990"/>
                </a:lnTo>
                <a:lnTo>
                  <a:pt x="116344" y="22981"/>
                </a:lnTo>
                <a:lnTo>
                  <a:pt x="115621" y="20848"/>
                </a:lnTo>
                <a:lnTo>
                  <a:pt x="115139" y="18632"/>
                </a:lnTo>
                <a:lnTo>
                  <a:pt x="114025" y="17155"/>
                </a:lnTo>
                <a:lnTo>
                  <a:pt x="112487" y="16170"/>
                </a:lnTo>
                <a:lnTo>
                  <a:pt x="110669" y="15513"/>
                </a:lnTo>
                <a:lnTo>
                  <a:pt x="108663" y="14282"/>
                </a:lnTo>
                <a:lnTo>
                  <a:pt x="106532" y="12667"/>
                </a:lnTo>
                <a:lnTo>
                  <a:pt x="104317" y="10797"/>
                </a:lnTo>
                <a:lnTo>
                  <a:pt x="101253" y="9550"/>
                </a:lnTo>
                <a:lnTo>
                  <a:pt x="97623" y="8719"/>
                </a:lnTo>
                <a:lnTo>
                  <a:pt x="93616" y="8165"/>
                </a:lnTo>
                <a:lnTo>
                  <a:pt x="90150" y="7796"/>
                </a:lnTo>
                <a:lnTo>
                  <a:pt x="87046" y="7549"/>
                </a:lnTo>
                <a:lnTo>
                  <a:pt x="84183" y="7385"/>
                </a:lnTo>
                <a:lnTo>
                  <a:pt x="78885" y="7203"/>
                </a:lnTo>
                <a:lnTo>
                  <a:pt x="69324" y="7100"/>
                </a:lnTo>
                <a:lnTo>
                  <a:pt x="65224" y="7085"/>
                </a:lnTo>
                <a:lnTo>
                  <a:pt x="61697" y="6282"/>
                </a:lnTo>
                <a:lnTo>
                  <a:pt x="58553" y="4953"/>
                </a:lnTo>
                <a:lnTo>
                  <a:pt x="55662" y="3273"/>
                </a:lnTo>
                <a:lnTo>
                  <a:pt x="52148" y="2153"/>
                </a:lnTo>
                <a:lnTo>
                  <a:pt x="48218" y="1406"/>
                </a:lnTo>
                <a:lnTo>
                  <a:pt x="44010" y="908"/>
                </a:lnTo>
                <a:lnTo>
                  <a:pt x="40411" y="576"/>
                </a:lnTo>
                <a:lnTo>
                  <a:pt x="37218" y="355"/>
                </a:lnTo>
                <a:lnTo>
                  <a:pt x="34295" y="208"/>
                </a:lnTo>
                <a:lnTo>
                  <a:pt x="28931" y="44"/>
                </a:lnTo>
                <a:lnTo>
                  <a:pt x="26390" y="0"/>
                </a:lnTo>
                <a:lnTo>
                  <a:pt x="23902" y="765"/>
                </a:lnTo>
                <a:lnTo>
                  <a:pt x="21449" y="2068"/>
                </a:lnTo>
                <a:lnTo>
                  <a:pt x="19021" y="3731"/>
                </a:lnTo>
                <a:lnTo>
                  <a:pt x="16608" y="5633"/>
                </a:lnTo>
                <a:lnTo>
                  <a:pt x="14205" y="7695"/>
                </a:lnTo>
                <a:lnTo>
                  <a:pt x="11810" y="9864"/>
                </a:lnTo>
                <a:lnTo>
                  <a:pt x="7032" y="14389"/>
                </a:lnTo>
                <a:lnTo>
                  <a:pt x="4647" y="16708"/>
                </a:lnTo>
                <a:lnTo>
                  <a:pt x="3056" y="19047"/>
                </a:lnTo>
                <a:lnTo>
                  <a:pt x="1996" y="21400"/>
                </a:lnTo>
                <a:lnTo>
                  <a:pt x="1289" y="23762"/>
                </a:lnTo>
                <a:lnTo>
                  <a:pt x="818" y="26131"/>
                </a:lnTo>
                <a:lnTo>
                  <a:pt x="504" y="28504"/>
                </a:lnTo>
                <a:lnTo>
                  <a:pt x="294" y="30880"/>
                </a:lnTo>
                <a:lnTo>
                  <a:pt x="155" y="33258"/>
                </a:lnTo>
                <a:lnTo>
                  <a:pt x="0" y="38016"/>
                </a:lnTo>
                <a:lnTo>
                  <a:pt x="752" y="39602"/>
                </a:lnTo>
                <a:lnTo>
                  <a:pt x="2047" y="40660"/>
                </a:lnTo>
                <a:lnTo>
                  <a:pt x="3705" y="41365"/>
                </a:lnTo>
                <a:lnTo>
                  <a:pt x="5603" y="41835"/>
                </a:lnTo>
                <a:lnTo>
                  <a:pt x="7663" y="42149"/>
                </a:lnTo>
                <a:lnTo>
                  <a:pt x="9830" y="42357"/>
                </a:lnTo>
                <a:lnTo>
                  <a:pt x="11274" y="43291"/>
                </a:lnTo>
                <a:lnTo>
                  <a:pt x="12237" y="44707"/>
                </a:lnTo>
                <a:lnTo>
                  <a:pt x="12879" y="46444"/>
                </a:lnTo>
                <a:lnTo>
                  <a:pt x="14895" y="48396"/>
                </a:lnTo>
                <a:lnTo>
                  <a:pt x="17826" y="50491"/>
                </a:lnTo>
                <a:lnTo>
                  <a:pt x="21367" y="52682"/>
                </a:lnTo>
                <a:lnTo>
                  <a:pt x="24522" y="54936"/>
                </a:lnTo>
                <a:lnTo>
                  <a:pt x="27419" y="57233"/>
                </a:lnTo>
                <a:lnTo>
                  <a:pt x="30145" y="59557"/>
                </a:lnTo>
                <a:lnTo>
                  <a:pt x="32755" y="61107"/>
                </a:lnTo>
                <a:lnTo>
                  <a:pt x="35288" y="62140"/>
                </a:lnTo>
                <a:lnTo>
                  <a:pt x="37772" y="62829"/>
                </a:lnTo>
                <a:lnTo>
                  <a:pt x="41015" y="64082"/>
                </a:lnTo>
                <a:lnTo>
                  <a:pt x="44764" y="65711"/>
                </a:lnTo>
                <a:lnTo>
                  <a:pt x="48852" y="67591"/>
                </a:lnTo>
                <a:lnTo>
                  <a:pt x="52370" y="69638"/>
                </a:lnTo>
                <a:lnTo>
                  <a:pt x="55509" y="71796"/>
                </a:lnTo>
                <a:lnTo>
                  <a:pt x="58396" y="74029"/>
                </a:lnTo>
                <a:lnTo>
                  <a:pt x="61114" y="75517"/>
                </a:lnTo>
                <a:lnTo>
                  <a:pt x="63720" y="76510"/>
                </a:lnTo>
                <a:lnTo>
                  <a:pt x="66251" y="77171"/>
                </a:lnTo>
                <a:lnTo>
                  <a:pt x="70320" y="77612"/>
                </a:lnTo>
                <a:lnTo>
                  <a:pt x="75414" y="77906"/>
                </a:lnTo>
                <a:lnTo>
                  <a:pt x="89726" y="78320"/>
                </a:lnTo>
                <a:lnTo>
                  <a:pt x="101673" y="78460"/>
                </a:lnTo>
                <a:lnTo>
                  <a:pt x="104253" y="79265"/>
                </a:lnTo>
                <a:lnTo>
                  <a:pt x="106767" y="80595"/>
                </a:lnTo>
                <a:lnTo>
                  <a:pt x="109237" y="82276"/>
                </a:lnTo>
                <a:lnTo>
                  <a:pt x="111677" y="83397"/>
                </a:lnTo>
                <a:lnTo>
                  <a:pt x="114097" y="84144"/>
                </a:lnTo>
                <a:lnTo>
                  <a:pt x="121319" y="856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PenAnnotation757"/>
          <p:cNvSpPr/>
          <p:nvPr/>
        </p:nvSpPr>
        <p:spPr>
          <a:xfrm>
            <a:off x="4465862" y="3951602"/>
            <a:ext cx="70420" cy="84615"/>
          </a:xfrm>
          <a:custGeom>
            <a:avLst/>
            <a:gdLst/>
            <a:ahLst/>
            <a:cxnLst/>
            <a:rect l="0" t="0" r="0" b="0"/>
            <a:pathLst>
              <a:path w="70420" h="84615">
                <a:moveTo>
                  <a:pt x="20413" y="48898"/>
                </a:moveTo>
                <a:lnTo>
                  <a:pt x="20413" y="73732"/>
                </a:lnTo>
                <a:lnTo>
                  <a:pt x="19619" y="75773"/>
                </a:lnTo>
                <a:lnTo>
                  <a:pt x="18296" y="77927"/>
                </a:lnTo>
                <a:lnTo>
                  <a:pt x="13356" y="84500"/>
                </a:lnTo>
                <a:lnTo>
                  <a:pt x="15424" y="84565"/>
                </a:lnTo>
                <a:lnTo>
                  <a:pt x="19428" y="84606"/>
                </a:lnTo>
                <a:lnTo>
                  <a:pt x="16328" y="84614"/>
                </a:lnTo>
                <a:lnTo>
                  <a:pt x="15309" y="83821"/>
                </a:lnTo>
                <a:lnTo>
                  <a:pt x="14629" y="82499"/>
                </a:lnTo>
                <a:lnTo>
                  <a:pt x="13537" y="78465"/>
                </a:lnTo>
                <a:lnTo>
                  <a:pt x="13448" y="77340"/>
                </a:lnTo>
                <a:lnTo>
                  <a:pt x="13388" y="75797"/>
                </a:lnTo>
                <a:lnTo>
                  <a:pt x="13304" y="69833"/>
                </a:lnTo>
                <a:lnTo>
                  <a:pt x="13292" y="67617"/>
                </a:lnTo>
                <a:lnTo>
                  <a:pt x="12491" y="65345"/>
                </a:lnTo>
                <a:lnTo>
                  <a:pt x="11163" y="63038"/>
                </a:lnTo>
                <a:lnTo>
                  <a:pt x="9484" y="60706"/>
                </a:lnTo>
                <a:lnTo>
                  <a:pt x="8364" y="58357"/>
                </a:lnTo>
                <a:lnTo>
                  <a:pt x="7618" y="55998"/>
                </a:lnTo>
                <a:lnTo>
                  <a:pt x="7120" y="53631"/>
                </a:lnTo>
                <a:lnTo>
                  <a:pt x="6788" y="51259"/>
                </a:lnTo>
                <a:lnTo>
                  <a:pt x="6567" y="48885"/>
                </a:lnTo>
                <a:lnTo>
                  <a:pt x="6420" y="46508"/>
                </a:lnTo>
                <a:lnTo>
                  <a:pt x="5528" y="44129"/>
                </a:lnTo>
                <a:lnTo>
                  <a:pt x="4139" y="41750"/>
                </a:lnTo>
                <a:lnTo>
                  <a:pt x="2420" y="39370"/>
                </a:lnTo>
                <a:lnTo>
                  <a:pt x="1274" y="36989"/>
                </a:lnTo>
                <a:lnTo>
                  <a:pt x="509" y="34609"/>
                </a:lnTo>
                <a:lnTo>
                  <a:pt x="0" y="32228"/>
                </a:lnTo>
                <a:lnTo>
                  <a:pt x="454" y="29847"/>
                </a:lnTo>
                <a:lnTo>
                  <a:pt x="1551" y="27466"/>
                </a:lnTo>
                <a:lnTo>
                  <a:pt x="5222" y="21733"/>
                </a:lnTo>
                <a:lnTo>
                  <a:pt x="6316" y="20469"/>
                </a:lnTo>
                <a:lnTo>
                  <a:pt x="7840" y="18833"/>
                </a:lnTo>
                <a:lnTo>
                  <a:pt x="9650" y="16948"/>
                </a:lnTo>
                <a:lnTo>
                  <a:pt x="10856" y="14898"/>
                </a:lnTo>
                <a:lnTo>
                  <a:pt x="11660" y="12738"/>
                </a:lnTo>
                <a:lnTo>
                  <a:pt x="12197" y="10503"/>
                </a:lnTo>
                <a:lnTo>
                  <a:pt x="13348" y="9014"/>
                </a:lnTo>
                <a:lnTo>
                  <a:pt x="14909" y="8021"/>
                </a:lnTo>
                <a:lnTo>
                  <a:pt x="16743" y="7359"/>
                </a:lnTo>
                <a:lnTo>
                  <a:pt x="19554" y="6124"/>
                </a:lnTo>
                <a:lnTo>
                  <a:pt x="26910" y="2635"/>
                </a:lnTo>
                <a:lnTo>
                  <a:pt x="30301" y="1387"/>
                </a:lnTo>
                <a:lnTo>
                  <a:pt x="33354" y="555"/>
                </a:lnTo>
                <a:lnTo>
                  <a:pt x="36184" y="0"/>
                </a:lnTo>
                <a:lnTo>
                  <a:pt x="38864" y="425"/>
                </a:lnTo>
                <a:lnTo>
                  <a:pt x="41445" y="1501"/>
                </a:lnTo>
                <a:lnTo>
                  <a:pt x="43959" y="3012"/>
                </a:lnTo>
                <a:lnTo>
                  <a:pt x="46429" y="4020"/>
                </a:lnTo>
                <a:lnTo>
                  <a:pt x="48869" y="4692"/>
                </a:lnTo>
                <a:lnTo>
                  <a:pt x="51290" y="5139"/>
                </a:lnTo>
                <a:lnTo>
                  <a:pt x="53697" y="5438"/>
                </a:lnTo>
                <a:lnTo>
                  <a:pt x="56096" y="5637"/>
                </a:lnTo>
                <a:lnTo>
                  <a:pt x="58489" y="5770"/>
                </a:lnTo>
                <a:lnTo>
                  <a:pt x="63265" y="5917"/>
                </a:lnTo>
                <a:lnTo>
                  <a:pt x="69006" y="6012"/>
                </a:lnTo>
                <a:lnTo>
                  <a:pt x="69477" y="6813"/>
                </a:lnTo>
                <a:lnTo>
                  <a:pt x="69791" y="8141"/>
                </a:lnTo>
                <a:lnTo>
                  <a:pt x="70419" y="1317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PenAnnotation758"/>
          <p:cNvSpPr/>
          <p:nvPr/>
        </p:nvSpPr>
        <p:spPr>
          <a:xfrm>
            <a:off x="4582254" y="3950493"/>
            <a:ext cx="46888" cy="61279"/>
          </a:xfrm>
          <a:custGeom>
            <a:avLst/>
            <a:gdLst/>
            <a:ahLst/>
            <a:cxnLst/>
            <a:rect l="0" t="0" r="0" b="0"/>
            <a:pathLst>
              <a:path w="46888" h="61279">
                <a:moveTo>
                  <a:pt x="39752" y="0"/>
                </a:moveTo>
                <a:lnTo>
                  <a:pt x="39752" y="3793"/>
                </a:lnTo>
                <a:lnTo>
                  <a:pt x="38958" y="4116"/>
                </a:lnTo>
                <a:lnTo>
                  <a:pt x="37635" y="3538"/>
                </a:lnTo>
                <a:lnTo>
                  <a:pt x="35960" y="2359"/>
                </a:lnTo>
                <a:lnTo>
                  <a:pt x="34842" y="2366"/>
                </a:lnTo>
                <a:lnTo>
                  <a:pt x="34097" y="3165"/>
                </a:lnTo>
                <a:lnTo>
                  <a:pt x="33601" y="4492"/>
                </a:lnTo>
                <a:lnTo>
                  <a:pt x="32476" y="5376"/>
                </a:lnTo>
                <a:lnTo>
                  <a:pt x="30933" y="5965"/>
                </a:lnTo>
                <a:lnTo>
                  <a:pt x="29110" y="6358"/>
                </a:lnTo>
                <a:lnTo>
                  <a:pt x="27101" y="6620"/>
                </a:lnTo>
                <a:lnTo>
                  <a:pt x="24968" y="6795"/>
                </a:lnTo>
                <a:lnTo>
                  <a:pt x="22752" y="6911"/>
                </a:lnTo>
                <a:lnTo>
                  <a:pt x="20481" y="7783"/>
                </a:lnTo>
                <a:lnTo>
                  <a:pt x="18174" y="9157"/>
                </a:lnTo>
                <a:lnTo>
                  <a:pt x="15841" y="10867"/>
                </a:lnTo>
                <a:lnTo>
                  <a:pt x="13493" y="12007"/>
                </a:lnTo>
                <a:lnTo>
                  <a:pt x="11133" y="12768"/>
                </a:lnTo>
                <a:lnTo>
                  <a:pt x="5436" y="13987"/>
                </a:lnTo>
                <a:lnTo>
                  <a:pt x="4968" y="14881"/>
                </a:lnTo>
                <a:lnTo>
                  <a:pt x="4657" y="16271"/>
                </a:lnTo>
                <a:lnTo>
                  <a:pt x="4448" y="17991"/>
                </a:lnTo>
                <a:lnTo>
                  <a:pt x="3516" y="19138"/>
                </a:lnTo>
                <a:lnTo>
                  <a:pt x="2101" y="19903"/>
                </a:lnTo>
                <a:lnTo>
                  <a:pt x="364" y="20412"/>
                </a:lnTo>
                <a:lnTo>
                  <a:pt x="0" y="22339"/>
                </a:lnTo>
                <a:lnTo>
                  <a:pt x="550" y="25212"/>
                </a:lnTo>
                <a:lnTo>
                  <a:pt x="3345" y="33644"/>
                </a:lnTo>
                <a:lnTo>
                  <a:pt x="4368" y="34335"/>
                </a:lnTo>
                <a:lnTo>
                  <a:pt x="5844" y="34797"/>
                </a:lnTo>
                <a:lnTo>
                  <a:pt x="7622" y="35104"/>
                </a:lnTo>
                <a:lnTo>
                  <a:pt x="10394" y="36103"/>
                </a:lnTo>
                <a:lnTo>
                  <a:pt x="13830" y="37562"/>
                </a:lnTo>
                <a:lnTo>
                  <a:pt x="23166" y="41816"/>
                </a:lnTo>
                <a:lnTo>
                  <a:pt x="24726" y="42959"/>
                </a:lnTo>
                <a:lnTo>
                  <a:pt x="26560" y="44514"/>
                </a:lnTo>
                <a:lnTo>
                  <a:pt x="28576" y="46345"/>
                </a:lnTo>
                <a:lnTo>
                  <a:pt x="30714" y="47566"/>
                </a:lnTo>
                <a:lnTo>
                  <a:pt x="32932" y="48379"/>
                </a:lnTo>
                <a:lnTo>
                  <a:pt x="35206" y="48922"/>
                </a:lnTo>
                <a:lnTo>
                  <a:pt x="36721" y="50077"/>
                </a:lnTo>
                <a:lnTo>
                  <a:pt x="37731" y="51641"/>
                </a:lnTo>
                <a:lnTo>
                  <a:pt x="38405" y="53477"/>
                </a:lnTo>
                <a:lnTo>
                  <a:pt x="39647" y="54702"/>
                </a:lnTo>
                <a:lnTo>
                  <a:pt x="41270" y="55518"/>
                </a:lnTo>
                <a:lnTo>
                  <a:pt x="43145" y="56062"/>
                </a:lnTo>
                <a:lnTo>
                  <a:pt x="44395" y="57219"/>
                </a:lnTo>
                <a:lnTo>
                  <a:pt x="45229" y="58783"/>
                </a:lnTo>
                <a:lnTo>
                  <a:pt x="45784" y="60620"/>
                </a:lnTo>
                <a:lnTo>
                  <a:pt x="46155" y="61051"/>
                </a:lnTo>
                <a:lnTo>
                  <a:pt x="46401" y="60545"/>
                </a:lnTo>
                <a:lnTo>
                  <a:pt x="46887" y="57209"/>
                </a:lnTo>
                <a:lnTo>
                  <a:pt x="43101" y="60960"/>
                </a:lnTo>
                <a:lnTo>
                  <a:pt x="41984" y="61278"/>
                </a:lnTo>
                <a:lnTo>
                  <a:pt x="41240" y="60695"/>
                </a:lnTo>
                <a:lnTo>
                  <a:pt x="40744" y="59514"/>
                </a:lnTo>
                <a:lnTo>
                  <a:pt x="39620" y="58726"/>
                </a:lnTo>
                <a:lnTo>
                  <a:pt x="38076" y="58201"/>
                </a:lnTo>
                <a:lnTo>
                  <a:pt x="36254" y="57851"/>
                </a:lnTo>
                <a:lnTo>
                  <a:pt x="34245" y="57617"/>
                </a:lnTo>
                <a:lnTo>
                  <a:pt x="32112" y="57461"/>
                </a:lnTo>
                <a:lnTo>
                  <a:pt x="26777" y="57212"/>
                </a:lnTo>
                <a:lnTo>
                  <a:pt x="20020" y="57163"/>
                </a:lnTo>
                <a:lnTo>
                  <a:pt x="4033" y="571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Afrikaners</a:t>
            </a:r>
            <a:endParaRPr lang="en-US" dirty="0"/>
          </a:p>
        </p:txBody>
      </p:sp>
      <p:pic>
        <p:nvPicPr>
          <p:cNvPr id="5" name="Content Placeholder 4" descr="Afrikaner_commandos.jpg"/>
          <p:cNvPicPr>
            <a:picLocks noGrp="1" noChangeAspect="1"/>
          </p:cNvPicPr>
          <p:nvPr>
            <p:ph idx="1"/>
          </p:nvPr>
        </p:nvPicPr>
        <p:blipFill>
          <a:blip r:embed="rId2" cstate="print"/>
          <a:stretch>
            <a:fillRect/>
          </a:stretch>
        </p:blipFill>
        <p:spPr>
          <a:xfrm>
            <a:off x="914400" y="1143000"/>
            <a:ext cx="6858000" cy="5715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Trek</a:t>
            </a:r>
            <a:endParaRPr lang="en-US" dirty="0"/>
          </a:p>
        </p:txBody>
      </p:sp>
      <p:pic>
        <p:nvPicPr>
          <p:cNvPr id="6" name="Content Placeholder 5" descr="history-of-south-africa0.gif"/>
          <p:cNvPicPr>
            <a:picLocks noGrp="1" noChangeAspect="1"/>
          </p:cNvPicPr>
          <p:nvPr>
            <p:ph idx="1"/>
          </p:nvPr>
        </p:nvPicPr>
        <p:blipFill>
          <a:blip r:embed="rId2" cstate="print"/>
          <a:stretch>
            <a:fillRect/>
          </a:stretch>
        </p:blipFill>
        <p:spPr>
          <a:xfrm>
            <a:off x="1066800" y="1066800"/>
            <a:ext cx="7010400" cy="5791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ritmap.bmp"/>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0" y="0"/>
          <a:ext cx="9143999" cy="6858000"/>
        </p:xfrm>
        <a:graphic>
          <a:graphicData uri="http://schemas.openxmlformats.org/drawingml/2006/table">
            <a:tbl>
              <a:tblPr firstRow="1" bandRow="1">
                <a:tableStyleId>{5C22544A-7EE6-4342-B048-85BDC9FD1C3A}</a:tableStyleId>
              </a:tblPr>
              <a:tblGrid>
                <a:gridCol w="2226365"/>
                <a:gridCol w="4373217"/>
                <a:gridCol w="2544417"/>
              </a:tblGrid>
              <a:tr h="683691">
                <a:tc>
                  <a:txBody>
                    <a:bodyPr/>
                    <a:lstStyle/>
                    <a:p>
                      <a:r>
                        <a:rPr lang="en-US" dirty="0" smtClean="0">
                          <a:solidFill>
                            <a:srgbClr val="C00000"/>
                          </a:solidFill>
                        </a:rPr>
                        <a:t>Main Idea</a:t>
                      </a:r>
                      <a:endParaRPr lang="en-US" dirty="0">
                        <a:solidFill>
                          <a:srgbClr val="C00000"/>
                        </a:solidFill>
                      </a:endParaRPr>
                    </a:p>
                  </a:txBody>
                  <a:tcPr>
                    <a:solidFill>
                      <a:schemeClr val="tx2">
                        <a:lumMod val="20000"/>
                        <a:lumOff val="80000"/>
                      </a:schemeClr>
                    </a:solidFill>
                  </a:tcPr>
                </a:tc>
                <a:tc>
                  <a:txBody>
                    <a:bodyPr/>
                    <a:lstStyle/>
                    <a:p>
                      <a:r>
                        <a:rPr lang="en-US" dirty="0" smtClean="0">
                          <a:solidFill>
                            <a:srgbClr val="C00000"/>
                          </a:solidFill>
                        </a:rPr>
                        <a:t>Details</a:t>
                      </a:r>
                      <a:endParaRPr lang="en-US" dirty="0">
                        <a:solidFill>
                          <a:srgbClr val="C00000"/>
                        </a:solidFill>
                      </a:endParaRPr>
                    </a:p>
                  </a:txBody>
                  <a:tcPr>
                    <a:solidFill>
                      <a:schemeClr val="tx2">
                        <a:lumMod val="20000"/>
                        <a:lumOff val="80000"/>
                      </a:schemeClr>
                    </a:solidFill>
                  </a:tcPr>
                </a:tc>
                <a:tc>
                  <a:txBody>
                    <a:bodyPr/>
                    <a:lstStyle/>
                    <a:p>
                      <a:r>
                        <a:rPr lang="en-US" dirty="0" err="1" smtClean="0">
                          <a:solidFill>
                            <a:srgbClr val="C00000"/>
                          </a:solidFill>
                        </a:rPr>
                        <a:t>Notemaking</a:t>
                      </a:r>
                      <a:endParaRPr lang="en-US" dirty="0">
                        <a:solidFill>
                          <a:srgbClr val="C00000"/>
                        </a:solidFill>
                      </a:endParaRPr>
                    </a:p>
                  </a:txBody>
                  <a:tcPr>
                    <a:solidFill>
                      <a:schemeClr val="tx2">
                        <a:lumMod val="20000"/>
                        <a:lumOff val="80000"/>
                      </a:schemeClr>
                    </a:solidFill>
                  </a:tcPr>
                </a:tc>
              </a:tr>
              <a:tr h="6174309">
                <a:tc>
                  <a:txBody>
                    <a:bodyPr/>
                    <a:lstStyle/>
                    <a:p>
                      <a:r>
                        <a:rPr lang="en-US" dirty="0" smtClean="0"/>
                        <a:t>Imperial Policies and Shipping</a:t>
                      </a:r>
                      <a:endParaRPr lang="en-US" dirty="0"/>
                    </a:p>
                  </a:txBody>
                  <a:tcPr>
                    <a:solidFill>
                      <a:schemeClr val="accent1">
                        <a:lumMod val="20000"/>
                        <a:lumOff val="80000"/>
                      </a:schemeClr>
                    </a:solidFill>
                  </a:tcPr>
                </a:tc>
                <a:tc>
                  <a:txBody>
                    <a:bodyPr/>
                    <a:lstStyle/>
                    <a:p>
                      <a:pPr>
                        <a:buFont typeface="Arial" pitchFamily="34" charset="0"/>
                        <a:buChar char="•"/>
                      </a:pPr>
                      <a:r>
                        <a:rPr lang="en-US" i="0" dirty="0" smtClean="0"/>
                        <a:t>British imperial</a:t>
                      </a:r>
                      <a:r>
                        <a:rPr lang="en-US" i="0" baseline="0" dirty="0" smtClean="0"/>
                        <a:t> expansion during the 19</a:t>
                      </a:r>
                      <a:r>
                        <a:rPr lang="en-US" i="0" baseline="30000" dirty="0" smtClean="0"/>
                        <a:t>th</a:t>
                      </a:r>
                      <a:r>
                        <a:rPr lang="en-US" i="0" baseline="0" dirty="0" smtClean="0"/>
                        <a:t> century was more interested in trade than territory.  Reflected change from mercantilist policies to free trade and the needs of its industrial economy. </a:t>
                      </a:r>
                    </a:p>
                    <a:p>
                      <a:pPr>
                        <a:buFont typeface="Arial" pitchFamily="34" charset="0"/>
                        <a:buChar char="•"/>
                      </a:pPr>
                      <a:r>
                        <a:rPr lang="en-US" i="0" baseline="0" dirty="0" smtClean="0"/>
                        <a:t>Africa supplied palm oil, ivory, and trees for pianos and decorations in middle class European homes, the Americas and  Asia provided sugar, coffee, cotton and tea. In return British factories supplied manufactured goods at cheap prices. </a:t>
                      </a:r>
                    </a:p>
                    <a:p>
                      <a:pPr>
                        <a:buFont typeface="Arial" pitchFamily="34" charset="0"/>
                        <a:buChar char="•"/>
                      </a:pPr>
                      <a:r>
                        <a:rPr lang="en-US" i="0" baseline="0" dirty="0" smtClean="0"/>
                        <a:t>Fast </a:t>
                      </a:r>
                      <a:r>
                        <a:rPr lang="en-US" b="1" i="0" baseline="0" dirty="0" smtClean="0"/>
                        <a:t>clipper ships </a:t>
                      </a:r>
                      <a:r>
                        <a:rPr lang="en-US" b="0" i="0" baseline="0" dirty="0" smtClean="0"/>
                        <a:t>after 1850 could complete trips in half the time as earlier ships. Faster and bigger ships meant increased profits and further stimulated trade. </a:t>
                      </a:r>
                      <a:endParaRPr lang="en-US" b="1" i="0"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tr>
            </a:tbl>
          </a:graphicData>
        </a:graphic>
      </p:graphicFrame>
      <p:sp>
        <p:nvSpPr>
          <p:cNvPr id="5" name="SMARTPenAnnotation599"/>
          <p:cNvSpPr/>
          <p:nvPr/>
        </p:nvSpPr>
        <p:spPr>
          <a:xfrm>
            <a:off x="7008018" y="3328987"/>
            <a:ext cx="1728789" cy="803583"/>
          </a:xfrm>
          <a:custGeom>
            <a:avLst/>
            <a:gdLst/>
            <a:ahLst/>
            <a:cxnLst/>
            <a:rect l="0" t="0" r="0" b="0"/>
            <a:pathLst>
              <a:path w="1728789" h="803583">
                <a:moveTo>
                  <a:pt x="0" y="0"/>
                </a:moveTo>
                <a:lnTo>
                  <a:pt x="0" y="16792"/>
                </a:lnTo>
                <a:lnTo>
                  <a:pt x="794" y="19133"/>
                </a:lnTo>
                <a:lnTo>
                  <a:pt x="4910" y="26218"/>
                </a:lnTo>
                <a:lnTo>
                  <a:pt x="6151" y="30967"/>
                </a:lnTo>
                <a:lnTo>
                  <a:pt x="7880" y="53329"/>
                </a:lnTo>
                <a:lnTo>
                  <a:pt x="12787" y="71624"/>
                </a:lnTo>
                <a:lnTo>
                  <a:pt x="13288" y="76324"/>
                </a:lnTo>
                <a:lnTo>
                  <a:pt x="15208" y="81045"/>
                </a:lnTo>
                <a:lnTo>
                  <a:pt x="30294" y="104786"/>
                </a:lnTo>
                <a:lnTo>
                  <a:pt x="37904" y="122858"/>
                </a:lnTo>
                <a:lnTo>
                  <a:pt x="42677" y="145389"/>
                </a:lnTo>
                <a:lnTo>
                  <a:pt x="48276" y="165051"/>
                </a:lnTo>
                <a:lnTo>
                  <a:pt x="57279" y="193029"/>
                </a:lnTo>
                <a:lnTo>
                  <a:pt x="66701" y="221485"/>
                </a:lnTo>
                <a:lnTo>
                  <a:pt x="81115" y="250831"/>
                </a:lnTo>
                <a:lnTo>
                  <a:pt x="87116" y="268113"/>
                </a:lnTo>
                <a:lnTo>
                  <a:pt x="98749" y="291902"/>
                </a:lnTo>
                <a:lnTo>
                  <a:pt x="116902" y="322066"/>
                </a:lnTo>
                <a:lnTo>
                  <a:pt x="126305" y="339461"/>
                </a:lnTo>
                <a:lnTo>
                  <a:pt x="150032" y="385937"/>
                </a:lnTo>
                <a:lnTo>
                  <a:pt x="160343" y="404096"/>
                </a:lnTo>
                <a:lnTo>
                  <a:pt x="179537" y="427707"/>
                </a:lnTo>
                <a:lnTo>
                  <a:pt x="199511" y="449784"/>
                </a:lnTo>
                <a:lnTo>
                  <a:pt x="216630" y="472201"/>
                </a:lnTo>
                <a:lnTo>
                  <a:pt x="229630" y="489532"/>
                </a:lnTo>
                <a:lnTo>
                  <a:pt x="254129" y="513346"/>
                </a:lnTo>
                <a:lnTo>
                  <a:pt x="277704" y="535484"/>
                </a:lnTo>
                <a:lnTo>
                  <a:pt x="299770" y="557125"/>
                </a:lnTo>
                <a:lnTo>
                  <a:pt x="325182" y="578617"/>
                </a:lnTo>
                <a:lnTo>
                  <a:pt x="352820" y="600067"/>
                </a:lnTo>
                <a:lnTo>
                  <a:pt x="390604" y="622945"/>
                </a:lnTo>
                <a:lnTo>
                  <a:pt x="428641" y="644868"/>
                </a:lnTo>
                <a:lnTo>
                  <a:pt x="466728" y="668101"/>
                </a:lnTo>
                <a:lnTo>
                  <a:pt x="504826" y="692888"/>
                </a:lnTo>
                <a:lnTo>
                  <a:pt x="545043" y="713894"/>
                </a:lnTo>
                <a:lnTo>
                  <a:pt x="597032" y="737331"/>
                </a:lnTo>
                <a:lnTo>
                  <a:pt x="659696" y="759482"/>
                </a:lnTo>
                <a:lnTo>
                  <a:pt x="709311" y="773575"/>
                </a:lnTo>
                <a:lnTo>
                  <a:pt x="759315" y="785769"/>
                </a:lnTo>
                <a:lnTo>
                  <a:pt x="811339" y="796919"/>
                </a:lnTo>
                <a:lnTo>
                  <a:pt x="863336" y="799681"/>
                </a:lnTo>
                <a:lnTo>
                  <a:pt x="913948" y="803582"/>
                </a:lnTo>
                <a:lnTo>
                  <a:pt x="961172" y="799765"/>
                </a:lnTo>
                <a:lnTo>
                  <a:pt x="1007284" y="790217"/>
                </a:lnTo>
                <a:lnTo>
                  <a:pt x="1054847" y="780738"/>
                </a:lnTo>
                <a:lnTo>
                  <a:pt x="1107695" y="771080"/>
                </a:lnTo>
                <a:lnTo>
                  <a:pt x="1135980" y="762133"/>
                </a:lnTo>
                <a:lnTo>
                  <a:pt x="1185247" y="741263"/>
                </a:lnTo>
                <a:lnTo>
                  <a:pt x="1226410" y="718915"/>
                </a:lnTo>
                <a:lnTo>
                  <a:pt x="1264139" y="695296"/>
                </a:lnTo>
                <a:lnTo>
                  <a:pt x="1303660" y="677163"/>
                </a:lnTo>
                <a:lnTo>
                  <a:pt x="1333221" y="655519"/>
                </a:lnTo>
                <a:lnTo>
                  <a:pt x="1359022" y="634016"/>
                </a:lnTo>
                <a:lnTo>
                  <a:pt x="1399532" y="604890"/>
                </a:lnTo>
                <a:lnTo>
                  <a:pt x="1423126" y="583681"/>
                </a:lnTo>
                <a:lnTo>
                  <a:pt x="1450481" y="560589"/>
                </a:lnTo>
                <a:lnTo>
                  <a:pt x="1467910" y="541809"/>
                </a:lnTo>
                <a:lnTo>
                  <a:pt x="1486920" y="521163"/>
                </a:lnTo>
                <a:lnTo>
                  <a:pt x="1509767" y="498556"/>
                </a:lnTo>
                <a:lnTo>
                  <a:pt x="1528691" y="482859"/>
                </a:lnTo>
                <a:lnTo>
                  <a:pt x="1549709" y="458741"/>
                </a:lnTo>
                <a:lnTo>
                  <a:pt x="1569149" y="434662"/>
                </a:lnTo>
                <a:lnTo>
                  <a:pt x="1583504" y="414010"/>
                </a:lnTo>
                <a:lnTo>
                  <a:pt x="1612103" y="371446"/>
                </a:lnTo>
                <a:lnTo>
                  <a:pt x="1619514" y="355058"/>
                </a:lnTo>
                <a:lnTo>
                  <a:pt x="1626247" y="338779"/>
                </a:lnTo>
                <a:lnTo>
                  <a:pt x="1638168" y="319895"/>
                </a:lnTo>
                <a:lnTo>
                  <a:pt x="1647081" y="300365"/>
                </a:lnTo>
                <a:lnTo>
                  <a:pt x="1655543" y="284171"/>
                </a:lnTo>
                <a:lnTo>
                  <a:pt x="1666957" y="268525"/>
                </a:lnTo>
                <a:lnTo>
                  <a:pt x="1675719" y="249161"/>
                </a:lnTo>
                <a:lnTo>
                  <a:pt x="1683342" y="229136"/>
                </a:lnTo>
                <a:lnTo>
                  <a:pt x="1689834" y="212796"/>
                </a:lnTo>
                <a:lnTo>
                  <a:pt x="1694547" y="193052"/>
                </a:lnTo>
                <a:lnTo>
                  <a:pt x="1697694" y="183432"/>
                </a:lnTo>
                <a:lnTo>
                  <a:pt x="1701832" y="164321"/>
                </a:lnTo>
                <a:lnTo>
                  <a:pt x="1704901" y="154788"/>
                </a:lnTo>
                <a:lnTo>
                  <a:pt x="1707423" y="141290"/>
                </a:lnTo>
                <a:lnTo>
                  <a:pt x="1712867" y="129215"/>
                </a:lnTo>
                <a:lnTo>
                  <a:pt x="1713411" y="126624"/>
                </a:lnTo>
                <a:lnTo>
                  <a:pt x="1716133" y="121630"/>
                </a:lnTo>
                <a:lnTo>
                  <a:pt x="1720555" y="115748"/>
                </a:lnTo>
                <a:lnTo>
                  <a:pt x="1721160" y="112827"/>
                </a:lnTo>
                <a:lnTo>
                  <a:pt x="1721615" y="107488"/>
                </a:lnTo>
                <a:lnTo>
                  <a:pt x="1728788" y="1071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PenAnnotation600"/>
          <p:cNvSpPr/>
          <p:nvPr/>
        </p:nvSpPr>
        <p:spPr>
          <a:xfrm>
            <a:off x="7050881" y="3350419"/>
            <a:ext cx="1657351" cy="34726"/>
          </a:xfrm>
          <a:custGeom>
            <a:avLst/>
            <a:gdLst/>
            <a:ahLst/>
            <a:cxnLst/>
            <a:rect l="0" t="0" r="0" b="0"/>
            <a:pathLst>
              <a:path w="1657351" h="34726">
                <a:moveTo>
                  <a:pt x="0" y="7143"/>
                </a:moveTo>
                <a:lnTo>
                  <a:pt x="0" y="992"/>
                </a:lnTo>
                <a:lnTo>
                  <a:pt x="794" y="661"/>
                </a:lnTo>
                <a:lnTo>
                  <a:pt x="9943" y="87"/>
                </a:lnTo>
                <a:lnTo>
                  <a:pt x="44254" y="0"/>
                </a:lnTo>
                <a:lnTo>
                  <a:pt x="46965" y="793"/>
                </a:lnTo>
                <a:lnTo>
                  <a:pt x="49566" y="2116"/>
                </a:lnTo>
                <a:lnTo>
                  <a:pt x="52094" y="3792"/>
                </a:lnTo>
                <a:lnTo>
                  <a:pt x="55367" y="4909"/>
                </a:lnTo>
                <a:lnTo>
                  <a:pt x="59136" y="5654"/>
                </a:lnTo>
                <a:lnTo>
                  <a:pt x="69909" y="6702"/>
                </a:lnTo>
                <a:lnTo>
                  <a:pt x="117540" y="7138"/>
                </a:lnTo>
                <a:lnTo>
                  <a:pt x="165425" y="7143"/>
                </a:lnTo>
                <a:lnTo>
                  <a:pt x="172196" y="7937"/>
                </a:lnTo>
                <a:lnTo>
                  <a:pt x="179091" y="9260"/>
                </a:lnTo>
                <a:lnTo>
                  <a:pt x="186069" y="10935"/>
                </a:lnTo>
                <a:lnTo>
                  <a:pt x="193102" y="12052"/>
                </a:lnTo>
                <a:lnTo>
                  <a:pt x="200172" y="12797"/>
                </a:lnTo>
                <a:lnTo>
                  <a:pt x="221499" y="13846"/>
                </a:lnTo>
                <a:lnTo>
                  <a:pt x="269976" y="14248"/>
                </a:lnTo>
                <a:lnTo>
                  <a:pt x="388173" y="14286"/>
                </a:lnTo>
                <a:lnTo>
                  <a:pt x="397689" y="13493"/>
                </a:lnTo>
                <a:lnTo>
                  <a:pt x="407207" y="12170"/>
                </a:lnTo>
                <a:lnTo>
                  <a:pt x="416728" y="10494"/>
                </a:lnTo>
                <a:lnTo>
                  <a:pt x="437889" y="10749"/>
                </a:lnTo>
                <a:lnTo>
                  <a:pt x="449089" y="11928"/>
                </a:lnTo>
                <a:lnTo>
                  <a:pt x="469999" y="11122"/>
                </a:lnTo>
                <a:lnTo>
                  <a:pt x="480020" y="9796"/>
                </a:lnTo>
                <a:lnTo>
                  <a:pt x="489876" y="8911"/>
                </a:lnTo>
                <a:lnTo>
                  <a:pt x="509293" y="7929"/>
                </a:lnTo>
                <a:lnTo>
                  <a:pt x="552539" y="7298"/>
                </a:lnTo>
                <a:lnTo>
                  <a:pt x="583521" y="7983"/>
                </a:lnTo>
                <a:lnTo>
                  <a:pt x="594594" y="9291"/>
                </a:lnTo>
                <a:lnTo>
                  <a:pt x="605947" y="10956"/>
                </a:lnTo>
                <a:lnTo>
                  <a:pt x="629144" y="10690"/>
                </a:lnTo>
                <a:lnTo>
                  <a:pt x="640885" y="9508"/>
                </a:lnTo>
                <a:lnTo>
                  <a:pt x="651888" y="8719"/>
                </a:lnTo>
                <a:lnTo>
                  <a:pt x="672580" y="7843"/>
                </a:lnTo>
                <a:lnTo>
                  <a:pt x="717437" y="7281"/>
                </a:lnTo>
                <a:lnTo>
                  <a:pt x="1065711" y="7143"/>
                </a:lnTo>
                <a:lnTo>
                  <a:pt x="1075599" y="7937"/>
                </a:lnTo>
                <a:lnTo>
                  <a:pt x="1085366" y="9260"/>
                </a:lnTo>
                <a:lnTo>
                  <a:pt x="1095052" y="10935"/>
                </a:lnTo>
                <a:lnTo>
                  <a:pt x="1116398" y="10681"/>
                </a:lnTo>
                <a:lnTo>
                  <a:pt x="1127646" y="9501"/>
                </a:lnTo>
                <a:lnTo>
                  <a:pt x="1138320" y="8715"/>
                </a:lnTo>
                <a:lnTo>
                  <a:pt x="1158648" y="7842"/>
                </a:lnTo>
                <a:lnTo>
                  <a:pt x="1201505" y="7235"/>
                </a:lnTo>
                <a:lnTo>
                  <a:pt x="1219802" y="7977"/>
                </a:lnTo>
                <a:lnTo>
                  <a:pt x="1229127" y="9287"/>
                </a:lnTo>
                <a:lnTo>
                  <a:pt x="1238518" y="10954"/>
                </a:lnTo>
                <a:lnTo>
                  <a:pt x="1247159" y="12065"/>
                </a:lnTo>
                <a:lnTo>
                  <a:pt x="1255302" y="12805"/>
                </a:lnTo>
                <a:lnTo>
                  <a:pt x="1280256" y="13848"/>
                </a:lnTo>
                <a:lnTo>
                  <a:pt x="1326558" y="14229"/>
                </a:lnTo>
                <a:lnTo>
                  <a:pt x="1468164" y="14287"/>
                </a:lnTo>
                <a:lnTo>
                  <a:pt x="1475663" y="15081"/>
                </a:lnTo>
                <a:lnTo>
                  <a:pt x="1482250" y="16403"/>
                </a:lnTo>
                <a:lnTo>
                  <a:pt x="1488229" y="18079"/>
                </a:lnTo>
                <a:lnTo>
                  <a:pt x="1494597" y="19196"/>
                </a:lnTo>
                <a:lnTo>
                  <a:pt x="1501222" y="19941"/>
                </a:lnTo>
                <a:lnTo>
                  <a:pt x="1521925" y="20989"/>
                </a:lnTo>
                <a:lnTo>
                  <a:pt x="1536043" y="22028"/>
                </a:lnTo>
                <a:lnTo>
                  <a:pt x="1543140" y="23416"/>
                </a:lnTo>
                <a:lnTo>
                  <a:pt x="1550254" y="25136"/>
                </a:lnTo>
                <a:lnTo>
                  <a:pt x="1556584" y="26282"/>
                </a:lnTo>
                <a:lnTo>
                  <a:pt x="1562391" y="27046"/>
                </a:lnTo>
                <a:lnTo>
                  <a:pt x="1578149" y="28122"/>
                </a:lnTo>
                <a:lnTo>
                  <a:pt x="1628454" y="28571"/>
                </a:lnTo>
                <a:lnTo>
                  <a:pt x="1650205" y="28574"/>
                </a:lnTo>
                <a:lnTo>
                  <a:pt x="1650206" y="34725"/>
                </a:lnTo>
                <a:lnTo>
                  <a:pt x="1650206" y="28654"/>
                </a:lnTo>
                <a:lnTo>
                  <a:pt x="1657350" y="285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PenAnnotation601"/>
          <p:cNvSpPr/>
          <p:nvPr/>
        </p:nvSpPr>
        <p:spPr>
          <a:xfrm>
            <a:off x="7637690" y="2214601"/>
            <a:ext cx="720496" cy="257111"/>
          </a:xfrm>
          <a:custGeom>
            <a:avLst/>
            <a:gdLst/>
            <a:ahLst/>
            <a:cxnLst/>
            <a:rect l="0" t="0" r="0" b="0"/>
            <a:pathLst>
              <a:path w="720496" h="257111">
                <a:moveTo>
                  <a:pt x="113278" y="28536"/>
                </a:moveTo>
                <a:lnTo>
                  <a:pt x="113278" y="46235"/>
                </a:lnTo>
                <a:lnTo>
                  <a:pt x="112485" y="48272"/>
                </a:lnTo>
                <a:lnTo>
                  <a:pt x="109485" y="52654"/>
                </a:lnTo>
                <a:lnTo>
                  <a:pt x="107624" y="59363"/>
                </a:lnTo>
                <a:lnTo>
                  <a:pt x="107127" y="63375"/>
                </a:lnTo>
                <a:lnTo>
                  <a:pt x="106003" y="67637"/>
                </a:lnTo>
                <a:lnTo>
                  <a:pt x="104459" y="72066"/>
                </a:lnTo>
                <a:lnTo>
                  <a:pt x="102637" y="76606"/>
                </a:lnTo>
                <a:lnTo>
                  <a:pt x="98495" y="83767"/>
                </a:lnTo>
                <a:lnTo>
                  <a:pt x="94008" y="89596"/>
                </a:lnTo>
                <a:lnTo>
                  <a:pt x="89368" y="94832"/>
                </a:lnTo>
                <a:lnTo>
                  <a:pt x="84660" y="101922"/>
                </a:lnTo>
                <a:lnTo>
                  <a:pt x="80715" y="109571"/>
                </a:lnTo>
                <a:lnTo>
                  <a:pt x="78962" y="115616"/>
                </a:lnTo>
                <a:lnTo>
                  <a:pt x="73949" y="123065"/>
                </a:lnTo>
                <a:lnTo>
                  <a:pt x="70390" y="127274"/>
                </a:lnTo>
                <a:lnTo>
                  <a:pt x="67224" y="131668"/>
                </a:lnTo>
                <a:lnTo>
                  <a:pt x="64319" y="136184"/>
                </a:lnTo>
                <a:lnTo>
                  <a:pt x="61589" y="140783"/>
                </a:lnTo>
                <a:lnTo>
                  <a:pt x="56438" y="148009"/>
                </a:lnTo>
                <a:lnTo>
                  <a:pt x="51504" y="154660"/>
                </a:lnTo>
                <a:lnTo>
                  <a:pt x="49076" y="158656"/>
                </a:lnTo>
                <a:lnTo>
                  <a:pt x="46665" y="162908"/>
                </a:lnTo>
                <a:lnTo>
                  <a:pt x="41868" y="171865"/>
                </a:lnTo>
                <a:lnTo>
                  <a:pt x="39477" y="176476"/>
                </a:lnTo>
                <a:lnTo>
                  <a:pt x="34705" y="183716"/>
                </a:lnTo>
                <a:lnTo>
                  <a:pt x="29938" y="189580"/>
                </a:lnTo>
                <a:lnTo>
                  <a:pt x="25174" y="194832"/>
                </a:lnTo>
                <a:lnTo>
                  <a:pt x="20410" y="201929"/>
                </a:lnTo>
                <a:lnTo>
                  <a:pt x="14677" y="211835"/>
                </a:lnTo>
                <a:lnTo>
                  <a:pt x="8635" y="219495"/>
                </a:lnTo>
                <a:lnTo>
                  <a:pt x="7239" y="224002"/>
                </a:lnTo>
                <a:lnTo>
                  <a:pt x="6454" y="231003"/>
                </a:lnTo>
                <a:lnTo>
                  <a:pt x="5549" y="231777"/>
                </a:lnTo>
                <a:lnTo>
                  <a:pt x="4153" y="231498"/>
                </a:lnTo>
                <a:lnTo>
                  <a:pt x="2428" y="230519"/>
                </a:lnTo>
                <a:lnTo>
                  <a:pt x="1278" y="230660"/>
                </a:lnTo>
                <a:lnTo>
                  <a:pt x="511" y="231548"/>
                </a:lnTo>
                <a:lnTo>
                  <a:pt x="0" y="232934"/>
                </a:lnTo>
                <a:lnTo>
                  <a:pt x="454" y="233857"/>
                </a:lnTo>
                <a:lnTo>
                  <a:pt x="1549" y="234473"/>
                </a:lnTo>
                <a:lnTo>
                  <a:pt x="5218" y="235461"/>
                </a:lnTo>
                <a:lnTo>
                  <a:pt x="26032" y="235701"/>
                </a:lnTo>
                <a:lnTo>
                  <a:pt x="54866" y="235705"/>
                </a:lnTo>
                <a:lnTo>
                  <a:pt x="58461" y="236499"/>
                </a:lnTo>
                <a:lnTo>
                  <a:pt x="68108" y="240614"/>
                </a:lnTo>
                <a:lnTo>
                  <a:pt x="76270" y="241856"/>
                </a:lnTo>
                <a:lnTo>
                  <a:pt x="85188" y="240291"/>
                </a:lnTo>
                <a:lnTo>
                  <a:pt x="94444" y="237743"/>
                </a:lnTo>
                <a:lnTo>
                  <a:pt x="108579" y="235515"/>
                </a:lnTo>
                <a:lnTo>
                  <a:pt x="123616" y="230974"/>
                </a:lnTo>
                <a:lnTo>
                  <a:pt x="142006" y="229276"/>
                </a:lnTo>
                <a:lnTo>
                  <a:pt x="162844" y="228702"/>
                </a:lnTo>
                <a:lnTo>
                  <a:pt x="239102" y="228562"/>
                </a:lnTo>
                <a:lnTo>
                  <a:pt x="257451" y="232354"/>
                </a:lnTo>
                <a:lnTo>
                  <a:pt x="277969" y="234712"/>
                </a:lnTo>
                <a:lnTo>
                  <a:pt x="295338" y="235411"/>
                </a:lnTo>
                <a:lnTo>
                  <a:pt x="328047" y="235666"/>
                </a:lnTo>
                <a:lnTo>
                  <a:pt x="398338" y="235704"/>
                </a:lnTo>
                <a:lnTo>
                  <a:pt x="410893" y="237821"/>
                </a:lnTo>
                <a:lnTo>
                  <a:pt x="416462" y="239497"/>
                </a:lnTo>
                <a:lnTo>
                  <a:pt x="429002" y="239242"/>
                </a:lnTo>
                <a:lnTo>
                  <a:pt x="449448" y="236753"/>
                </a:lnTo>
                <a:lnTo>
                  <a:pt x="470589" y="236015"/>
                </a:lnTo>
                <a:lnTo>
                  <a:pt x="528061" y="235713"/>
                </a:lnTo>
                <a:lnTo>
                  <a:pt x="624917" y="235705"/>
                </a:lnTo>
                <a:lnTo>
                  <a:pt x="634625" y="237821"/>
                </a:lnTo>
                <a:lnTo>
                  <a:pt x="644232" y="240614"/>
                </a:lnTo>
                <a:lnTo>
                  <a:pt x="663334" y="242407"/>
                </a:lnTo>
                <a:lnTo>
                  <a:pt x="668100" y="242554"/>
                </a:lnTo>
                <a:lnTo>
                  <a:pt x="672073" y="243446"/>
                </a:lnTo>
                <a:lnTo>
                  <a:pt x="684150" y="248464"/>
                </a:lnTo>
                <a:lnTo>
                  <a:pt x="694180" y="249691"/>
                </a:lnTo>
                <a:lnTo>
                  <a:pt x="711939" y="249984"/>
                </a:lnTo>
                <a:lnTo>
                  <a:pt x="714842" y="252105"/>
                </a:lnTo>
                <a:lnTo>
                  <a:pt x="720468" y="257110"/>
                </a:lnTo>
                <a:lnTo>
                  <a:pt x="720495" y="250983"/>
                </a:lnTo>
                <a:lnTo>
                  <a:pt x="719702" y="250653"/>
                </a:lnTo>
                <a:lnTo>
                  <a:pt x="716703" y="250286"/>
                </a:lnTo>
                <a:lnTo>
                  <a:pt x="715587" y="249394"/>
                </a:lnTo>
                <a:lnTo>
                  <a:pt x="714843" y="248006"/>
                </a:lnTo>
                <a:lnTo>
                  <a:pt x="714015" y="244347"/>
                </a:lnTo>
                <a:lnTo>
                  <a:pt x="713440" y="237000"/>
                </a:lnTo>
                <a:lnTo>
                  <a:pt x="707209" y="229668"/>
                </a:lnTo>
                <a:lnTo>
                  <a:pt x="702714" y="225097"/>
                </a:lnTo>
                <a:lnTo>
                  <a:pt x="701498" y="223076"/>
                </a:lnTo>
                <a:lnTo>
                  <a:pt x="700147" y="218715"/>
                </a:lnTo>
                <a:lnTo>
                  <a:pt x="699386" y="211797"/>
                </a:lnTo>
                <a:lnTo>
                  <a:pt x="699161" y="204720"/>
                </a:lnTo>
                <a:lnTo>
                  <a:pt x="699074" y="186666"/>
                </a:lnTo>
                <a:lnTo>
                  <a:pt x="698277" y="183169"/>
                </a:lnTo>
                <a:lnTo>
                  <a:pt x="695276" y="177166"/>
                </a:lnTo>
                <a:lnTo>
                  <a:pt x="693413" y="169735"/>
                </a:lnTo>
                <a:lnTo>
                  <a:pt x="692585" y="161935"/>
                </a:lnTo>
                <a:lnTo>
                  <a:pt x="692217" y="155822"/>
                </a:lnTo>
                <a:lnTo>
                  <a:pt x="692009" y="147918"/>
                </a:lnTo>
                <a:lnTo>
                  <a:pt x="691923" y="91762"/>
                </a:lnTo>
                <a:lnTo>
                  <a:pt x="694040" y="84153"/>
                </a:lnTo>
                <a:lnTo>
                  <a:pt x="696832" y="76274"/>
                </a:lnTo>
                <a:lnTo>
                  <a:pt x="698074" y="70126"/>
                </a:lnTo>
                <a:lnTo>
                  <a:pt x="698772" y="62202"/>
                </a:lnTo>
                <a:lnTo>
                  <a:pt x="698979" y="54827"/>
                </a:lnTo>
                <a:lnTo>
                  <a:pt x="699064" y="33301"/>
                </a:lnTo>
                <a:lnTo>
                  <a:pt x="699859" y="31713"/>
                </a:lnTo>
                <a:lnTo>
                  <a:pt x="701181" y="30654"/>
                </a:lnTo>
                <a:lnTo>
                  <a:pt x="702859" y="29948"/>
                </a:lnTo>
                <a:lnTo>
                  <a:pt x="703976" y="27890"/>
                </a:lnTo>
                <a:lnTo>
                  <a:pt x="705217" y="21370"/>
                </a:lnTo>
                <a:lnTo>
                  <a:pt x="706013" y="14861"/>
                </a:lnTo>
                <a:lnTo>
                  <a:pt x="706209" y="7136"/>
                </a:lnTo>
                <a:lnTo>
                  <a:pt x="706210" y="256"/>
                </a:lnTo>
                <a:lnTo>
                  <a:pt x="702417" y="48"/>
                </a:lnTo>
                <a:lnTo>
                  <a:pt x="701300" y="813"/>
                </a:lnTo>
                <a:lnTo>
                  <a:pt x="700556" y="2117"/>
                </a:lnTo>
                <a:lnTo>
                  <a:pt x="700059" y="3779"/>
                </a:lnTo>
                <a:lnTo>
                  <a:pt x="698934" y="4094"/>
                </a:lnTo>
                <a:lnTo>
                  <a:pt x="697391" y="3510"/>
                </a:lnTo>
                <a:lnTo>
                  <a:pt x="695568" y="2327"/>
                </a:lnTo>
                <a:lnTo>
                  <a:pt x="691426" y="1013"/>
                </a:lnTo>
                <a:lnTo>
                  <a:pt x="675224" y="23"/>
                </a:lnTo>
                <a:lnTo>
                  <a:pt x="668361" y="2105"/>
                </a:lnTo>
                <a:lnTo>
                  <a:pt x="660813" y="4883"/>
                </a:lnTo>
                <a:lnTo>
                  <a:pt x="651307" y="6446"/>
                </a:lnTo>
                <a:lnTo>
                  <a:pt x="629679" y="7018"/>
                </a:lnTo>
                <a:lnTo>
                  <a:pt x="509653" y="7105"/>
                </a:lnTo>
                <a:lnTo>
                  <a:pt x="490808" y="3313"/>
                </a:lnTo>
                <a:lnTo>
                  <a:pt x="470143" y="954"/>
                </a:lnTo>
                <a:lnTo>
                  <a:pt x="452731" y="255"/>
                </a:lnTo>
                <a:lnTo>
                  <a:pt x="420006" y="0"/>
                </a:lnTo>
                <a:lnTo>
                  <a:pt x="405970" y="772"/>
                </a:lnTo>
                <a:lnTo>
                  <a:pt x="384682" y="4876"/>
                </a:lnTo>
                <a:lnTo>
                  <a:pt x="362499" y="7238"/>
                </a:lnTo>
                <a:lnTo>
                  <a:pt x="345221" y="10604"/>
                </a:lnTo>
                <a:lnTo>
                  <a:pt x="329077" y="12628"/>
                </a:lnTo>
                <a:lnTo>
                  <a:pt x="308716" y="13768"/>
                </a:lnTo>
                <a:lnTo>
                  <a:pt x="296183" y="14829"/>
                </a:lnTo>
                <a:lnTo>
                  <a:pt x="280029" y="17946"/>
                </a:lnTo>
                <a:lnTo>
                  <a:pt x="260671" y="20371"/>
                </a:lnTo>
                <a:lnTo>
                  <a:pt x="241088" y="24882"/>
                </a:lnTo>
                <a:lnTo>
                  <a:pt x="223997" y="27453"/>
                </a:lnTo>
                <a:lnTo>
                  <a:pt x="205086" y="28215"/>
                </a:lnTo>
                <a:lnTo>
                  <a:pt x="193504" y="30510"/>
                </a:lnTo>
                <a:lnTo>
                  <a:pt x="183066" y="33382"/>
                </a:lnTo>
                <a:lnTo>
                  <a:pt x="168264" y="35793"/>
                </a:lnTo>
                <a:lnTo>
                  <a:pt x="149040" y="43316"/>
                </a:lnTo>
                <a:lnTo>
                  <a:pt x="139491" y="47011"/>
                </a:lnTo>
                <a:lnTo>
                  <a:pt x="121511" y="49708"/>
                </a:lnTo>
                <a:lnTo>
                  <a:pt x="117466" y="49852"/>
                </a:lnTo>
                <a:lnTo>
                  <a:pt x="116070" y="49097"/>
                </a:lnTo>
                <a:lnTo>
                  <a:pt x="115140" y="47799"/>
                </a:lnTo>
                <a:lnTo>
                  <a:pt x="113278" y="428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PenAnnotation602"/>
          <p:cNvSpPr/>
          <p:nvPr/>
        </p:nvSpPr>
        <p:spPr>
          <a:xfrm>
            <a:off x="7358097" y="2550318"/>
            <a:ext cx="1307244" cy="250007"/>
          </a:xfrm>
          <a:custGeom>
            <a:avLst/>
            <a:gdLst/>
            <a:ahLst/>
            <a:cxnLst/>
            <a:rect l="0" t="0" r="0" b="0"/>
            <a:pathLst>
              <a:path w="1307244" h="250007">
                <a:moveTo>
                  <a:pt x="164271" y="0"/>
                </a:moveTo>
                <a:lnTo>
                  <a:pt x="164271" y="13269"/>
                </a:lnTo>
                <a:lnTo>
                  <a:pt x="159361" y="19790"/>
                </a:lnTo>
                <a:lnTo>
                  <a:pt x="156996" y="26413"/>
                </a:lnTo>
                <a:lnTo>
                  <a:pt x="151621" y="33403"/>
                </a:lnTo>
                <a:lnTo>
                  <a:pt x="145001" y="40501"/>
                </a:lnTo>
                <a:lnTo>
                  <a:pt x="140361" y="45253"/>
                </a:lnTo>
                <a:lnTo>
                  <a:pt x="138806" y="48425"/>
                </a:lnTo>
                <a:lnTo>
                  <a:pt x="137078" y="56183"/>
                </a:lnTo>
                <a:lnTo>
                  <a:pt x="134194" y="62806"/>
                </a:lnTo>
                <a:lnTo>
                  <a:pt x="132314" y="65683"/>
                </a:lnTo>
                <a:lnTo>
                  <a:pt x="125991" y="70997"/>
                </a:lnTo>
                <a:lnTo>
                  <a:pt x="122082" y="73525"/>
                </a:lnTo>
                <a:lnTo>
                  <a:pt x="115623" y="80568"/>
                </a:lnTo>
                <a:lnTo>
                  <a:pt x="112788" y="84668"/>
                </a:lnTo>
                <a:lnTo>
                  <a:pt x="110106" y="88989"/>
                </a:lnTo>
                <a:lnTo>
                  <a:pt x="107524" y="93458"/>
                </a:lnTo>
                <a:lnTo>
                  <a:pt x="105008" y="98024"/>
                </a:lnTo>
                <a:lnTo>
                  <a:pt x="101744" y="102656"/>
                </a:lnTo>
                <a:lnTo>
                  <a:pt x="97981" y="107331"/>
                </a:lnTo>
                <a:lnTo>
                  <a:pt x="93883" y="112035"/>
                </a:lnTo>
                <a:lnTo>
                  <a:pt x="90359" y="116759"/>
                </a:lnTo>
                <a:lnTo>
                  <a:pt x="87215" y="121496"/>
                </a:lnTo>
                <a:lnTo>
                  <a:pt x="84325" y="126241"/>
                </a:lnTo>
                <a:lnTo>
                  <a:pt x="78998" y="133630"/>
                </a:lnTo>
                <a:lnTo>
                  <a:pt x="73191" y="140354"/>
                </a:lnTo>
                <a:lnTo>
                  <a:pt x="65318" y="148634"/>
                </a:lnTo>
                <a:lnTo>
                  <a:pt x="61790" y="153064"/>
                </a:lnTo>
                <a:lnTo>
                  <a:pt x="58644" y="157606"/>
                </a:lnTo>
                <a:lnTo>
                  <a:pt x="55754" y="162221"/>
                </a:lnTo>
                <a:lnTo>
                  <a:pt x="48309" y="169465"/>
                </a:lnTo>
                <a:lnTo>
                  <a:pt x="44100" y="172508"/>
                </a:lnTo>
                <a:lnTo>
                  <a:pt x="37308" y="180122"/>
                </a:lnTo>
                <a:lnTo>
                  <a:pt x="34385" y="184375"/>
                </a:lnTo>
                <a:lnTo>
                  <a:pt x="29021" y="191218"/>
                </a:lnTo>
                <a:lnTo>
                  <a:pt x="23991" y="196905"/>
                </a:lnTo>
                <a:lnTo>
                  <a:pt x="19110" y="202078"/>
                </a:lnTo>
                <a:lnTo>
                  <a:pt x="17491" y="204569"/>
                </a:lnTo>
                <a:lnTo>
                  <a:pt x="14418" y="211867"/>
                </a:lnTo>
                <a:lnTo>
                  <a:pt x="8833" y="219056"/>
                </a:lnTo>
                <a:lnTo>
                  <a:pt x="4436" y="223829"/>
                </a:lnTo>
                <a:lnTo>
                  <a:pt x="2945" y="226213"/>
                </a:lnTo>
                <a:lnTo>
                  <a:pt x="553" y="233626"/>
                </a:lnTo>
                <a:lnTo>
                  <a:pt x="357" y="234332"/>
                </a:lnTo>
                <a:lnTo>
                  <a:pt x="0" y="241771"/>
                </a:lnTo>
                <a:lnTo>
                  <a:pt x="782" y="242143"/>
                </a:lnTo>
                <a:lnTo>
                  <a:pt x="5675" y="242667"/>
                </a:lnTo>
                <a:lnTo>
                  <a:pt x="12967" y="242859"/>
                </a:lnTo>
                <a:lnTo>
                  <a:pt x="27508" y="248538"/>
                </a:lnTo>
                <a:lnTo>
                  <a:pt x="41654" y="249737"/>
                </a:lnTo>
                <a:lnTo>
                  <a:pt x="69127" y="250006"/>
                </a:lnTo>
                <a:lnTo>
                  <a:pt x="78594" y="247903"/>
                </a:lnTo>
                <a:lnTo>
                  <a:pt x="88092" y="245117"/>
                </a:lnTo>
                <a:lnTo>
                  <a:pt x="127064" y="243018"/>
                </a:lnTo>
                <a:lnTo>
                  <a:pt x="138209" y="242152"/>
                </a:lnTo>
                <a:lnTo>
                  <a:pt x="171747" y="236745"/>
                </a:lnTo>
                <a:lnTo>
                  <a:pt x="210715" y="230222"/>
                </a:lnTo>
                <a:lnTo>
                  <a:pt x="248234" y="228814"/>
                </a:lnTo>
                <a:lnTo>
                  <a:pt x="270905" y="227870"/>
                </a:lnTo>
                <a:lnTo>
                  <a:pt x="310870" y="222458"/>
                </a:lnTo>
                <a:lnTo>
                  <a:pt x="347099" y="216745"/>
                </a:lnTo>
                <a:lnTo>
                  <a:pt x="380126" y="214793"/>
                </a:lnTo>
                <a:lnTo>
                  <a:pt x="407616" y="212338"/>
                </a:lnTo>
                <a:lnTo>
                  <a:pt x="426412" y="210260"/>
                </a:lnTo>
                <a:lnTo>
                  <a:pt x="464349" y="213277"/>
                </a:lnTo>
                <a:lnTo>
                  <a:pt x="502417" y="214108"/>
                </a:lnTo>
                <a:lnTo>
                  <a:pt x="550035" y="208632"/>
                </a:lnTo>
                <a:lnTo>
                  <a:pt x="588134" y="207458"/>
                </a:lnTo>
                <a:lnTo>
                  <a:pt x="702434" y="207171"/>
                </a:lnTo>
                <a:lnTo>
                  <a:pt x="750059" y="212823"/>
                </a:lnTo>
                <a:lnTo>
                  <a:pt x="788159" y="214019"/>
                </a:lnTo>
                <a:lnTo>
                  <a:pt x="835784" y="208620"/>
                </a:lnTo>
                <a:lnTo>
                  <a:pt x="873884" y="207455"/>
                </a:lnTo>
                <a:lnTo>
                  <a:pt x="907074" y="208020"/>
                </a:lnTo>
                <a:lnTo>
                  <a:pt x="941265" y="212834"/>
                </a:lnTo>
                <a:lnTo>
                  <a:pt x="978769" y="214021"/>
                </a:lnTo>
                <a:lnTo>
                  <a:pt x="1078323" y="214311"/>
                </a:lnTo>
                <a:lnTo>
                  <a:pt x="1116461" y="219967"/>
                </a:lnTo>
                <a:lnTo>
                  <a:pt x="1156584" y="221260"/>
                </a:lnTo>
                <a:lnTo>
                  <a:pt x="1208226" y="221449"/>
                </a:lnTo>
                <a:lnTo>
                  <a:pt x="1219860" y="223570"/>
                </a:lnTo>
                <a:lnTo>
                  <a:pt x="1230322" y="226365"/>
                </a:lnTo>
                <a:lnTo>
                  <a:pt x="1245137" y="228732"/>
                </a:lnTo>
                <a:lnTo>
                  <a:pt x="1264365" y="234124"/>
                </a:lnTo>
                <a:lnTo>
                  <a:pt x="1304751" y="235742"/>
                </a:lnTo>
                <a:lnTo>
                  <a:pt x="1307243" y="235744"/>
                </a:lnTo>
                <a:lnTo>
                  <a:pt x="1296628" y="225102"/>
                </a:lnTo>
                <a:lnTo>
                  <a:pt x="1295413" y="223093"/>
                </a:lnTo>
                <a:lnTo>
                  <a:pt x="1292911" y="216473"/>
                </a:lnTo>
                <a:lnTo>
                  <a:pt x="1288288" y="209485"/>
                </a:lnTo>
                <a:lnTo>
                  <a:pt x="1286928" y="204759"/>
                </a:lnTo>
                <a:lnTo>
                  <a:pt x="1286162" y="197635"/>
                </a:lnTo>
                <a:lnTo>
                  <a:pt x="1285261" y="195257"/>
                </a:lnTo>
                <a:lnTo>
                  <a:pt x="1282143" y="190498"/>
                </a:lnTo>
                <a:lnTo>
                  <a:pt x="1275926" y="183356"/>
                </a:lnTo>
                <a:lnTo>
                  <a:pt x="1274468" y="180975"/>
                </a:lnTo>
                <a:lnTo>
                  <a:pt x="1271622" y="173831"/>
                </a:lnTo>
                <a:lnTo>
                  <a:pt x="1266899" y="166688"/>
                </a:lnTo>
                <a:lnTo>
                  <a:pt x="1265516" y="161925"/>
                </a:lnTo>
                <a:lnTo>
                  <a:pt x="1262784" y="155046"/>
                </a:lnTo>
                <a:lnTo>
                  <a:pt x="1260944" y="150989"/>
                </a:lnTo>
                <a:lnTo>
                  <a:pt x="1259718" y="146697"/>
                </a:lnTo>
                <a:lnTo>
                  <a:pt x="1258900" y="142248"/>
                </a:lnTo>
                <a:lnTo>
                  <a:pt x="1258355" y="137695"/>
                </a:lnTo>
                <a:lnTo>
                  <a:pt x="1257992" y="133072"/>
                </a:lnTo>
                <a:lnTo>
                  <a:pt x="1257750" y="128402"/>
                </a:lnTo>
                <a:lnTo>
                  <a:pt x="1257587" y="123701"/>
                </a:lnTo>
                <a:lnTo>
                  <a:pt x="1256687" y="118980"/>
                </a:lnTo>
                <a:lnTo>
                  <a:pt x="1255291" y="114245"/>
                </a:lnTo>
                <a:lnTo>
                  <a:pt x="1253568" y="109501"/>
                </a:lnTo>
                <a:lnTo>
                  <a:pt x="1252420" y="104751"/>
                </a:lnTo>
                <a:lnTo>
                  <a:pt x="1251654" y="99996"/>
                </a:lnTo>
                <a:lnTo>
                  <a:pt x="1251143" y="95239"/>
                </a:lnTo>
                <a:lnTo>
                  <a:pt x="1250575" y="87837"/>
                </a:lnTo>
                <a:lnTo>
                  <a:pt x="1250324" y="81108"/>
                </a:lnTo>
                <a:lnTo>
                  <a:pt x="1250140" y="60276"/>
                </a:lnTo>
                <a:lnTo>
                  <a:pt x="1250121" y="11171"/>
                </a:lnTo>
                <a:lnTo>
                  <a:pt x="1250121" y="14238"/>
                </a:lnTo>
                <a:lnTo>
                  <a:pt x="1250121" y="7146"/>
                </a:lnTo>
                <a:lnTo>
                  <a:pt x="1250121" y="13295"/>
                </a:lnTo>
                <a:lnTo>
                  <a:pt x="1249328" y="13626"/>
                </a:lnTo>
                <a:lnTo>
                  <a:pt x="1243272" y="14262"/>
                </a:lnTo>
                <a:lnTo>
                  <a:pt x="1239272" y="10488"/>
                </a:lnTo>
                <a:lnTo>
                  <a:pt x="1237333" y="9373"/>
                </a:lnTo>
                <a:lnTo>
                  <a:pt x="1233060" y="8135"/>
                </a:lnTo>
                <a:lnTo>
                  <a:pt x="1230810" y="8598"/>
                </a:lnTo>
                <a:lnTo>
                  <a:pt x="1223850" y="12249"/>
                </a:lnTo>
                <a:lnTo>
                  <a:pt x="1219131" y="13382"/>
                </a:lnTo>
                <a:lnTo>
                  <a:pt x="1180646" y="14281"/>
                </a:lnTo>
                <a:lnTo>
                  <a:pt x="1166654" y="14286"/>
                </a:lnTo>
                <a:lnTo>
                  <a:pt x="1157197" y="12170"/>
                </a:lnTo>
                <a:lnTo>
                  <a:pt x="1147703" y="9378"/>
                </a:lnTo>
                <a:lnTo>
                  <a:pt x="1113447" y="7340"/>
                </a:lnTo>
                <a:lnTo>
                  <a:pt x="1092680" y="6408"/>
                </a:lnTo>
                <a:lnTo>
                  <a:pt x="1057204" y="1001"/>
                </a:lnTo>
                <a:lnTo>
                  <a:pt x="1021517" y="132"/>
                </a:lnTo>
                <a:lnTo>
                  <a:pt x="1006438" y="853"/>
                </a:lnTo>
                <a:lnTo>
                  <a:pt x="980098" y="4133"/>
                </a:lnTo>
                <a:lnTo>
                  <a:pt x="944871" y="1052"/>
                </a:lnTo>
                <a:lnTo>
                  <a:pt x="910954" y="208"/>
                </a:lnTo>
                <a:lnTo>
                  <a:pt x="854744" y="18"/>
                </a:lnTo>
                <a:lnTo>
                  <a:pt x="807196" y="5657"/>
                </a:lnTo>
                <a:lnTo>
                  <a:pt x="769106" y="6850"/>
                </a:lnTo>
                <a:lnTo>
                  <a:pt x="598564" y="7144"/>
                </a:lnTo>
                <a:lnTo>
                  <a:pt x="555808" y="12798"/>
                </a:lnTo>
                <a:lnTo>
                  <a:pt x="518807" y="13994"/>
                </a:lnTo>
                <a:lnTo>
                  <a:pt x="485833" y="19139"/>
                </a:lnTo>
                <a:lnTo>
                  <a:pt x="451686" y="20979"/>
                </a:lnTo>
                <a:lnTo>
                  <a:pt x="436474" y="22024"/>
                </a:lnTo>
                <a:lnTo>
                  <a:pt x="400113" y="27556"/>
                </a:lnTo>
                <a:lnTo>
                  <a:pt x="366550" y="28374"/>
                </a:lnTo>
                <a:lnTo>
                  <a:pt x="313385" y="28567"/>
                </a:lnTo>
                <a:lnTo>
                  <a:pt x="285536" y="24458"/>
                </a:lnTo>
                <a:lnTo>
                  <a:pt x="247747" y="28109"/>
                </a:lnTo>
                <a:lnTo>
                  <a:pt x="217773" y="28514"/>
                </a:lnTo>
                <a:lnTo>
                  <a:pt x="207629" y="26431"/>
                </a:lnTo>
                <a:lnTo>
                  <a:pt x="197829" y="23654"/>
                </a:lnTo>
                <a:lnTo>
                  <a:pt x="158807" y="21470"/>
                </a:lnTo>
                <a:lnTo>
                  <a:pt x="155866" y="21457"/>
                </a:lnTo>
                <a:lnTo>
                  <a:pt x="153111" y="22242"/>
                </a:lnTo>
                <a:lnTo>
                  <a:pt x="145442" y="26346"/>
                </a:lnTo>
                <a:lnTo>
                  <a:pt x="137136" y="28282"/>
                </a:lnTo>
                <a:lnTo>
                  <a:pt x="128553" y="285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PenAnnotation603"/>
          <p:cNvSpPr/>
          <p:nvPr/>
        </p:nvSpPr>
        <p:spPr>
          <a:xfrm>
            <a:off x="7058348" y="2893218"/>
            <a:ext cx="985515" cy="307179"/>
          </a:xfrm>
          <a:custGeom>
            <a:avLst/>
            <a:gdLst/>
            <a:ahLst/>
            <a:cxnLst/>
            <a:rect l="0" t="0" r="0" b="0"/>
            <a:pathLst>
              <a:path w="985515" h="307179">
                <a:moveTo>
                  <a:pt x="271139" y="0"/>
                </a:moveTo>
                <a:lnTo>
                  <a:pt x="267346" y="3793"/>
                </a:lnTo>
                <a:lnTo>
                  <a:pt x="266229" y="4116"/>
                </a:lnTo>
                <a:lnTo>
                  <a:pt x="265485" y="3538"/>
                </a:lnTo>
                <a:lnTo>
                  <a:pt x="264988" y="2359"/>
                </a:lnTo>
                <a:lnTo>
                  <a:pt x="264657" y="2366"/>
                </a:lnTo>
                <a:lnTo>
                  <a:pt x="264436" y="3165"/>
                </a:lnTo>
                <a:lnTo>
                  <a:pt x="264082" y="6358"/>
                </a:lnTo>
                <a:lnTo>
                  <a:pt x="258310" y="13486"/>
                </a:lnTo>
                <a:lnTo>
                  <a:pt x="254060" y="20811"/>
                </a:lnTo>
                <a:lnTo>
                  <a:pt x="247205" y="30067"/>
                </a:lnTo>
                <a:lnTo>
                  <a:pt x="240147" y="37837"/>
                </a:lnTo>
                <a:lnTo>
                  <a:pt x="233028" y="45166"/>
                </a:lnTo>
                <a:lnTo>
                  <a:pt x="222100" y="56157"/>
                </a:lnTo>
                <a:lnTo>
                  <a:pt x="215477" y="64911"/>
                </a:lnTo>
                <a:lnTo>
                  <a:pt x="212600" y="69468"/>
                </a:lnTo>
                <a:lnTo>
                  <a:pt x="205169" y="76648"/>
                </a:lnTo>
                <a:lnTo>
                  <a:pt x="196575" y="83278"/>
                </a:lnTo>
                <a:lnTo>
                  <a:pt x="187464" y="91517"/>
                </a:lnTo>
                <a:lnTo>
                  <a:pt x="178123" y="100470"/>
                </a:lnTo>
                <a:lnTo>
                  <a:pt x="159192" y="119153"/>
                </a:lnTo>
                <a:lnTo>
                  <a:pt x="154438" y="124679"/>
                </a:lnTo>
                <a:lnTo>
                  <a:pt x="149683" y="130745"/>
                </a:lnTo>
                <a:lnTo>
                  <a:pt x="144924" y="137169"/>
                </a:lnTo>
                <a:lnTo>
                  <a:pt x="140164" y="143040"/>
                </a:lnTo>
                <a:lnTo>
                  <a:pt x="135404" y="148542"/>
                </a:lnTo>
                <a:lnTo>
                  <a:pt x="130643" y="153797"/>
                </a:lnTo>
                <a:lnTo>
                  <a:pt x="126675" y="158887"/>
                </a:lnTo>
                <a:lnTo>
                  <a:pt x="123236" y="163869"/>
                </a:lnTo>
                <a:lnTo>
                  <a:pt x="120149" y="168777"/>
                </a:lnTo>
                <a:lnTo>
                  <a:pt x="116504" y="173637"/>
                </a:lnTo>
                <a:lnTo>
                  <a:pt x="112487" y="178465"/>
                </a:lnTo>
                <a:lnTo>
                  <a:pt x="103790" y="188061"/>
                </a:lnTo>
                <a:lnTo>
                  <a:pt x="90762" y="201596"/>
                </a:lnTo>
                <a:lnTo>
                  <a:pt x="58906" y="233656"/>
                </a:lnTo>
                <a:lnTo>
                  <a:pt x="51666" y="243018"/>
                </a:lnTo>
                <a:lnTo>
                  <a:pt x="48623" y="247737"/>
                </a:lnTo>
                <a:lnTo>
                  <a:pt x="41010" y="255097"/>
                </a:lnTo>
                <a:lnTo>
                  <a:pt x="36757" y="258171"/>
                </a:lnTo>
                <a:lnTo>
                  <a:pt x="29915" y="265820"/>
                </a:lnTo>
                <a:lnTo>
                  <a:pt x="24228" y="273717"/>
                </a:lnTo>
                <a:lnTo>
                  <a:pt x="17358" y="282626"/>
                </a:lnTo>
                <a:lnTo>
                  <a:pt x="15472" y="287801"/>
                </a:lnTo>
                <a:lnTo>
                  <a:pt x="14176" y="289499"/>
                </a:lnTo>
                <a:lnTo>
                  <a:pt x="12518" y="290631"/>
                </a:lnTo>
                <a:lnTo>
                  <a:pt x="10618" y="291385"/>
                </a:lnTo>
                <a:lnTo>
                  <a:pt x="9353" y="292682"/>
                </a:lnTo>
                <a:lnTo>
                  <a:pt x="8509" y="294340"/>
                </a:lnTo>
                <a:lnTo>
                  <a:pt x="7946" y="296239"/>
                </a:lnTo>
                <a:lnTo>
                  <a:pt x="5204" y="300466"/>
                </a:lnTo>
                <a:lnTo>
                  <a:pt x="0" y="306789"/>
                </a:lnTo>
                <a:lnTo>
                  <a:pt x="1938" y="307007"/>
                </a:lnTo>
                <a:lnTo>
                  <a:pt x="16679" y="307178"/>
                </a:lnTo>
                <a:lnTo>
                  <a:pt x="45219" y="299906"/>
                </a:lnTo>
                <a:lnTo>
                  <a:pt x="92975" y="283271"/>
                </a:lnTo>
                <a:lnTo>
                  <a:pt x="117089" y="274618"/>
                </a:lnTo>
                <a:lnTo>
                  <a:pt x="141004" y="272398"/>
                </a:lnTo>
                <a:lnTo>
                  <a:pt x="163524" y="270946"/>
                </a:lnTo>
                <a:lnTo>
                  <a:pt x="186866" y="265842"/>
                </a:lnTo>
                <a:lnTo>
                  <a:pt x="217418" y="260096"/>
                </a:lnTo>
                <a:lnTo>
                  <a:pt x="246932" y="256453"/>
                </a:lnTo>
                <a:lnTo>
                  <a:pt x="276578" y="246819"/>
                </a:lnTo>
                <a:lnTo>
                  <a:pt x="298692" y="241195"/>
                </a:lnTo>
                <a:lnTo>
                  <a:pt x="321750" y="236050"/>
                </a:lnTo>
                <a:lnTo>
                  <a:pt x="344432" y="231911"/>
                </a:lnTo>
                <a:lnTo>
                  <a:pt x="365097" y="230072"/>
                </a:lnTo>
                <a:lnTo>
                  <a:pt x="386982" y="229254"/>
                </a:lnTo>
                <a:lnTo>
                  <a:pt x="409938" y="228097"/>
                </a:lnTo>
                <a:lnTo>
                  <a:pt x="433369" y="224937"/>
                </a:lnTo>
                <a:lnTo>
                  <a:pt x="457013" y="223003"/>
                </a:lnTo>
                <a:lnTo>
                  <a:pt x="481543" y="222144"/>
                </a:lnTo>
                <a:lnTo>
                  <a:pt x="546380" y="221547"/>
                </a:lnTo>
                <a:lnTo>
                  <a:pt x="572855" y="219380"/>
                </a:lnTo>
                <a:lnTo>
                  <a:pt x="599704" y="216565"/>
                </a:lnTo>
                <a:lnTo>
                  <a:pt x="624865" y="215314"/>
                </a:lnTo>
                <a:lnTo>
                  <a:pt x="651395" y="212641"/>
                </a:lnTo>
                <a:lnTo>
                  <a:pt x="678266" y="209601"/>
                </a:lnTo>
                <a:lnTo>
                  <a:pt x="703439" y="208250"/>
                </a:lnTo>
                <a:lnTo>
                  <a:pt x="729972" y="205533"/>
                </a:lnTo>
                <a:lnTo>
                  <a:pt x="757640" y="202473"/>
                </a:lnTo>
                <a:lnTo>
                  <a:pt x="785811" y="201113"/>
                </a:lnTo>
                <a:lnTo>
                  <a:pt x="812090" y="198392"/>
                </a:lnTo>
                <a:lnTo>
                  <a:pt x="837793" y="196124"/>
                </a:lnTo>
                <a:lnTo>
                  <a:pt x="865091" y="197762"/>
                </a:lnTo>
                <a:lnTo>
                  <a:pt x="890983" y="199019"/>
                </a:lnTo>
                <a:lnTo>
                  <a:pt x="915718" y="199578"/>
                </a:lnTo>
                <a:lnTo>
                  <a:pt x="985514" y="2000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PenAnnotation604"/>
          <p:cNvSpPr/>
          <p:nvPr/>
        </p:nvSpPr>
        <p:spPr>
          <a:xfrm>
            <a:off x="7315200" y="2857502"/>
            <a:ext cx="1464461" cy="327589"/>
          </a:xfrm>
          <a:custGeom>
            <a:avLst/>
            <a:gdLst/>
            <a:ahLst/>
            <a:cxnLst/>
            <a:rect l="0" t="0" r="0" b="0"/>
            <a:pathLst>
              <a:path w="1464461" h="327589">
                <a:moveTo>
                  <a:pt x="878681" y="235741"/>
                </a:moveTo>
                <a:lnTo>
                  <a:pt x="890058" y="231949"/>
                </a:lnTo>
                <a:lnTo>
                  <a:pt x="904110" y="232204"/>
                </a:lnTo>
                <a:lnTo>
                  <a:pt x="942767" y="235431"/>
                </a:lnTo>
                <a:lnTo>
                  <a:pt x="984825" y="239472"/>
                </a:lnTo>
                <a:lnTo>
                  <a:pt x="1026441" y="242211"/>
                </a:lnTo>
                <a:lnTo>
                  <a:pt x="1069940" y="244869"/>
                </a:lnTo>
                <a:lnTo>
                  <a:pt x="1109341" y="249010"/>
                </a:lnTo>
                <a:lnTo>
                  <a:pt x="1147699" y="254737"/>
                </a:lnTo>
                <a:lnTo>
                  <a:pt x="1185850" y="258808"/>
                </a:lnTo>
                <a:lnTo>
                  <a:pt x="1223960" y="263228"/>
                </a:lnTo>
                <a:lnTo>
                  <a:pt x="1265933" y="269827"/>
                </a:lnTo>
                <a:lnTo>
                  <a:pt x="1282568" y="271528"/>
                </a:lnTo>
                <a:lnTo>
                  <a:pt x="1315111" y="281307"/>
                </a:lnTo>
                <a:lnTo>
                  <a:pt x="1342362" y="290574"/>
                </a:lnTo>
                <a:lnTo>
                  <a:pt x="1359586" y="296879"/>
                </a:lnTo>
                <a:lnTo>
                  <a:pt x="1384220" y="301528"/>
                </a:lnTo>
                <a:lnTo>
                  <a:pt x="1408686" y="311344"/>
                </a:lnTo>
                <a:lnTo>
                  <a:pt x="1436323" y="319802"/>
                </a:lnTo>
                <a:lnTo>
                  <a:pt x="1451236" y="321138"/>
                </a:lnTo>
                <a:lnTo>
                  <a:pt x="1453265" y="322041"/>
                </a:lnTo>
                <a:lnTo>
                  <a:pt x="1454618" y="323437"/>
                </a:lnTo>
                <a:lnTo>
                  <a:pt x="1455520" y="325161"/>
                </a:lnTo>
                <a:lnTo>
                  <a:pt x="1456915" y="326311"/>
                </a:lnTo>
                <a:lnTo>
                  <a:pt x="1458639" y="327077"/>
                </a:lnTo>
                <a:lnTo>
                  <a:pt x="1460582" y="327588"/>
                </a:lnTo>
                <a:lnTo>
                  <a:pt x="1461878" y="327135"/>
                </a:lnTo>
                <a:lnTo>
                  <a:pt x="1462741" y="326039"/>
                </a:lnTo>
                <a:lnTo>
                  <a:pt x="1464368" y="321734"/>
                </a:lnTo>
                <a:lnTo>
                  <a:pt x="1464460" y="315339"/>
                </a:lnTo>
                <a:lnTo>
                  <a:pt x="1459557" y="308820"/>
                </a:lnTo>
                <a:lnTo>
                  <a:pt x="1458317" y="304469"/>
                </a:lnTo>
                <a:lnTo>
                  <a:pt x="1457192" y="302991"/>
                </a:lnTo>
                <a:lnTo>
                  <a:pt x="1455649" y="302006"/>
                </a:lnTo>
                <a:lnTo>
                  <a:pt x="1453825" y="301349"/>
                </a:lnTo>
                <a:lnTo>
                  <a:pt x="1452611" y="300117"/>
                </a:lnTo>
                <a:lnTo>
                  <a:pt x="1451801" y="298502"/>
                </a:lnTo>
                <a:lnTo>
                  <a:pt x="1451261" y="296632"/>
                </a:lnTo>
                <a:lnTo>
                  <a:pt x="1450501" y="286415"/>
                </a:lnTo>
                <a:lnTo>
                  <a:pt x="1449600" y="283811"/>
                </a:lnTo>
                <a:lnTo>
                  <a:pt x="1448206" y="282075"/>
                </a:lnTo>
                <a:lnTo>
                  <a:pt x="1446483" y="280918"/>
                </a:lnTo>
                <a:lnTo>
                  <a:pt x="1445335" y="278559"/>
                </a:lnTo>
                <a:lnTo>
                  <a:pt x="1442924" y="268448"/>
                </a:lnTo>
                <a:lnTo>
                  <a:pt x="1438330" y="260073"/>
                </a:lnTo>
                <a:lnTo>
                  <a:pt x="1436976" y="255022"/>
                </a:lnTo>
                <a:lnTo>
                  <a:pt x="1436375" y="248015"/>
                </a:lnTo>
                <a:lnTo>
                  <a:pt x="1436107" y="240402"/>
                </a:lnTo>
                <a:lnTo>
                  <a:pt x="1435957" y="230861"/>
                </a:lnTo>
                <a:lnTo>
                  <a:pt x="1435893" y="21430"/>
                </a:lnTo>
                <a:lnTo>
                  <a:pt x="1429742" y="27580"/>
                </a:lnTo>
                <a:lnTo>
                  <a:pt x="1427074" y="28131"/>
                </a:lnTo>
                <a:lnTo>
                  <a:pt x="1382564" y="28572"/>
                </a:lnTo>
                <a:lnTo>
                  <a:pt x="1221554" y="28573"/>
                </a:lnTo>
                <a:lnTo>
                  <a:pt x="1180204" y="22918"/>
                </a:lnTo>
                <a:lnTo>
                  <a:pt x="1138285" y="21625"/>
                </a:lnTo>
                <a:lnTo>
                  <a:pt x="1068858" y="21436"/>
                </a:lnTo>
                <a:lnTo>
                  <a:pt x="1021513" y="15776"/>
                </a:lnTo>
                <a:lnTo>
                  <a:pt x="983448" y="14580"/>
                </a:lnTo>
                <a:lnTo>
                  <a:pt x="776582" y="14285"/>
                </a:lnTo>
                <a:lnTo>
                  <a:pt x="738246" y="10169"/>
                </a:lnTo>
                <a:lnTo>
                  <a:pt x="700099" y="11120"/>
                </a:lnTo>
                <a:lnTo>
                  <a:pt x="661989" y="7927"/>
                </a:lnTo>
                <a:lnTo>
                  <a:pt x="623889" y="7296"/>
                </a:lnTo>
                <a:lnTo>
                  <a:pt x="551479" y="7147"/>
                </a:lnTo>
                <a:lnTo>
                  <a:pt x="506765" y="1488"/>
                </a:lnTo>
                <a:lnTo>
                  <a:pt x="487960" y="1454"/>
                </a:lnTo>
                <a:lnTo>
                  <a:pt x="444298" y="6235"/>
                </a:lnTo>
                <a:lnTo>
                  <a:pt x="394020" y="911"/>
                </a:lnTo>
                <a:lnTo>
                  <a:pt x="350141" y="78"/>
                </a:lnTo>
                <a:lnTo>
                  <a:pt x="278902" y="0"/>
                </a:lnTo>
                <a:lnTo>
                  <a:pt x="235770" y="6148"/>
                </a:lnTo>
                <a:lnTo>
                  <a:pt x="197911" y="7011"/>
                </a:lnTo>
                <a:lnTo>
                  <a:pt x="180829" y="7877"/>
                </a:lnTo>
                <a:lnTo>
                  <a:pt x="140837" y="13618"/>
                </a:lnTo>
                <a:lnTo>
                  <a:pt x="100627" y="14226"/>
                </a:lnTo>
                <a:lnTo>
                  <a:pt x="74213" y="14277"/>
                </a:lnTo>
                <a:lnTo>
                  <a:pt x="64468" y="16398"/>
                </a:lnTo>
                <a:lnTo>
                  <a:pt x="54847" y="19193"/>
                </a:lnTo>
                <a:lnTo>
                  <a:pt x="40504" y="21560"/>
                </a:lnTo>
                <a:lnTo>
                  <a:pt x="30967" y="24927"/>
                </a:lnTo>
                <a:lnTo>
                  <a:pt x="23552" y="29069"/>
                </a:lnTo>
                <a:lnTo>
                  <a:pt x="17611" y="32762"/>
                </a:lnTo>
                <a:lnTo>
                  <a:pt x="12325" y="34403"/>
                </a:lnTo>
                <a:lnTo>
                  <a:pt x="0" y="357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PenAnnotation605"/>
          <p:cNvSpPr/>
          <p:nvPr/>
        </p:nvSpPr>
        <p:spPr>
          <a:xfrm>
            <a:off x="8072437" y="2150268"/>
            <a:ext cx="7145" cy="78583"/>
          </a:xfrm>
          <a:custGeom>
            <a:avLst/>
            <a:gdLst/>
            <a:ahLst/>
            <a:cxnLst/>
            <a:rect l="0" t="0" r="0" b="0"/>
            <a:pathLst>
              <a:path w="7145" h="78583">
                <a:moveTo>
                  <a:pt x="7144" y="0"/>
                </a:moveTo>
                <a:lnTo>
                  <a:pt x="1" y="0"/>
                </a:lnTo>
                <a:lnTo>
                  <a:pt x="0" y="9943"/>
                </a:lnTo>
                <a:lnTo>
                  <a:pt x="794" y="11391"/>
                </a:lnTo>
                <a:lnTo>
                  <a:pt x="2116" y="12357"/>
                </a:lnTo>
                <a:lnTo>
                  <a:pt x="3793" y="13001"/>
                </a:lnTo>
                <a:lnTo>
                  <a:pt x="4910" y="14223"/>
                </a:lnTo>
                <a:lnTo>
                  <a:pt x="5654" y="15832"/>
                </a:lnTo>
                <a:lnTo>
                  <a:pt x="6152" y="17699"/>
                </a:lnTo>
                <a:lnTo>
                  <a:pt x="6482" y="20530"/>
                </a:lnTo>
                <a:lnTo>
                  <a:pt x="6703" y="24006"/>
                </a:lnTo>
                <a:lnTo>
                  <a:pt x="6850" y="27910"/>
                </a:lnTo>
                <a:lnTo>
                  <a:pt x="6154" y="30513"/>
                </a:lnTo>
                <a:lnTo>
                  <a:pt x="4897" y="32248"/>
                </a:lnTo>
                <a:lnTo>
                  <a:pt x="967" y="35034"/>
                </a:lnTo>
                <a:lnTo>
                  <a:pt x="645" y="36056"/>
                </a:lnTo>
                <a:lnTo>
                  <a:pt x="430" y="37531"/>
                </a:lnTo>
                <a:lnTo>
                  <a:pt x="26" y="42551"/>
                </a:lnTo>
                <a:lnTo>
                  <a:pt x="0" y="785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PenAnnotation606"/>
          <p:cNvSpPr/>
          <p:nvPr/>
        </p:nvSpPr>
        <p:spPr>
          <a:xfrm>
            <a:off x="8015287" y="2433970"/>
            <a:ext cx="14289" cy="123493"/>
          </a:xfrm>
          <a:custGeom>
            <a:avLst/>
            <a:gdLst/>
            <a:ahLst/>
            <a:cxnLst/>
            <a:rect l="0" t="0" r="0" b="0"/>
            <a:pathLst>
              <a:path w="14289" h="123493">
                <a:moveTo>
                  <a:pt x="14288" y="9192"/>
                </a:moveTo>
                <a:lnTo>
                  <a:pt x="14288" y="0"/>
                </a:lnTo>
                <a:lnTo>
                  <a:pt x="14288" y="53445"/>
                </a:lnTo>
                <a:lnTo>
                  <a:pt x="13494" y="56950"/>
                </a:lnTo>
                <a:lnTo>
                  <a:pt x="12171" y="60875"/>
                </a:lnTo>
                <a:lnTo>
                  <a:pt x="10495" y="65079"/>
                </a:lnTo>
                <a:lnTo>
                  <a:pt x="9378" y="68675"/>
                </a:lnTo>
                <a:lnTo>
                  <a:pt x="8634" y="71866"/>
                </a:lnTo>
                <a:lnTo>
                  <a:pt x="8137" y="74787"/>
                </a:lnTo>
                <a:lnTo>
                  <a:pt x="7806" y="77528"/>
                </a:lnTo>
                <a:lnTo>
                  <a:pt x="7585" y="80150"/>
                </a:lnTo>
                <a:lnTo>
                  <a:pt x="7438" y="82691"/>
                </a:lnTo>
                <a:lnTo>
                  <a:pt x="7275" y="87631"/>
                </a:lnTo>
                <a:lnTo>
                  <a:pt x="7170" y="97270"/>
                </a:lnTo>
                <a:lnTo>
                  <a:pt x="7152" y="104434"/>
                </a:lnTo>
                <a:lnTo>
                  <a:pt x="6355" y="106818"/>
                </a:lnTo>
                <a:lnTo>
                  <a:pt x="5031" y="109201"/>
                </a:lnTo>
                <a:lnTo>
                  <a:pt x="994" y="114936"/>
                </a:lnTo>
                <a:lnTo>
                  <a:pt x="663" y="116201"/>
                </a:lnTo>
                <a:lnTo>
                  <a:pt x="295" y="119722"/>
                </a:lnTo>
                <a:lnTo>
                  <a:pt x="0" y="12349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PenAnnotation607"/>
          <p:cNvSpPr/>
          <p:nvPr/>
        </p:nvSpPr>
        <p:spPr>
          <a:xfrm>
            <a:off x="7979568" y="2750343"/>
            <a:ext cx="14289" cy="85726"/>
          </a:xfrm>
          <a:custGeom>
            <a:avLst/>
            <a:gdLst/>
            <a:ahLst/>
            <a:cxnLst/>
            <a:rect l="0" t="0" r="0" b="0"/>
            <a:pathLst>
              <a:path w="14289" h="85726">
                <a:moveTo>
                  <a:pt x="14288" y="0"/>
                </a:moveTo>
                <a:lnTo>
                  <a:pt x="14288" y="30986"/>
                </a:lnTo>
                <a:lnTo>
                  <a:pt x="13494" y="33357"/>
                </a:lnTo>
                <a:lnTo>
                  <a:pt x="12172" y="35732"/>
                </a:lnTo>
                <a:lnTo>
                  <a:pt x="10495" y="38109"/>
                </a:lnTo>
                <a:lnTo>
                  <a:pt x="9378" y="40487"/>
                </a:lnTo>
                <a:lnTo>
                  <a:pt x="8634" y="42867"/>
                </a:lnTo>
                <a:lnTo>
                  <a:pt x="7439" y="48596"/>
                </a:lnTo>
                <a:lnTo>
                  <a:pt x="7340" y="49860"/>
                </a:lnTo>
                <a:lnTo>
                  <a:pt x="7275" y="51496"/>
                </a:lnTo>
                <a:lnTo>
                  <a:pt x="7202" y="55431"/>
                </a:lnTo>
                <a:lnTo>
                  <a:pt x="7170" y="59826"/>
                </a:lnTo>
                <a:lnTo>
                  <a:pt x="6368" y="62109"/>
                </a:lnTo>
                <a:lnTo>
                  <a:pt x="5039" y="64425"/>
                </a:lnTo>
                <a:lnTo>
                  <a:pt x="87" y="71316"/>
                </a:lnTo>
                <a:lnTo>
                  <a:pt x="40" y="73500"/>
                </a:lnTo>
                <a:lnTo>
                  <a:pt x="0" y="857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PenAnnotation608"/>
          <p:cNvSpPr/>
          <p:nvPr/>
        </p:nvSpPr>
        <p:spPr>
          <a:xfrm>
            <a:off x="7900987" y="3067696"/>
            <a:ext cx="21432" cy="231634"/>
          </a:xfrm>
          <a:custGeom>
            <a:avLst/>
            <a:gdLst/>
            <a:ahLst/>
            <a:cxnLst/>
            <a:rect l="0" t="0" r="0" b="0"/>
            <a:pathLst>
              <a:path w="21432" h="231634">
                <a:moveTo>
                  <a:pt x="21431" y="4116"/>
                </a:moveTo>
                <a:lnTo>
                  <a:pt x="21431" y="324"/>
                </a:lnTo>
                <a:lnTo>
                  <a:pt x="20638" y="0"/>
                </a:lnTo>
                <a:lnTo>
                  <a:pt x="19315" y="579"/>
                </a:lnTo>
                <a:lnTo>
                  <a:pt x="14582" y="3909"/>
                </a:lnTo>
                <a:lnTo>
                  <a:pt x="14374" y="7847"/>
                </a:lnTo>
                <a:lnTo>
                  <a:pt x="15139" y="9778"/>
                </a:lnTo>
                <a:lnTo>
                  <a:pt x="16443" y="11860"/>
                </a:lnTo>
                <a:lnTo>
                  <a:pt x="18106" y="14041"/>
                </a:lnTo>
                <a:lnTo>
                  <a:pt x="19214" y="16289"/>
                </a:lnTo>
                <a:lnTo>
                  <a:pt x="19953" y="18581"/>
                </a:lnTo>
                <a:lnTo>
                  <a:pt x="21139" y="24171"/>
                </a:lnTo>
                <a:lnTo>
                  <a:pt x="21374" y="30979"/>
                </a:lnTo>
                <a:lnTo>
                  <a:pt x="21424" y="46096"/>
                </a:lnTo>
                <a:lnTo>
                  <a:pt x="20633" y="49565"/>
                </a:lnTo>
                <a:lnTo>
                  <a:pt x="19311" y="52672"/>
                </a:lnTo>
                <a:lnTo>
                  <a:pt x="17637" y="55537"/>
                </a:lnTo>
                <a:lnTo>
                  <a:pt x="16520" y="59034"/>
                </a:lnTo>
                <a:lnTo>
                  <a:pt x="15776" y="62953"/>
                </a:lnTo>
                <a:lnTo>
                  <a:pt x="15280" y="67153"/>
                </a:lnTo>
                <a:lnTo>
                  <a:pt x="14949" y="72335"/>
                </a:lnTo>
                <a:lnTo>
                  <a:pt x="14729" y="78170"/>
                </a:lnTo>
                <a:lnTo>
                  <a:pt x="14418" y="95643"/>
                </a:lnTo>
                <a:lnTo>
                  <a:pt x="14290" y="144586"/>
                </a:lnTo>
                <a:lnTo>
                  <a:pt x="13495" y="149357"/>
                </a:lnTo>
                <a:lnTo>
                  <a:pt x="12172" y="154124"/>
                </a:lnTo>
                <a:lnTo>
                  <a:pt x="10495" y="158890"/>
                </a:lnTo>
                <a:lnTo>
                  <a:pt x="9378" y="163655"/>
                </a:lnTo>
                <a:lnTo>
                  <a:pt x="8634" y="168419"/>
                </a:lnTo>
                <a:lnTo>
                  <a:pt x="8137" y="173183"/>
                </a:lnTo>
                <a:lnTo>
                  <a:pt x="7806" y="177152"/>
                </a:lnTo>
                <a:lnTo>
                  <a:pt x="7438" y="183679"/>
                </a:lnTo>
                <a:lnTo>
                  <a:pt x="6546" y="186531"/>
                </a:lnTo>
                <a:lnTo>
                  <a:pt x="5158" y="189226"/>
                </a:lnTo>
                <a:lnTo>
                  <a:pt x="3439" y="191817"/>
                </a:lnTo>
                <a:lnTo>
                  <a:pt x="2293" y="194337"/>
                </a:lnTo>
                <a:lnTo>
                  <a:pt x="1529" y="196811"/>
                </a:lnTo>
                <a:lnTo>
                  <a:pt x="1019" y="199254"/>
                </a:lnTo>
                <a:lnTo>
                  <a:pt x="453" y="204086"/>
                </a:lnTo>
                <a:lnTo>
                  <a:pt x="134" y="211268"/>
                </a:lnTo>
                <a:lnTo>
                  <a:pt x="8" y="218010"/>
                </a:lnTo>
                <a:lnTo>
                  <a:pt x="0" y="231633"/>
                </a:lnTo>
                <a:lnTo>
                  <a:pt x="0" y="221509"/>
                </a:lnTo>
                <a:lnTo>
                  <a:pt x="0" y="2255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PenAnnotation609"/>
          <p:cNvSpPr/>
          <p:nvPr/>
        </p:nvSpPr>
        <p:spPr>
          <a:xfrm>
            <a:off x="7259470" y="3529012"/>
            <a:ext cx="170031" cy="150012"/>
          </a:xfrm>
          <a:custGeom>
            <a:avLst/>
            <a:gdLst/>
            <a:ahLst/>
            <a:cxnLst/>
            <a:rect l="0" t="0" r="0" b="0"/>
            <a:pathLst>
              <a:path w="170031" h="150012">
                <a:moveTo>
                  <a:pt x="141455" y="7144"/>
                </a:moveTo>
                <a:lnTo>
                  <a:pt x="141455" y="3352"/>
                </a:lnTo>
                <a:lnTo>
                  <a:pt x="140661" y="2234"/>
                </a:lnTo>
                <a:lnTo>
                  <a:pt x="139338" y="1489"/>
                </a:lnTo>
                <a:lnTo>
                  <a:pt x="134605" y="87"/>
                </a:lnTo>
                <a:lnTo>
                  <a:pt x="130606" y="26"/>
                </a:lnTo>
                <a:lnTo>
                  <a:pt x="96208" y="0"/>
                </a:lnTo>
                <a:lnTo>
                  <a:pt x="93033" y="794"/>
                </a:lnTo>
                <a:lnTo>
                  <a:pt x="89330" y="2117"/>
                </a:lnTo>
                <a:lnTo>
                  <a:pt x="85274" y="3792"/>
                </a:lnTo>
                <a:lnTo>
                  <a:pt x="80982" y="5703"/>
                </a:lnTo>
                <a:lnTo>
                  <a:pt x="71980" y="9943"/>
                </a:lnTo>
                <a:lnTo>
                  <a:pt x="68150" y="12185"/>
                </a:lnTo>
                <a:lnTo>
                  <a:pt x="64804" y="14473"/>
                </a:lnTo>
                <a:lnTo>
                  <a:pt x="61780" y="16792"/>
                </a:lnTo>
                <a:lnTo>
                  <a:pt x="58176" y="19133"/>
                </a:lnTo>
                <a:lnTo>
                  <a:pt x="54185" y="21486"/>
                </a:lnTo>
                <a:lnTo>
                  <a:pt x="49937" y="23849"/>
                </a:lnTo>
                <a:lnTo>
                  <a:pt x="40984" y="28592"/>
                </a:lnTo>
                <a:lnTo>
                  <a:pt x="36375" y="30967"/>
                </a:lnTo>
                <a:lnTo>
                  <a:pt x="32508" y="34139"/>
                </a:lnTo>
                <a:lnTo>
                  <a:pt x="29136" y="37840"/>
                </a:lnTo>
                <a:lnTo>
                  <a:pt x="26094" y="41896"/>
                </a:lnTo>
                <a:lnTo>
                  <a:pt x="23273" y="46187"/>
                </a:lnTo>
                <a:lnTo>
                  <a:pt x="20598" y="50635"/>
                </a:lnTo>
                <a:lnTo>
                  <a:pt x="18021" y="55188"/>
                </a:lnTo>
                <a:lnTo>
                  <a:pt x="13041" y="64480"/>
                </a:lnTo>
                <a:lnTo>
                  <a:pt x="10601" y="69181"/>
                </a:lnTo>
                <a:lnTo>
                  <a:pt x="8181" y="73108"/>
                </a:lnTo>
                <a:lnTo>
                  <a:pt x="5774" y="76520"/>
                </a:lnTo>
                <a:lnTo>
                  <a:pt x="3376" y="79588"/>
                </a:lnTo>
                <a:lnTo>
                  <a:pt x="1777" y="83221"/>
                </a:lnTo>
                <a:lnTo>
                  <a:pt x="712" y="87231"/>
                </a:lnTo>
                <a:lnTo>
                  <a:pt x="0" y="91491"/>
                </a:lnTo>
                <a:lnTo>
                  <a:pt x="320" y="95126"/>
                </a:lnTo>
                <a:lnTo>
                  <a:pt x="1327" y="98342"/>
                </a:lnTo>
                <a:lnTo>
                  <a:pt x="2793" y="101280"/>
                </a:lnTo>
                <a:lnTo>
                  <a:pt x="4564" y="104032"/>
                </a:lnTo>
                <a:lnTo>
                  <a:pt x="6538" y="106661"/>
                </a:lnTo>
                <a:lnTo>
                  <a:pt x="8648" y="109208"/>
                </a:lnTo>
                <a:lnTo>
                  <a:pt x="10848" y="111699"/>
                </a:lnTo>
                <a:lnTo>
                  <a:pt x="15409" y="116584"/>
                </a:lnTo>
                <a:lnTo>
                  <a:pt x="24805" y="126187"/>
                </a:lnTo>
                <a:lnTo>
                  <a:pt x="29550" y="130960"/>
                </a:lnTo>
                <a:lnTo>
                  <a:pt x="32720" y="133345"/>
                </a:lnTo>
                <a:lnTo>
                  <a:pt x="36421" y="135727"/>
                </a:lnTo>
                <a:lnTo>
                  <a:pt x="40476" y="138110"/>
                </a:lnTo>
                <a:lnTo>
                  <a:pt x="43973" y="139698"/>
                </a:lnTo>
                <a:lnTo>
                  <a:pt x="47098" y="140757"/>
                </a:lnTo>
                <a:lnTo>
                  <a:pt x="49976" y="141463"/>
                </a:lnTo>
                <a:lnTo>
                  <a:pt x="53481" y="142728"/>
                </a:lnTo>
                <a:lnTo>
                  <a:pt x="57405" y="144364"/>
                </a:lnTo>
                <a:lnTo>
                  <a:pt x="61610" y="146249"/>
                </a:lnTo>
                <a:lnTo>
                  <a:pt x="65999" y="147506"/>
                </a:lnTo>
                <a:lnTo>
                  <a:pt x="70514" y="148343"/>
                </a:lnTo>
                <a:lnTo>
                  <a:pt x="75110" y="148902"/>
                </a:lnTo>
                <a:lnTo>
                  <a:pt x="79763" y="149274"/>
                </a:lnTo>
                <a:lnTo>
                  <a:pt x="84452" y="149523"/>
                </a:lnTo>
                <a:lnTo>
                  <a:pt x="93895" y="149798"/>
                </a:lnTo>
                <a:lnTo>
                  <a:pt x="122410" y="149999"/>
                </a:lnTo>
                <a:lnTo>
                  <a:pt x="131932" y="150011"/>
                </a:lnTo>
                <a:lnTo>
                  <a:pt x="135900" y="149220"/>
                </a:lnTo>
                <a:lnTo>
                  <a:pt x="139339" y="147898"/>
                </a:lnTo>
                <a:lnTo>
                  <a:pt x="142426" y="146224"/>
                </a:lnTo>
                <a:lnTo>
                  <a:pt x="146070" y="145107"/>
                </a:lnTo>
                <a:lnTo>
                  <a:pt x="150089" y="144364"/>
                </a:lnTo>
                <a:lnTo>
                  <a:pt x="154354" y="143867"/>
                </a:lnTo>
                <a:lnTo>
                  <a:pt x="157991" y="143537"/>
                </a:lnTo>
                <a:lnTo>
                  <a:pt x="161211" y="143316"/>
                </a:lnTo>
                <a:lnTo>
                  <a:pt x="170030" y="1428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PenAnnotation610"/>
          <p:cNvSpPr/>
          <p:nvPr/>
        </p:nvSpPr>
        <p:spPr>
          <a:xfrm>
            <a:off x="7465218" y="3472855"/>
            <a:ext cx="14289" cy="191889"/>
          </a:xfrm>
          <a:custGeom>
            <a:avLst/>
            <a:gdLst/>
            <a:ahLst/>
            <a:cxnLst/>
            <a:rect l="0" t="0" r="0" b="0"/>
            <a:pathLst>
              <a:path w="14289" h="191889">
                <a:moveTo>
                  <a:pt x="0" y="6151"/>
                </a:moveTo>
                <a:lnTo>
                  <a:pt x="0" y="0"/>
                </a:lnTo>
                <a:lnTo>
                  <a:pt x="0" y="139501"/>
                </a:lnTo>
                <a:lnTo>
                  <a:pt x="794" y="144263"/>
                </a:lnTo>
                <a:lnTo>
                  <a:pt x="2116" y="149026"/>
                </a:lnTo>
                <a:lnTo>
                  <a:pt x="3793" y="153788"/>
                </a:lnTo>
                <a:lnTo>
                  <a:pt x="4910" y="157757"/>
                </a:lnTo>
                <a:lnTo>
                  <a:pt x="5654" y="161197"/>
                </a:lnTo>
                <a:lnTo>
                  <a:pt x="6152" y="164283"/>
                </a:lnTo>
                <a:lnTo>
                  <a:pt x="6482" y="167135"/>
                </a:lnTo>
                <a:lnTo>
                  <a:pt x="6850" y="172420"/>
                </a:lnTo>
                <a:lnTo>
                  <a:pt x="7742" y="174941"/>
                </a:lnTo>
                <a:lnTo>
                  <a:pt x="9131" y="177415"/>
                </a:lnTo>
                <a:lnTo>
                  <a:pt x="10849" y="179858"/>
                </a:lnTo>
                <a:lnTo>
                  <a:pt x="11995" y="182281"/>
                </a:lnTo>
                <a:lnTo>
                  <a:pt x="12760" y="184689"/>
                </a:lnTo>
                <a:lnTo>
                  <a:pt x="14288" y="1918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PenAnnotation611"/>
          <p:cNvSpPr/>
          <p:nvPr/>
        </p:nvSpPr>
        <p:spPr>
          <a:xfrm>
            <a:off x="7543800" y="3600450"/>
            <a:ext cx="7144" cy="57151"/>
          </a:xfrm>
          <a:custGeom>
            <a:avLst/>
            <a:gdLst/>
            <a:ahLst/>
            <a:cxnLst/>
            <a:rect l="0" t="0" r="0" b="0"/>
            <a:pathLst>
              <a:path w="7144" h="57151">
                <a:moveTo>
                  <a:pt x="0" y="0"/>
                </a:moveTo>
                <a:lnTo>
                  <a:pt x="0" y="16792"/>
                </a:lnTo>
                <a:lnTo>
                  <a:pt x="793" y="19925"/>
                </a:lnTo>
                <a:lnTo>
                  <a:pt x="2116" y="23603"/>
                </a:lnTo>
                <a:lnTo>
                  <a:pt x="3792" y="27641"/>
                </a:lnTo>
                <a:lnTo>
                  <a:pt x="4909" y="31127"/>
                </a:lnTo>
                <a:lnTo>
                  <a:pt x="5653" y="34245"/>
                </a:lnTo>
                <a:lnTo>
                  <a:pt x="6849" y="41160"/>
                </a:lnTo>
                <a:lnTo>
                  <a:pt x="6947" y="42521"/>
                </a:lnTo>
                <a:lnTo>
                  <a:pt x="7012" y="44222"/>
                </a:lnTo>
                <a:lnTo>
                  <a:pt x="7104" y="50409"/>
                </a:lnTo>
                <a:lnTo>
                  <a:pt x="7143" y="571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PenAnnotation612"/>
          <p:cNvSpPr/>
          <p:nvPr/>
        </p:nvSpPr>
        <p:spPr>
          <a:xfrm>
            <a:off x="7536656" y="3532040"/>
            <a:ext cx="1" cy="11261"/>
          </a:xfrm>
          <a:custGeom>
            <a:avLst/>
            <a:gdLst/>
            <a:ahLst/>
            <a:cxnLst/>
            <a:rect l="0" t="0" r="0" b="0"/>
            <a:pathLst>
              <a:path w="1" h="11261">
                <a:moveTo>
                  <a:pt x="0" y="4116"/>
                </a:moveTo>
                <a:lnTo>
                  <a:pt x="0" y="0"/>
                </a:lnTo>
                <a:lnTo>
                  <a:pt x="0" y="112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PenAnnotation613"/>
          <p:cNvSpPr/>
          <p:nvPr/>
        </p:nvSpPr>
        <p:spPr>
          <a:xfrm>
            <a:off x="7608093" y="3565247"/>
            <a:ext cx="85689" cy="213402"/>
          </a:xfrm>
          <a:custGeom>
            <a:avLst/>
            <a:gdLst/>
            <a:ahLst/>
            <a:cxnLst/>
            <a:rect l="0" t="0" r="0" b="0"/>
            <a:pathLst>
              <a:path w="85689" h="213402">
                <a:moveTo>
                  <a:pt x="0" y="63778"/>
                </a:moveTo>
                <a:lnTo>
                  <a:pt x="0" y="92118"/>
                </a:lnTo>
                <a:lnTo>
                  <a:pt x="794" y="96958"/>
                </a:lnTo>
                <a:lnTo>
                  <a:pt x="2116" y="102567"/>
                </a:lnTo>
                <a:lnTo>
                  <a:pt x="3793" y="108687"/>
                </a:lnTo>
                <a:lnTo>
                  <a:pt x="4910" y="114355"/>
                </a:lnTo>
                <a:lnTo>
                  <a:pt x="5654" y="119721"/>
                </a:lnTo>
                <a:lnTo>
                  <a:pt x="6152" y="124885"/>
                </a:lnTo>
                <a:lnTo>
                  <a:pt x="7276" y="129916"/>
                </a:lnTo>
                <a:lnTo>
                  <a:pt x="8819" y="134858"/>
                </a:lnTo>
                <a:lnTo>
                  <a:pt x="10643" y="139739"/>
                </a:lnTo>
                <a:lnTo>
                  <a:pt x="17001" y="157986"/>
                </a:lnTo>
                <a:lnTo>
                  <a:pt x="18477" y="163096"/>
                </a:lnTo>
                <a:lnTo>
                  <a:pt x="19463" y="167296"/>
                </a:lnTo>
                <a:lnTo>
                  <a:pt x="20118" y="170890"/>
                </a:lnTo>
                <a:lnTo>
                  <a:pt x="21349" y="174874"/>
                </a:lnTo>
                <a:lnTo>
                  <a:pt x="22965" y="179117"/>
                </a:lnTo>
                <a:lnTo>
                  <a:pt x="24835" y="183533"/>
                </a:lnTo>
                <a:lnTo>
                  <a:pt x="26082" y="187271"/>
                </a:lnTo>
                <a:lnTo>
                  <a:pt x="27467" y="193541"/>
                </a:lnTo>
                <a:lnTo>
                  <a:pt x="28357" y="199124"/>
                </a:lnTo>
                <a:lnTo>
                  <a:pt x="28478" y="202777"/>
                </a:lnTo>
                <a:lnTo>
                  <a:pt x="29304" y="204863"/>
                </a:lnTo>
                <a:lnTo>
                  <a:pt x="30649" y="207047"/>
                </a:lnTo>
                <a:lnTo>
                  <a:pt x="35423" y="213401"/>
                </a:lnTo>
                <a:lnTo>
                  <a:pt x="33471" y="211504"/>
                </a:lnTo>
                <a:lnTo>
                  <a:pt x="31839" y="209887"/>
                </a:lnTo>
                <a:lnTo>
                  <a:pt x="30751" y="208015"/>
                </a:lnTo>
                <a:lnTo>
                  <a:pt x="28426" y="200795"/>
                </a:lnTo>
                <a:lnTo>
                  <a:pt x="26889" y="197191"/>
                </a:lnTo>
                <a:lnTo>
                  <a:pt x="25070" y="193201"/>
                </a:lnTo>
                <a:lnTo>
                  <a:pt x="23857" y="188160"/>
                </a:lnTo>
                <a:lnTo>
                  <a:pt x="23048" y="182418"/>
                </a:lnTo>
                <a:lnTo>
                  <a:pt x="22509" y="176209"/>
                </a:lnTo>
                <a:lnTo>
                  <a:pt x="21356" y="169688"/>
                </a:lnTo>
                <a:lnTo>
                  <a:pt x="19794" y="162959"/>
                </a:lnTo>
                <a:lnTo>
                  <a:pt x="17958" y="156092"/>
                </a:lnTo>
                <a:lnTo>
                  <a:pt x="13803" y="142113"/>
                </a:lnTo>
                <a:lnTo>
                  <a:pt x="11582" y="135051"/>
                </a:lnTo>
                <a:lnTo>
                  <a:pt x="10104" y="128756"/>
                </a:lnTo>
                <a:lnTo>
                  <a:pt x="9118" y="122971"/>
                </a:lnTo>
                <a:lnTo>
                  <a:pt x="8459" y="117527"/>
                </a:lnTo>
                <a:lnTo>
                  <a:pt x="7227" y="112311"/>
                </a:lnTo>
                <a:lnTo>
                  <a:pt x="5612" y="107246"/>
                </a:lnTo>
                <a:lnTo>
                  <a:pt x="3741" y="102281"/>
                </a:lnTo>
                <a:lnTo>
                  <a:pt x="2495" y="97384"/>
                </a:lnTo>
                <a:lnTo>
                  <a:pt x="1663" y="92532"/>
                </a:lnTo>
                <a:lnTo>
                  <a:pt x="1109" y="87710"/>
                </a:lnTo>
                <a:lnTo>
                  <a:pt x="739" y="83701"/>
                </a:lnTo>
                <a:lnTo>
                  <a:pt x="329" y="77131"/>
                </a:lnTo>
                <a:lnTo>
                  <a:pt x="1013" y="73473"/>
                </a:lnTo>
                <a:lnTo>
                  <a:pt x="2263" y="69448"/>
                </a:lnTo>
                <a:lnTo>
                  <a:pt x="3891" y="65176"/>
                </a:lnTo>
                <a:lnTo>
                  <a:pt x="4974" y="60742"/>
                </a:lnTo>
                <a:lnTo>
                  <a:pt x="5698" y="56197"/>
                </a:lnTo>
                <a:lnTo>
                  <a:pt x="6180" y="51580"/>
                </a:lnTo>
                <a:lnTo>
                  <a:pt x="8088" y="46915"/>
                </a:lnTo>
                <a:lnTo>
                  <a:pt x="10948" y="42217"/>
                </a:lnTo>
                <a:lnTo>
                  <a:pt x="14443" y="37497"/>
                </a:lnTo>
                <a:lnTo>
                  <a:pt x="17567" y="33557"/>
                </a:lnTo>
                <a:lnTo>
                  <a:pt x="20442" y="30137"/>
                </a:lnTo>
                <a:lnTo>
                  <a:pt x="23154" y="27063"/>
                </a:lnTo>
                <a:lnTo>
                  <a:pt x="25754" y="23426"/>
                </a:lnTo>
                <a:lnTo>
                  <a:pt x="28282" y="19414"/>
                </a:lnTo>
                <a:lnTo>
                  <a:pt x="30761" y="15152"/>
                </a:lnTo>
                <a:lnTo>
                  <a:pt x="34001" y="11517"/>
                </a:lnTo>
                <a:lnTo>
                  <a:pt x="37749" y="8299"/>
                </a:lnTo>
                <a:lnTo>
                  <a:pt x="41835" y="5361"/>
                </a:lnTo>
                <a:lnTo>
                  <a:pt x="46146" y="3402"/>
                </a:lnTo>
                <a:lnTo>
                  <a:pt x="50608" y="2096"/>
                </a:lnTo>
                <a:lnTo>
                  <a:pt x="55170" y="1225"/>
                </a:lnTo>
                <a:lnTo>
                  <a:pt x="59005" y="645"/>
                </a:lnTo>
                <a:lnTo>
                  <a:pt x="62355" y="258"/>
                </a:lnTo>
                <a:lnTo>
                  <a:pt x="65383" y="0"/>
                </a:lnTo>
                <a:lnTo>
                  <a:pt x="68195" y="1415"/>
                </a:lnTo>
                <a:lnTo>
                  <a:pt x="70863" y="3946"/>
                </a:lnTo>
                <a:lnTo>
                  <a:pt x="73436" y="7221"/>
                </a:lnTo>
                <a:lnTo>
                  <a:pt x="75945" y="10199"/>
                </a:lnTo>
                <a:lnTo>
                  <a:pt x="78412" y="12977"/>
                </a:lnTo>
                <a:lnTo>
                  <a:pt x="80850" y="15623"/>
                </a:lnTo>
                <a:lnTo>
                  <a:pt x="82475" y="18181"/>
                </a:lnTo>
                <a:lnTo>
                  <a:pt x="84281" y="23140"/>
                </a:lnTo>
                <a:lnTo>
                  <a:pt x="84763" y="26367"/>
                </a:lnTo>
                <a:lnTo>
                  <a:pt x="85083" y="30106"/>
                </a:lnTo>
                <a:lnTo>
                  <a:pt x="85440" y="37700"/>
                </a:lnTo>
                <a:lnTo>
                  <a:pt x="85599" y="43721"/>
                </a:lnTo>
                <a:lnTo>
                  <a:pt x="85688" y="51573"/>
                </a:lnTo>
                <a:lnTo>
                  <a:pt x="84907" y="54054"/>
                </a:lnTo>
                <a:lnTo>
                  <a:pt x="83592" y="56501"/>
                </a:lnTo>
                <a:lnTo>
                  <a:pt x="81922" y="58927"/>
                </a:lnTo>
                <a:lnTo>
                  <a:pt x="80016" y="61337"/>
                </a:lnTo>
                <a:lnTo>
                  <a:pt x="77949" y="63738"/>
                </a:lnTo>
                <a:lnTo>
                  <a:pt x="75779" y="66133"/>
                </a:lnTo>
                <a:lnTo>
                  <a:pt x="71250" y="70910"/>
                </a:lnTo>
                <a:lnTo>
                  <a:pt x="54758" y="87589"/>
                </a:lnTo>
                <a:lnTo>
                  <a:pt x="52380" y="89177"/>
                </a:lnTo>
                <a:lnTo>
                  <a:pt x="50002" y="90236"/>
                </a:lnTo>
                <a:lnTo>
                  <a:pt x="42863" y="923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PenAnnotation614"/>
          <p:cNvSpPr/>
          <p:nvPr/>
        </p:nvSpPr>
        <p:spPr>
          <a:xfrm>
            <a:off x="7743825" y="3561840"/>
            <a:ext cx="77163" cy="215854"/>
          </a:xfrm>
          <a:custGeom>
            <a:avLst/>
            <a:gdLst/>
            <a:ahLst/>
            <a:cxnLst/>
            <a:rect l="0" t="0" r="0" b="0"/>
            <a:pathLst>
              <a:path w="77163" h="215854">
                <a:moveTo>
                  <a:pt x="0" y="74328"/>
                </a:moveTo>
                <a:lnTo>
                  <a:pt x="0" y="78121"/>
                </a:lnTo>
                <a:lnTo>
                  <a:pt x="2116" y="84216"/>
                </a:lnTo>
                <a:lnTo>
                  <a:pt x="6151" y="93479"/>
                </a:lnTo>
                <a:lnTo>
                  <a:pt x="6481" y="96621"/>
                </a:lnTo>
                <a:lnTo>
                  <a:pt x="6702" y="101096"/>
                </a:lnTo>
                <a:lnTo>
                  <a:pt x="6947" y="111625"/>
                </a:lnTo>
                <a:lnTo>
                  <a:pt x="7056" y="121596"/>
                </a:lnTo>
                <a:lnTo>
                  <a:pt x="7880" y="126477"/>
                </a:lnTo>
                <a:lnTo>
                  <a:pt x="9221" y="131319"/>
                </a:lnTo>
                <a:lnTo>
                  <a:pt x="10910" y="136135"/>
                </a:lnTo>
                <a:lnTo>
                  <a:pt x="12035" y="140933"/>
                </a:lnTo>
                <a:lnTo>
                  <a:pt x="12786" y="145718"/>
                </a:lnTo>
                <a:lnTo>
                  <a:pt x="13287" y="150497"/>
                </a:lnTo>
                <a:lnTo>
                  <a:pt x="13620" y="155270"/>
                </a:lnTo>
                <a:lnTo>
                  <a:pt x="13842" y="160039"/>
                </a:lnTo>
                <a:lnTo>
                  <a:pt x="13991" y="164806"/>
                </a:lnTo>
                <a:lnTo>
                  <a:pt x="14884" y="168778"/>
                </a:lnTo>
                <a:lnTo>
                  <a:pt x="16271" y="172220"/>
                </a:lnTo>
                <a:lnTo>
                  <a:pt x="17991" y="175308"/>
                </a:lnTo>
                <a:lnTo>
                  <a:pt x="19902" y="180856"/>
                </a:lnTo>
                <a:lnTo>
                  <a:pt x="20752" y="186762"/>
                </a:lnTo>
                <a:lnTo>
                  <a:pt x="20978" y="190559"/>
                </a:lnTo>
                <a:lnTo>
                  <a:pt x="21342" y="200475"/>
                </a:lnTo>
                <a:lnTo>
                  <a:pt x="22165" y="202082"/>
                </a:lnTo>
                <a:lnTo>
                  <a:pt x="23508" y="203948"/>
                </a:lnTo>
                <a:lnTo>
                  <a:pt x="25196" y="205985"/>
                </a:lnTo>
                <a:lnTo>
                  <a:pt x="26323" y="208137"/>
                </a:lnTo>
                <a:lnTo>
                  <a:pt x="27907" y="214164"/>
                </a:lnTo>
                <a:lnTo>
                  <a:pt x="28278" y="215853"/>
                </a:lnTo>
                <a:lnTo>
                  <a:pt x="27583" y="215509"/>
                </a:lnTo>
                <a:lnTo>
                  <a:pt x="26327" y="214486"/>
                </a:lnTo>
                <a:lnTo>
                  <a:pt x="24694" y="213011"/>
                </a:lnTo>
                <a:lnTo>
                  <a:pt x="23607" y="211233"/>
                </a:lnTo>
                <a:lnTo>
                  <a:pt x="22398" y="207142"/>
                </a:lnTo>
                <a:lnTo>
                  <a:pt x="21861" y="200561"/>
                </a:lnTo>
                <a:lnTo>
                  <a:pt x="21717" y="196583"/>
                </a:lnTo>
                <a:lnTo>
                  <a:pt x="20828" y="192344"/>
                </a:lnTo>
                <a:lnTo>
                  <a:pt x="19442" y="187931"/>
                </a:lnTo>
                <a:lnTo>
                  <a:pt x="17724" y="183400"/>
                </a:lnTo>
                <a:lnTo>
                  <a:pt x="16578" y="178793"/>
                </a:lnTo>
                <a:lnTo>
                  <a:pt x="15815" y="174134"/>
                </a:lnTo>
                <a:lnTo>
                  <a:pt x="15305" y="169440"/>
                </a:lnTo>
                <a:lnTo>
                  <a:pt x="14172" y="163930"/>
                </a:lnTo>
                <a:lnTo>
                  <a:pt x="12624" y="157875"/>
                </a:lnTo>
                <a:lnTo>
                  <a:pt x="10797" y="151458"/>
                </a:lnTo>
                <a:lnTo>
                  <a:pt x="9579" y="145592"/>
                </a:lnTo>
                <a:lnTo>
                  <a:pt x="8767" y="140094"/>
                </a:lnTo>
                <a:lnTo>
                  <a:pt x="8226" y="134840"/>
                </a:lnTo>
                <a:lnTo>
                  <a:pt x="7071" y="128957"/>
                </a:lnTo>
                <a:lnTo>
                  <a:pt x="5508" y="122654"/>
                </a:lnTo>
                <a:lnTo>
                  <a:pt x="3671" y="116071"/>
                </a:lnTo>
                <a:lnTo>
                  <a:pt x="2447" y="110094"/>
                </a:lnTo>
                <a:lnTo>
                  <a:pt x="1632" y="104522"/>
                </a:lnTo>
                <a:lnTo>
                  <a:pt x="1088" y="99220"/>
                </a:lnTo>
                <a:lnTo>
                  <a:pt x="725" y="94098"/>
                </a:lnTo>
                <a:lnTo>
                  <a:pt x="483" y="89096"/>
                </a:lnTo>
                <a:lnTo>
                  <a:pt x="215" y="78510"/>
                </a:lnTo>
                <a:lnTo>
                  <a:pt x="28" y="49155"/>
                </a:lnTo>
                <a:lnTo>
                  <a:pt x="812" y="44053"/>
                </a:lnTo>
                <a:lnTo>
                  <a:pt x="2129" y="39063"/>
                </a:lnTo>
                <a:lnTo>
                  <a:pt x="3801" y="34149"/>
                </a:lnTo>
                <a:lnTo>
                  <a:pt x="4914" y="29286"/>
                </a:lnTo>
                <a:lnTo>
                  <a:pt x="5657" y="24457"/>
                </a:lnTo>
                <a:lnTo>
                  <a:pt x="6153" y="19649"/>
                </a:lnTo>
                <a:lnTo>
                  <a:pt x="8070" y="15650"/>
                </a:lnTo>
                <a:lnTo>
                  <a:pt x="10937" y="12191"/>
                </a:lnTo>
                <a:lnTo>
                  <a:pt x="14434" y="9091"/>
                </a:lnTo>
                <a:lnTo>
                  <a:pt x="20439" y="3530"/>
                </a:lnTo>
                <a:lnTo>
                  <a:pt x="23150" y="936"/>
                </a:lnTo>
                <a:lnTo>
                  <a:pt x="25751" y="0"/>
                </a:lnTo>
                <a:lnTo>
                  <a:pt x="28281" y="170"/>
                </a:lnTo>
                <a:lnTo>
                  <a:pt x="30760" y="1077"/>
                </a:lnTo>
                <a:lnTo>
                  <a:pt x="34001" y="1681"/>
                </a:lnTo>
                <a:lnTo>
                  <a:pt x="37748" y="2085"/>
                </a:lnTo>
                <a:lnTo>
                  <a:pt x="41834" y="2353"/>
                </a:lnTo>
                <a:lnTo>
                  <a:pt x="45352" y="3326"/>
                </a:lnTo>
                <a:lnTo>
                  <a:pt x="48490" y="4769"/>
                </a:lnTo>
                <a:lnTo>
                  <a:pt x="51376" y="6524"/>
                </a:lnTo>
                <a:lnTo>
                  <a:pt x="54095" y="8488"/>
                </a:lnTo>
                <a:lnTo>
                  <a:pt x="56701" y="10591"/>
                </a:lnTo>
                <a:lnTo>
                  <a:pt x="59232" y="12787"/>
                </a:lnTo>
                <a:lnTo>
                  <a:pt x="61713" y="15044"/>
                </a:lnTo>
                <a:lnTo>
                  <a:pt x="66586" y="19670"/>
                </a:lnTo>
                <a:lnTo>
                  <a:pt x="68997" y="22808"/>
                </a:lnTo>
                <a:lnTo>
                  <a:pt x="71397" y="26488"/>
                </a:lnTo>
                <a:lnTo>
                  <a:pt x="73793" y="30528"/>
                </a:lnTo>
                <a:lnTo>
                  <a:pt x="75388" y="34016"/>
                </a:lnTo>
                <a:lnTo>
                  <a:pt x="77162" y="40007"/>
                </a:lnTo>
                <a:lnTo>
                  <a:pt x="76841" y="42716"/>
                </a:lnTo>
                <a:lnTo>
                  <a:pt x="75834" y="45316"/>
                </a:lnTo>
                <a:lnTo>
                  <a:pt x="74368" y="47843"/>
                </a:lnTo>
                <a:lnTo>
                  <a:pt x="73391" y="51115"/>
                </a:lnTo>
                <a:lnTo>
                  <a:pt x="72740" y="54884"/>
                </a:lnTo>
                <a:lnTo>
                  <a:pt x="72305" y="58984"/>
                </a:lnTo>
                <a:lnTo>
                  <a:pt x="71222" y="62511"/>
                </a:lnTo>
                <a:lnTo>
                  <a:pt x="69707" y="65657"/>
                </a:lnTo>
                <a:lnTo>
                  <a:pt x="67902" y="68547"/>
                </a:lnTo>
                <a:lnTo>
                  <a:pt x="65906" y="71268"/>
                </a:lnTo>
                <a:lnTo>
                  <a:pt x="63780" y="73876"/>
                </a:lnTo>
                <a:lnTo>
                  <a:pt x="61570" y="76408"/>
                </a:lnTo>
                <a:lnTo>
                  <a:pt x="58509" y="78890"/>
                </a:lnTo>
                <a:lnTo>
                  <a:pt x="54881" y="81338"/>
                </a:lnTo>
                <a:lnTo>
                  <a:pt x="50874" y="83764"/>
                </a:lnTo>
                <a:lnTo>
                  <a:pt x="48204" y="86175"/>
                </a:lnTo>
                <a:lnTo>
                  <a:pt x="46423" y="88576"/>
                </a:lnTo>
                <a:lnTo>
                  <a:pt x="45235" y="90971"/>
                </a:lnTo>
                <a:lnTo>
                  <a:pt x="42857" y="93360"/>
                </a:lnTo>
                <a:lnTo>
                  <a:pt x="39684" y="95748"/>
                </a:lnTo>
                <a:lnTo>
                  <a:pt x="35981" y="98133"/>
                </a:lnTo>
                <a:lnTo>
                  <a:pt x="32718" y="99723"/>
                </a:lnTo>
                <a:lnTo>
                  <a:pt x="29750" y="100783"/>
                </a:lnTo>
                <a:lnTo>
                  <a:pt x="26977" y="101490"/>
                </a:lnTo>
                <a:lnTo>
                  <a:pt x="24334" y="101961"/>
                </a:lnTo>
                <a:lnTo>
                  <a:pt x="21779" y="102275"/>
                </a:lnTo>
                <a:lnTo>
                  <a:pt x="19281" y="102484"/>
                </a:lnTo>
                <a:lnTo>
                  <a:pt x="16823" y="102624"/>
                </a:lnTo>
                <a:lnTo>
                  <a:pt x="7143" y="10290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PenAnnotation615"/>
          <p:cNvSpPr/>
          <p:nvPr/>
        </p:nvSpPr>
        <p:spPr>
          <a:xfrm>
            <a:off x="7843837" y="3565054"/>
            <a:ext cx="78580" cy="106834"/>
          </a:xfrm>
          <a:custGeom>
            <a:avLst/>
            <a:gdLst/>
            <a:ahLst/>
            <a:cxnLst/>
            <a:rect l="0" t="0" r="0" b="0"/>
            <a:pathLst>
              <a:path w="78580" h="106834">
                <a:moveTo>
                  <a:pt x="0" y="42539"/>
                </a:moveTo>
                <a:lnTo>
                  <a:pt x="0" y="35690"/>
                </a:lnTo>
                <a:lnTo>
                  <a:pt x="2116" y="35526"/>
                </a:lnTo>
                <a:lnTo>
                  <a:pt x="3793" y="35483"/>
                </a:lnTo>
                <a:lnTo>
                  <a:pt x="5704" y="36247"/>
                </a:lnTo>
                <a:lnTo>
                  <a:pt x="7771" y="37551"/>
                </a:lnTo>
                <a:lnTo>
                  <a:pt x="9943" y="39214"/>
                </a:lnTo>
                <a:lnTo>
                  <a:pt x="12185" y="40322"/>
                </a:lnTo>
                <a:lnTo>
                  <a:pt x="14474" y="41061"/>
                </a:lnTo>
                <a:lnTo>
                  <a:pt x="16793" y="41554"/>
                </a:lnTo>
                <a:lnTo>
                  <a:pt x="19926" y="41883"/>
                </a:lnTo>
                <a:lnTo>
                  <a:pt x="23603" y="42101"/>
                </a:lnTo>
                <a:lnTo>
                  <a:pt x="27642" y="42247"/>
                </a:lnTo>
                <a:lnTo>
                  <a:pt x="31128" y="43138"/>
                </a:lnTo>
                <a:lnTo>
                  <a:pt x="34246" y="44526"/>
                </a:lnTo>
                <a:lnTo>
                  <a:pt x="37119" y="46245"/>
                </a:lnTo>
                <a:lnTo>
                  <a:pt x="39827" y="46597"/>
                </a:lnTo>
                <a:lnTo>
                  <a:pt x="42427" y="46038"/>
                </a:lnTo>
                <a:lnTo>
                  <a:pt x="44953" y="44872"/>
                </a:lnTo>
                <a:lnTo>
                  <a:pt x="47431" y="44095"/>
                </a:lnTo>
                <a:lnTo>
                  <a:pt x="49878" y="43576"/>
                </a:lnTo>
                <a:lnTo>
                  <a:pt x="52301" y="43230"/>
                </a:lnTo>
                <a:lnTo>
                  <a:pt x="54711" y="43000"/>
                </a:lnTo>
                <a:lnTo>
                  <a:pt x="57111" y="42847"/>
                </a:lnTo>
                <a:lnTo>
                  <a:pt x="59506" y="42744"/>
                </a:lnTo>
                <a:lnTo>
                  <a:pt x="61895" y="41882"/>
                </a:lnTo>
                <a:lnTo>
                  <a:pt x="64282" y="40513"/>
                </a:lnTo>
                <a:lnTo>
                  <a:pt x="66667" y="38808"/>
                </a:lnTo>
                <a:lnTo>
                  <a:pt x="69052" y="37670"/>
                </a:lnTo>
                <a:lnTo>
                  <a:pt x="71434" y="36912"/>
                </a:lnTo>
                <a:lnTo>
                  <a:pt x="73816" y="36407"/>
                </a:lnTo>
                <a:lnTo>
                  <a:pt x="75405" y="35276"/>
                </a:lnTo>
                <a:lnTo>
                  <a:pt x="76464" y="33728"/>
                </a:lnTo>
                <a:lnTo>
                  <a:pt x="77170" y="31903"/>
                </a:lnTo>
                <a:lnTo>
                  <a:pt x="77640" y="29892"/>
                </a:lnTo>
                <a:lnTo>
                  <a:pt x="77954" y="27758"/>
                </a:lnTo>
                <a:lnTo>
                  <a:pt x="78163" y="25541"/>
                </a:lnTo>
                <a:lnTo>
                  <a:pt x="78302" y="23270"/>
                </a:lnTo>
                <a:lnTo>
                  <a:pt x="78545" y="15346"/>
                </a:lnTo>
                <a:lnTo>
                  <a:pt x="78579" y="7935"/>
                </a:lnTo>
                <a:lnTo>
                  <a:pt x="76463" y="5199"/>
                </a:lnTo>
                <a:lnTo>
                  <a:pt x="72430" y="768"/>
                </a:lnTo>
                <a:lnTo>
                  <a:pt x="71306" y="404"/>
                </a:lnTo>
                <a:lnTo>
                  <a:pt x="69762" y="162"/>
                </a:lnTo>
                <a:lnTo>
                  <a:pt x="67940" y="0"/>
                </a:lnTo>
                <a:lnTo>
                  <a:pt x="65931" y="686"/>
                </a:lnTo>
                <a:lnTo>
                  <a:pt x="63798" y="1937"/>
                </a:lnTo>
                <a:lnTo>
                  <a:pt x="61582" y="3565"/>
                </a:lnTo>
                <a:lnTo>
                  <a:pt x="59311" y="4650"/>
                </a:lnTo>
                <a:lnTo>
                  <a:pt x="57003" y="5374"/>
                </a:lnTo>
                <a:lnTo>
                  <a:pt x="54671" y="5856"/>
                </a:lnTo>
                <a:lnTo>
                  <a:pt x="52322" y="7765"/>
                </a:lnTo>
                <a:lnTo>
                  <a:pt x="49963" y="10625"/>
                </a:lnTo>
                <a:lnTo>
                  <a:pt x="47596" y="14119"/>
                </a:lnTo>
                <a:lnTo>
                  <a:pt x="45225" y="17243"/>
                </a:lnTo>
                <a:lnTo>
                  <a:pt x="42849" y="20119"/>
                </a:lnTo>
                <a:lnTo>
                  <a:pt x="40472" y="22830"/>
                </a:lnTo>
                <a:lnTo>
                  <a:pt x="38888" y="26225"/>
                </a:lnTo>
                <a:lnTo>
                  <a:pt x="37832" y="30075"/>
                </a:lnTo>
                <a:lnTo>
                  <a:pt x="37127" y="34230"/>
                </a:lnTo>
                <a:lnTo>
                  <a:pt x="36658" y="38587"/>
                </a:lnTo>
                <a:lnTo>
                  <a:pt x="36345" y="43080"/>
                </a:lnTo>
                <a:lnTo>
                  <a:pt x="36137" y="47662"/>
                </a:lnTo>
                <a:lnTo>
                  <a:pt x="35203" y="52305"/>
                </a:lnTo>
                <a:lnTo>
                  <a:pt x="33788" y="56987"/>
                </a:lnTo>
                <a:lnTo>
                  <a:pt x="32050" y="61696"/>
                </a:lnTo>
                <a:lnTo>
                  <a:pt x="31686" y="65629"/>
                </a:lnTo>
                <a:lnTo>
                  <a:pt x="32237" y="69045"/>
                </a:lnTo>
                <a:lnTo>
                  <a:pt x="33397" y="72116"/>
                </a:lnTo>
                <a:lnTo>
                  <a:pt x="34171" y="74957"/>
                </a:lnTo>
                <a:lnTo>
                  <a:pt x="34687" y="77645"/>
                </a:lnTo>
                <a:lnTo>
                  <a:pt x="35030" y="80231"/>
                </a:lnTo>
                <a:lnTo>
                  <a:pt x="36054" y="82748"/>
                </a:lnTo>
                <a:lnTo>
                  <a:pt x="37530" y="85220"/>
                </a:lnTo>
                <a:lnTo>
                  <a:pt x="39307" y="87662"/>
                </a:lnTo>
                <a:lnTo>
                  <a:pt x="41286" y="89290"/>
                </a:lnTo>
                <a:lnTo>
                  <a:pt x="43399" y="90375"/>
                </a:lnTo>
                <a:lnTo>
                  <a:pt x="45602" y="91099"/>
                </a:lnTo>
                <a:lnTo>
                  <a:pt x="47070" y="92375"/>
                </a:lnTo>
                <a:lnTo>
                  <a:pt x="48048" y="94019"/>
                </a:lnTo>
                <a:lnTo>
                  <a:pt x="48701" y="95909"/>
                </a:lnTo>
                <a:lnTo>
                  <a:pt x="49930" y="97963"/>
                </a:lnTo>
                <a:lnTo>
                  <a:pt x="51543" y="100126"/>
                </a:lnTo>
                <a:lnTo>
                  <a:pt x="53411" y="102362"/>
                </a:lnTo>
                <a:lnTo>
                  <a:pt x="55451" y="103853"/>
                </a:lnTo>
                <a:lnTo>
                  <a:pt x="57605" y="104846"/>
                </a:lnTo>
                <a:lnTo>
                  <a:pt x="64294" y="10683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PenAnnotation616"/>
          <p:cNvSpPr/>
          <p:nvPr/>
        </p:nvSpPr>
        <p:spPr>
          <a:xfrm>
            <a:off x="7965281" y="3550443"/>
            <a:ext cx="57151" cy="114265"/>
          </a:xfrm>
          <a:custGeom>
            <a:avLst/>
            <a:gdLst/>
            <a:ahLst/>
            <a:cxnLst/>
            <a:rect l="0" t="0" r="0" b="0"/>
            <a:pathLst>
              <a:path w="57151" h="114265">
                <a:moveTo>
                  <a:pt x="0" y="42863"/>
                </a:moveTo>
                <a:lnTo>
                  <a:pt x="0" y="52806"/>
                </a:lnTo>
                <a:lnTo>
                  <a:pt x="794" y="55048"/>
                </a:lnTo>
                <a:lnTo>
                  <a:pt x="2116" y="57336"/>
                </a:lnTo>
                <a:lnTo>
                  <a:pt x="3793" y="59655"/>
                </a:lnTo>
                <a:lnTo>
                  <a:pt x="4910" y="62789"/>
                </a:lnTo>
                <a:lnTo>
                  <a:pt x="5654" y="66466"/>
                </a:lnTo>
                <a:lnTo>
                  <a:pt x="6151" y="70504"/>
                </a:lnTo>
                <a:lnTo>
                  <a:pt x="7275" y="73990"/>
                </a:lnTo>
                <a:lnTo>
                  <a:pt x="8819" y="77108"/>
                </a:lnTo>
                <a:lnTo>
                  <a:pt x="10643" y="79981"/>
                </a:lnTo>
                <a:lnTo>
                  <a:pt x="12652" y="82689"/>
                </a:lnTo>
                <a:lnTo>
                  <a:pt x="14784" y="85289"/>
                </a:lnTo>
                <a:lnTo>
                  <a:pt x="17000" y="87815"/>
                </a:lnTo>
                <a:lnTo>
                  <a:pt x="18476" y="90294"/>
                </a:lnTo>
                <a:lnTo>
                  <a:pt x="19462" y="92740"/>
                </a:lnTo>
                <a:lnTo>
                  <a:pt x="20118" y="95164"/>
                </a:lnTo>
                <a:lnTo>
                  <a:pt x="20555" y="97574"/>
                </a:lnTo>
                <a:lnTo>
                  <a:pt x="20847" y="99974"/>
                </a:lnTo>
                <a:lnTo>
                  <a:pt x="21042" y="102368"/>
                </a:lnTo>
                <a:lnTo>
                  <a:pt x="21172" y="104758"/>
                </a:lnTo>
                <a:lnTo>
                  <a:pt x="21425" y="114021"/>
                </a:lnTo>
                <a:lnTo>
                  <a:pt x="21430" y="114264"/>
                </a:lnTo>
                <a:lnTo>
                  <a:pt x="11488" y="104354"/>
                </a:lnTo>
                <a:lnTo>
                  <a:pt x="10039" y="101320"/>
                </a:lnTo>
                <a:lnTo>
                  <a:pt x="9074" y="97709"/>
                </a:lnTo>
                <a:lnTo>
                  <a:pt x="8430" y="93714"/>
                </a:lnTo>
                <a:lnTo>
                  <a:pt x="7208" y="90258"/>
                </a:lnTo>
                <a:lnTo>
                  <a:pt x="5599" y="87159"/>
                </a:lnTo>
                <a:lnTo>
                  <a:pt x="3732" y="84300"/>
                </a:lnTo>
                <a:lnTo>
                  <a:pt x="2489" y="80807"/>
                </a:lnTo>
                <a:lnTo>
                  <a:pt x="1659" y="76890"/>
                </a:lnTo>
                <a:lnTo>
                  <a:pt x="1105" y="72691"/>
                </a:lnTo>
                <a:lnTo>
                  <a:pt x="738" y="69098"/>
                </a:lnTo>
                <a:lnTo>
                  <a:pt x="491" y="65909"/>
                </a:lnTo>
                <a:lnTo>
                  <a:pt x="328" y="62990"/>
                </a:lnTo>
                <a:lnTo>
                  <a:pt x="145" y="55512"/>
                </a:lnTo>
                <a:lnTo>
                  <a:pt x="97" y="51296"/>
                </a:lnTo>
                <a:lnTo>
                  <a:pt x="859" y="46897"/>
                </a:lnTo>
                <a:lnTo>
                  <a:pt x="2160" y="42378"/>
                </a:lnTo>
                <a:lnTo>
                  <a:pt x="3821" y="37777"/>
                </a:lnTo>
                <a:lnTo>
                  <a:pt x="4928" y="33916"/>
                </a:lnTo>
                <a:lnTo>
                  <a:pt x="5667" y="30548"/>
                </a:lnTo>
                <a:lnTo>
                  <a:pt x="6159" y="27509"/>
                </a:lnTo>
                <a:lnTo>
                  <a:pt x="8075" y="24689"/>
                </a:lnTo>
                <a:lnTo>
                  <a:pt x="10939" y="22016"/>
                </a:lnTo>
                <a:lnTo>
                  <a:pt x="14436" y="19440"/>
                </a:lnTo>
                <a:lnTo>
                  <a:pt x="17561" y="17723"/>
                </a:lnTo>
                <a:lnTo>
                  <a:pt x="20440" y="16578"/>
                </a:lnTo>
                <a:lnTo>
                  <a:pt x="23150" y="15814"/>
                </a:lnTo>
                <a:lnTo>
                  <a:pt x="26546" y="15306"/>
                </a:lnTo>
                <a:lnTo>
                  <a:pt x="30397" y="14966"/>
                </a:lnTo>
                <a:lnTo>
                  <a:pt x="34553" y="14740"/>
                </a:lnTo>
                <a:lnTo>
                  <a:pt x="38116" y="13796"/>
                </a:lnTo>
                <a:lnTo>
                  <a:pt x="41286" y="12372"/>
                </a:lnTo>
                <a:lnTo>
                  <a:pt x="44192" y="10629"/>
                </a:lnTo>
                <a:lnTo>
                  <a:pt x="46924" y="8674"/>
                </a:lnTo>
                <a:lnTo>
                  <a:pt x="49539" y="6577"/>
                </a:lnTo>
                <a:lnTo>
                  <a:pt x="5715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PenAnnotation617"/>
          <p:cNvSpPr/>
          <p:nvPr/>
        </p:nvSpPr>
        <p:spPr>
          <a:xfrm>
            <a:off x="8158573" y="3500437"/>
            <a:ext cx="56614" cy="128589"/>
          </a:xfrm>
          <a:custGeom>
            <a:avLst/>
            <a:gdLst/>
            <a:ahLst/>
            <a:cxnLst/>
            <a:rect l="0" t="0" r="0" b="0"/>
            <a:pathLst>
              <a:path w="56614" h="128589">
                <a:moveTo>
                  <a:pt x="35308" y="0"/>
                </a:moveTo>
                <a:lnTo>
                  <a:pt x="4262" y="31047"/>
                </a:lnTo>
                <a:lnTo>
                  <a:pt x="2704" y="33398"/>
                </a:lnTo>
                <a:lnTo>
                  <a:pt x="1666" y="35759"/>
                </a:lnTo>
                <a:lnTo>
                  <a:pt x="973" y="38127"/>
                </a:lnTo>
                <a:lnTo>
                  <a:pt x="511" y="41293"/>
                </a:lnTo>
                <a:lnTo>
                  <a:pt x="204" y="44991"/>
                </a:lnTo>
                <a:lnTo>
                  <a:pt x="0" y="49044"/>
                </a:lnTo>
                <a:lnTo>
                  <a:pt x="656" y="52540"/>
                </a:lnTo>
                <a:lnTo>
                  <a:pt x="1889" y="55664"/>
                </a:lnTo>
                <a:lnTo>
                  <a:pt x="3503" y="58541"/>
                </a:lnTo>
                <a:lnTo>
                  <a:pt x="5373" y="61252"/>
                </a:lnTo>
                <a:lnTo>
                  <a:pt x="7414" y="63853"/>
                </a:lnTo>
                <a:lnTo>
                  <a:pt x="9568" y="66381"/>
                </a:lnTo>
                <a:lnTo>
                  <a:pt x="11798" y="68861"/>
                </a:lnTo>
                <a:lnTo>
                  <a:pt x="16393" y="73732"/>
                </a:lnTo>
                <a:lnTo>
                  <a:pt x="19523" y="75348"/>
                </a:lnTo>
                <a:lnTo>
                  <a:pt x="23197" y="76426"/>
                </a:lnTo>
                <a:lnTo>
                  <a:pt x="27234" y="77145"/>
                </a:lnTo>
                <a:lnTo>
                  <a:pt x="30719" y="79211"/>
                </a:lnTo>
                <a:lnTo>
                  <a:pt x="33836" y="82176"/>
                </a:lnTo>
                <a:lnTo>
                  <a:pt x="36708" y="85740"/>
                </a:lnTo>
                <a:lnTo>
                  <a:pt x="39416" y="88117"/>
                </a:lnTo>
                <a:lnTo>
                  <a:pt x="42016" y="89701"/>
                </a:lnTo>
                <a:lnTo>
                  <a:pt x="44542" y="90756"/>
                </a:lnTo>
                <a:lnTo>
                  <a:pt x="47020" y="93049"/>
                </a:lnTo>
                <a:lnTo>
                  <a:pt x="49467" y="96163"/>
                </a:lnTo>
                <a:lnTo>
                  <a:pt x="51890" y="99828"/>
                </a:lnTo>
                <a:lnTo>
                  <a:pt x="53507" y="103064"/>
                </a:lnTo>
                <a:lnTo>
                  <a:pt x="54584" y="106016"/>
                </a:lnTo>
                <a:lnTo>
                  <a:pt x="55303" y="108777"/>
                </a:lnTo>
                <a:lnTo>
                  <a:pt x="55782" y="111412"/>
                </a:lnTo>
                <a:lnTo>
                  <a:pt x="56100" y="113962"/>
                </a:lnTo>
                <a:lnTo>
                  <a:pt x="56313" y="116456"/>
                </a:lnTo>
                <a:lnTo>
                  <a:pt x="56455" y="118912"/>
                </a:lnTo>
                <a:lnTo>
                  <a:pt x="56613" y="123759"/>
                </a:lnTo>
                <a:lnTo>
                  <a:pt x="55861" y="125368"/>
                </a:lnTo>
                <a:lnTo>
                  <a:pt x="54567" y="126442"/>
                </a:lnTo>
                <a:lnTo>
                  <a:pt x="52909" y="127157"/>
                </a:lnTo>
                <a:lnTo>
                  <a:pt x="51011" y="127633"/>
                </a:lnTo>
                <a:lnTo>
                  <a:pt x="48952" y="127952"/>
                </a:lnTo>
                <a:lnTo>
                  <a:pt x="46785" y="128163"/>
                </a:lnTo>
                <a:lnTo>
                  <a:pt x="43754" y="128305"/>
                </a:lnTo>
                <a:lnTo>
                  <a:pt x="32696" y="128504"/>
                </a:lnTo>
                <a:lnTo>
                  <a:pt x="6733" y="1285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PenAnnotation618"/>
          <p:cNvSpPr/>
          <p:nvPr/>
        </p:nvSpPr>
        <p:spPr>
          <a:xfrm>
            <a:off x="8243887" y="3421856"/>
            <a:ext cx="100014" cy="185738"/>
          </a:xfrm>
          <a:custGeom>
            <a:avLst/>
            <a:gdLst/>
            <a:ahLst/>
            <a:cxnLst/>
            <a:rect l="0" t="0" r="0" b="0"/>
            <a:pathLst>
              <a:path w="100014" h="185738">
                <a:moveTo>
                  <a:pt x="0" y="0"/>
                </a:moveTo>
                <a:lnTo>
                  <a:pt x="0" y="44703"/>
                </a:lnTo>
                <a:lnTo>
                  <a:pt x="794" y="51233"/>
                </a:lnTo>
                <a:lnTo>
                  <a:pt x="2116" y="57968"/>
                </a:lnTo>
                <a:lnTo>
                  <a:pt x="3793" y="64838"/>
                </a:lnTo>
                <a:lnTo>
                  <a:pt x="4910" y="71801"/>
                </a:lnTo>
                <a:lnTo>
                  <a:pt x="5654" y="78824"/>
                </a:lnTo>
                <a:lnTo>
                  <a:pt x="6152" y="85886"/>
                </a:lnTo>
                <a:lnTo>
                  <a:pt x="6482" y="92182"/>
                </a:lnTo>
                <a:lnTo>
                  <a:pt x="6850" y="103411"/>
                </a:lnTo>
                <a:lnTo>
                  <a:pt x="7117" y="139381"/>
                </a:lnTo>
                <a:lnTo>
                  <a:pt x="7144" y="178458"/>
                </a:lnTo>
                <a:lnTo>
                  <a:pt x="7144" y="143894"/>
                </a:lnTo>
                <a:lnTo>
                  <a:pt x="7938" y="140380"/>
                </a:lnTo>
                <a:lnTo>
                  <a:pt x="9260" y="137243"/>
                </a:lnTo>
                <a:lnTo>
                  <a:pt x="12054" y="131640"/>
                </a:lnTo>
                <a:lnTo>
                  <a:pt x="13295" y="126505"/>
                </a:lnTo>
                <a:lnTo>
                  <a:pt x="14419" y="123230"/>
                </a:lnTo>
                <a:lnTo>
                  <a:pt x="15963" y="119460"/>
                </a:lnTo>
                <a:lnTo>
                  <a:pt x="17787" y="115359"/>
                </a:lnTo>
                <a:lnTo>
                  <a:pt x="19001" y="111831"/>
                </a:lnTo>
                <a:lnTo>
                  <a:pt x="19811" y="108685"/>
                </a:lnTo>
                <a:lnTo>
                  <a:pt x="20351" y="105794"/>
                </a:lnTo>
                <a:lnTo>
                  <a:pt x="21506" y="103867"/>
                </a:lnTo>
                <a:lnTo>
                  <a:pt x="23068" y="102582"/>
                </a:lnTo>
                <a:lnTo>
                  <a:pt x="24904" y="101725"/>
                </a:lnTo>
                <a:lnTo>
                  <a:pt x="26921" y="100361"/>
                </a:lnTo>
                <a:lnTo>
                  <a:pt x="29060" y="98657"/>
                </a:lnTo>
                <a:lnTo>
                  <a:pt x="31280" y="96727"/>
                </a:lnTo>
                <a:lnTo>
                  <a:pt x="33554" y="95441"/>
                </a:lnTo>
                <a:lnTo>
                  <a:pt x="35863" y="94584"/>
                </a:lnTo>
                <a:lnTo>
                  <a:pt x="38196" y="94012"/>
                </a:lnTo>
                <a:lnTo>
                  <a:pt x="40546" y="93630"/>
                </a:lnTo>
                <a:lnTo>
                  <a:pt x="42905" y="93377"/>
                </a:lnTo>
                <a:lnTo>
                  <a:pt x="48604" y="92969"/>
                </a:lnTo>
                <a:lnTo>
                  <a:pt x="51500" y="92913"/>
                </a:lnTo>
                <a:lnTo>
                  <a:pt x="53384" y="92898"/>
                </a:lnTo>
                <a:lnTo>
                  <a:pt x="55433" y="93682"/>
                </a:lnTo>
                <a:lnTo>
                  <a:pt x="57593" y="94999"/>
                </a:lnTo>
                <a:lnTo>
                  <a:pt x="59827" y="96670"/>
                </a:lnTo>
                <a:lnTo>
                  <a:pt x="61316" y="98578"/>
                </a:lnTo>
                <a:lnTo>
                  <a:pt x="62308" y="100643"/>
                </a:lnTo>
                <a:lnTo>
                  <a:pt x="62970" y="102814"/>
                </a:lnTo>
                <a:lnTo>
                  <a:pt x="65822" y="107343"/>
                </a:lnTo>
                <a:lnTo>
                  <a:pt x="67694" y="109662"/>
                </a:lnTo>
                <a:lnTo>
                  <a:pt x="68942" y="112796"/>
                </a:lnTo>
                <a:lnTo>
                  <a:pt x="69774" y="116472"/>
                </a:lnTo>
                <a:lnTo>
                  <a:pt x="70328" y="120510"/>
                </a:lnTo>
                <a:lnTo>
                  <a:pt x="71492" y="123996"/>
                </a:lnTo>
                <a:lnTo>
                  <a:pt x="73061" y="127114"/>
                </a:lnTo>
                <a:lnTo>
                  <a:pt x="76128" y="132695"/>
                </a:lnTo>
                <a:lnTo>
                  <a:pt x="77491" y="137821"/>
                </a:lnTo>
                <a:lnTo>
                  <a:pt x="78096" y="142746"/>
                </a:lnTo>
                <a:lnTo>
                  <a:pt x="78366" y="148373"/>
                </a:lnTo>
                <a:lnTo>
                  <a:pt x="78485" y="156166"/>
                </a:lnTo>
                <a:lnTo>
                  <a:pt x="79311" y="159673"/>
                </a:lnTo>
                <a:lnTo>
                  <a:pt x="80656" y="162805"/>
                </a:lnTo>
                <a:lnTo>
                  <a:pt x="84724" y="169742"/>
                </a:lnTo>
                <a:lnTo>
                  <a:pt x="85280" y="172807"/>
                </a:lnTo>
                <a:lnTo>
                  <a:pt x="85637" y="177451"/>
                </a:lnTo>
                <a:lnTo>
                  <a:pt x="86460" y="177832"/>
                </a:lnTo>
                <a:lnTo>
                  <a:pt x="89491" y="178255"/>
                </a:lnTo>
                <a:lnTo>
                  <a:pt x="90617" y="179162"/>
                </a:lnTo>
                <a:lnTo>
                  <a:pt x="91368" y="180560"/>
                </a:lnTo>
                <a:lnTo>
                  <a:pt x="92573" y="184715"/>
                </a:lnTo>
                <a:lnTo>
                  <a:pt x="93466" y="185055"/>
                </a:lnTo>
                <a:lnTo>
                  <a:pt x="96573" y="185434"/>
                </a:lnTo>
                <a:lnTo>
                  <a:pt x="100013" y="1857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PenAnnotation619"/>
          <p:cNvSpPr/>
          <p:nvPr/>
        </p:nvSpPr>
        <p:spPr>
          <a:xfrm>
            <a:off x="8379618" y="3557587"/>
            <a:ext cx="14289" cy="50007"/>
          </a:xfrm>
          <a:custGeom>
            <a:avLst/>
            <a:gdLst/>
            <a:ahLst/>
            <a:cxnLst/>
            <a:rect l="0" t="0" r="0" b="0"/>
            <a:pathLst>
              <a:path w="14289" h="50007">
                <a:moveTo>
                  <a:pt x="0" y="0"/>
                </a:moveTo>
                <a:lnTo>
                  <a:pt x="0" y="24835"/>
                </a:lnTo>
                <a:lnTo>
                  <a:pt x="794" y="26875"/>
                </a:lnTo>
                <a:lnTo>
                  <a:pt x="2116" y="29029"/>
                </a:lnTo>
                <a:lnTo>
                  <a:pt x="3793" y="31259"/>
                </a:lnTo>
                <a:lnTo>
                  <a:pt x="4910" y="33539"/>
                </a:lnTo>
                <a:lnTo>
                  <a:pt x="5654" y="35854"/>
                </a:lnTo>
                <a:lnTo>
                  <a:pt x="6152" y="38190"/>
                </a:lnTo>
                <a:lnTo>
                  <a:pt x="7276" y="40541"/>
                </a:lnTo>
                <a:lnTo>
                  <a:pt x="8819" y="42903"/>
                </a:lnTo>
                <a:lnTo>
                  <a:pt x="14288" y="500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PenAnnotation620"/>
          <p:cNvSpPr/>
          <p:nvPr/>
        </p:nvSpPr>
        <p:spPr>
          <a:xfrm>
            <a:off x="8386762" y="3486150"/>
            <a:ext cx="1" cy="7144"/>
          </a:xfrm>
          <a:custGeom>
            <a:avLst/>
            <a:gdLst/>
            <a:ahLst/>
            <a:cxnLst/>
            <a:rect l="0" t="0" r="0" b="0"/>
            <a:pathLst>
              <a:path w="1" h="7144">
                <a:moveTo>
                  <a:pt x="0" y="7143"/>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PenAnnotation621"/>
          <p:cNvSpPr/>
          <p:nvPr/>
        </p:nvSpPr>
        <p:spPr>
          <a:xfrm>
            <a:off x="8443912" y="3494508"/>
            <a:ext cx="99593" cy="184513"/>
          </a:xfrm>
          <a:custGeom>
            <a:avLst/>
            <a:gdLst/>
            <a:ahLst/>
            <a:cxnLst/>
            <a:rect l="0" t="0" r="0" b="0"/>
            <a:pathLst>
              <a:path w="99593" h="184513">
                <a:moveTo>
                  <a:pt x="0" y="48792"/>
                </a:moveTo>
                <a:lnTo>
                  <a:pt x="0" y="52584"/>
                </a:lnTo>
                <a:lnTo>
                  <a:pt x="794" y="55289"/>
                </a:lnTo>
                <a:lnTo>
                  <a:pt x="2116" y="58679"/>
                </a:lnTo>
                <a:lnTo>
                  <a:pt x="3793" y="62527"/>
                </a:lnTo>
                <a:lnTo>
                  <a:pt x="4910" y="65886"/>
                </a:lnTo>
                <a:lnTo>
                  <a:pt x="5654" y="68919"/>
                </a:lnTo>
                <a:lnTo>
                  <a:pt x="6152" y="71735"/>
                </a:lnTo>
                <a:lnTo>
                  <a:pt x="7276" y="75993"/>
                </a:lnTo>
                <a:lnTo>
                  <a:pt x="10643" y="87075"/>
                </a:lnTo>
                <a:lnTo>
                  <a:pt x="11857" y="93364"/>
                </a:lnTo>
                <a:lnTo>
                  <a:pt x="12667" y="99938"/>
                </a:lnTo>
                <a:lnTo>
                  <a:pt x="13208" y="106702"/>
                </a:lnTo>
                <a:lnTo>
                  <a:pt x="13567" y="112798"/>
                </a:lnTo>
                <a:lnTo>
                  <a:pt x="13967" y="123806"/>
                </a:lnTo>
                <a:lnTo>
                  <a:pt x="14868" y="128963"/>
                </a:lnTo>
                <a:lnTo>
                  <a:pt x="16262" y="133989"/>
                </a:lnTo>
                <a:lnTo>
                  <a:pt x="17985" y="138928"/>
                </a:lnTo>
                <a:lnTo>
                  <a:pt x="19134" y="143807"/>
                </a:lnTo>
                <a:lnTo>
                  <a:pt x="19900" y="148648"/>
                </a:lnTo>
                <a:lnTo>
                  <a:pt x="20410" y="153463"/>
                </a:lnTo>
                <a:lnTo>
                  <a:pt x="20750" y="157466"/>
                </a:lnTo>
                <a:lnTo>
                  <a:pt x="20978" y="160928"/>
                </a:lnTo>
                <a:lnTo>
                  <a:pt x="21230" y="166893"/>
                </a:lnTo>
                <a:lnTo>
                  <a:pt x="21372" y="174713"/>
                </a:lnTo>
                <a:lnTo>
                  <a:pt x="21431" y="184512"/>
                </a:lnTo>
                <a:lnTo>
                  <a:pt x="21431" y="168428"/>
                </a:lnTo>
                <a:lnTo>
                  <a:pt x="20638" y="165062"/>
                </a:lnTo>
                <a:lnTo>
                  <a:pt x="19315" y="161230"/>
                </a:lnTo>
                <a:lnTo>
                  <a:pt x="17638" y="157088"/>
                </a:lnTo>
                <a:lnTo>
                  <a:pt x="16521" y="152739"/>
                </a:lnTo>
                <a:lnTo>
                  <a:pt x="15777" y="148252"/>
                </a:lnTo>
                <a:lnTo>
                  <a:pt x="15280" y="143674"/>
                </a:lnTo>
                <a:lnTo>
                  <a:pt x="14949" y="138240"/>
                </a:lnTo>
                <a:lnTo>
                  <a:pt x="14582" y="125853"/>
                </a:lnTo>
                <a:lnTo>
                  <a:pt x="13690" y="120803"/>
                </a:lnTo>
                <a:lnTo>
                  <a:pt x="12302" y="116643"/>
                </a:lnTo>
                <a:lnTo>
                  <a:pt x="10582" y="113076"/>
                </a:lnTo>
                <a:lnTo>
                  <a:pt x="9437" y="109110"/>
                </a:lnTo>
                <a:lnTo>
                  <a:pt x="8672" y="104879"/>
                </a:lnTo>
                <a:lnTo>
                  <a:pt x="8163" y="100471"/>
                </a:lnTo>
                <a:lnTo>
                  <a:pt x="7823" y="95944"/>
                </a:lnTo>
                <a:lnTo>
                  <a:pt x="7597" y="91339"/>
                </a:lnTo>
                <a:lnTo>
                  <a:pt x="7278" y="79390"/>
                </a:lnTo>
                <a:lnTo>
                  <a:pt x="7170" y="64449"/>
                </a:lnTo>
                <a:lnTo>
                  <a:pt x="7955" y="60023"/>
                </a:lnTo>
                <a:lnTo>
                  <a:pt x="9272" y="55486"/>
                </a:lnTo>
                <a:lnTo>
                  <a:pt x="10944" y="50873"/>
                </a:lnTo>
                <a:lnTo>
                  <a:pt x="12852" y="46210"/>
                </a:lnTo>
                <a:lnTo>
                  <a:pt x="14918" y="41515"/>
                </a:lnTo>
                <a:lnTo>
                  <a:pt x="17090" y="36796"/>
                </a:lnTo>
                <a:lnTo>
                  <a:pt x="19331" y="32857"/>
                </a:lnTo>
                <a:lnTo>
                  <a:pt x="21619" y="29438"/>
                </a:lnTo>
                <a:lnTo>
                  <a:pt x="23937" y="26363"/>
                </a:lnTo>
                <a:lnTo>
                  <a:pt x="26277" y="22727"/>
                </a:lnTo>
                <a:lnTo>
                  <a:pt x="28631" y="18715"/>
                </a:lnTo>
                <a:lnTo>
                  <a:pt x="30993" y="14453"/>
                </a:lnTo>
                <a:lnTo>
                  <a:pt x="34156" y="11612"/>
                </a:lnTo>
                <a:lnTo>
                  <a:pt x="37852" y="9718"/>
                </a:lnTo>
                <a:lnTo>
                  <a:pt x="41903" y="8455"/>
                </a:lnTo>
                <a:lnTo>
                  <a:pt x="45399" y="6819"/>
                </a:lnTo>
                <a:lnTo>
                  <a:pt x="48522" y="4935"/>
                </a:lnTo>
                <a:lnTo>
                  <a:pt x="51398" y="2885"/>
                </a:lnTo>
                <a:lnTo>
                  <a:pt x="54903" y="1519"/>
                </a:lnTo>
                <a:lnTo>
                  <a:pt x="58827" y="607"/>
                </a:lnTo>
                <a:lnTo>
                  <a:pt x="63030" y="0"/>
                </a:lnTo>
                <a:lnTo>
                  <a:pt x="66626" y="389"/>
                </a:lnTo>
                <a:lnTo>
                  <a:pt x="69818" y="1442"/>
                </a:lnTo>
                <a:lnTo>
                  <a:pt x="72738" y="2937"/>
                </a:lnTo>
                <a:lnTo>
                  <a:pt x="75481" y="4728"/>
                </a:lnTo>
                <a:lnTo>
                  <a:pt x="78101" y="6716"/>
                </a:lnTo>
                <a:lnTo>
                  <a:pt x="80643" y="8835"/>
                </a:lnTo>
                <a:lnTo>
                  <a:pt x="83131" y="10248"/>
                </a:lnTo>
                <a:lnTo>
                  <a:pt x="85583" y="11190"/>
                </a:lnTo>
                <a:lnTo>
                  <a:pt x="88012" y="11817"/>
                </a:lnTo>
                <a:lnTo>
                  <a:pt x="90425" y="13823"/>
                </a:lnTo>
                <a:lnTo>
                  <a:pt x="92827" y="16748"/>
                </a:lnTo>
                <a:lnTo>
                  <a:pt x="95222" y="20285"/>
                </a:lnTo>
                <a:lnTo>
                  <a:pt x="96819" y="23437"/>
                </a:lnTo>
                <a:lnTo>
                  <a:pt x="98592" y="29056"/>
                </a:lnTo>
                <a:lnTo>
                  <a:pt x="99592" y="32890"/>
                </a:lnTo>
                <a:lnTo>
                  <a:pt x="98938" y="34222"/>
                </a:lnTo>
                <a:lnTo>
                  <a:pt x="96095" y="37818"/>
                </a:lnTo>
                <a:lnTo>
                  <a:pt x="95020" y="39889"/>
                </a:lnTo>
                <a:lnTo>
                  <a:pt x="93825" y="44305"/>
                </a:lnTo>
                <a:lnTo>
                  <a:pt x="92713" y="45801"/>
                </a:lnTo>
                <a:lnTo>
                  <a:pt x="91177" y="46797"/>
                </a:lnTo>
                <a:lnTo>
                  <a:pt x="89360" y="47463"/>
                </a:lnTo>
                <a:lnTo>
                  <a:pt x="87355" y="48699"/>
                </a:lnTo>
                <a:lnTo>
                  <a:pt x="85223" y="50318"/>
                </a:lnTo>
                <a:lnTo>
                  <a:pt x="83010" y="52190"/>
                </a:lnTo>
                <a:lnTo>
                  <a:pt x="80741" y="53439"/>
                </a:lnTo>
                <a:lnTo>
                  <a:pt x="78433" y="54271"/>
                </a:lnTo>
                <a:lnTo>
                  <a:pt x="76101" y="54826"/>
                </a:lnTo>
                <a:lnTo>
                  <a:pt x="73753" y="55990"/>
                </a:lnTo>
                <a:lnTo>
                  <a:pt x="71394" y="57558"/>
                </a:lnTo>
                <a:lnTo>
                  <a:pt x="69027" y="59399"/>
                </a:lnTo>
                <a:lnTo>
                  <a:pt x="66655" y="61419"/>
                </a:lnTo>
                <a:lnTo>
                  <a:pt x="64281" y="63560"/>
                </a:lnTo>
                <a:lnTo>
                  <a:pt x="58558" y="68907"/>
                </a:lnTo>
                <a:lnTo>
                  <a:pt x="57296" y="69345"/>
                </a:lnTo>
                <a:lnTo>
                  <a:pt x="55659" y="69638"/>
                </a:lnTo>
                <a:lnTo>
                  <a:pt x="53775" y="69833"/>
                </a:lnTo>
                <a:lnTo>
                  <a:pt x="51725" y="69963"/>
                </a:lnTo>
                <a:lnTo>
                  <a:pt x="49565" y="70050"/>
                </a:lnTo>
                <a:lnTo>
                  <a:pt x="45048" y="70146"/>
                </a:lnTo>
                <a:lnTo>
                  <a:pt x="35719" y="702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PenAnnotation622"/>
          <p:cNvSpPr/>
          <p:nvPr/>
        </p:nvSpPr>
        <p:spPr>
          <a:xfrm>
            <a:off x="7394236" y="2000250"/>
            <a:ext cx="138212" cy="250032"/>
          </a:xfrm>
          <a:custGeom>
            <a:avLst/>
            <a:gdLst/>
            <a:ahLst/>
            <a:cxnLst/>
            <a:rect l="0" t="0" r="0" b="0"/>
            <a:pathLst>
              <a:path w="138212" h="250032">
                <a:moveTo>
                  <a:pt x="106701" y="0"/>
                </a:moveTo>
                <a:lnTo>
                  <a:pt x="82791" y="0"/>
                </a:lnTo>
                <a:lnTo>
                  <a:pt x="80442" y="793"/>
                </a:lnTo>
                <a:lnTo>
                  <a:pt x="78083" y="2116"/>
                </a:lnTo>
                <a:lnTo>
                  <a:pt x="75715" y="3792"/>
                </a:lnTo>
                <a:lnTo>
                  <a:pt x="72550" y="6497"/>
                </a:lnTo>
                <a:lnTo>
                  <a:pt x="68853" y="9887"/>
                </a:lnTo>
                <a:lnTo>
                  <a:pt x="60511" y="17888"/>
                </a:lnTo>
                <a:lnTo>
                  <a:pt x="37521" y="40641"/>
                </a:lnTo>
                <a:lnTo>
                  <a:pt x="32799" y="46144"/>
                </a:lnTo>
                <a:lnTo>
                  <a:pt x="28065" y="52194"/>
                </a:lnTo>
                <a:lnTo>
                  <a:pt x="23321" y="58608"/>
                </a:lnTo>
                <a:lnTo>
                  <a:pt x="19364" y="64472"/>
                </a:lnTo>
                <a:lnTo>
                  <a:pt x="15933" y="69969"/>
                </a:lnTo>
                <a:lnTo>
                  <a:pt x="12851" y="75220"/>
                </a:lnTo>
                <a:lnTo>
                  <a:pt x="10003" y="80309"/>
                </a:lnTo>
                <a:lnTo>
                  <a:pt x="4722" y="90197"/>
                </a:lnTo>
                <a:lnTo>
                  <a:pt x="1846" y="97766"/>
                </a:lnTo>
                <a:lnTo>
                  <a:pt x="568" y="103776"/>
                </a:lnTo>
                <a:lnTo>
                  <a:pt x="0" y="109093"/>
                </a:lnTo>
                <a:lnTo>
                  <a:pt x="642" y="111623"/>
                </a:lnTo>
                <a:lnTo>
                  <a:pt x="3472" y="116549"/>
                </a:lnTo>
                <a:lnTo>
                  <a:pt x="6131" y="118974"/>
                </a:lnTo>
                <a:lnTo>
                  <a:pt x="9492" y="121385"/>
                </a:lnTo>
                <a:lnTo>
                  <a:pt x="13321" y="123786"/>
                </a:lnTo>
                <a:lnTo>
                  <a:pt x="17460" y="125386"/>
                </a:lnTo>
                <a:lnTo>
                  <a:pt x="21807" y="126453"/>
                </a:lnTo>
                <a:lnTo>
                  <a:pt x="26293" y="127164"/>
                </a:lnTo>
                <a:lnTo>
                  <a:pt x="30870" y="128432"/>
                </a:lnTo>
                <a:lnTo>
                  <a:pt x="35509" y="130071"/>
                </a:lnTo>
                <a:lnTo>
                  <a:pt x="40190" y="131958"/>
                </a:lnTo>
                <a:lnTo>
                  <a:pt x="45692" y="133216"/>
                </a:lnTo>
                <a:lnTo>
                  <a:pt x="51741" y="134054"/>
                </a:lnTo>
                <a:lnTo>
                  <a:pt x="58154" y="134613"/>
                </a:lnTo>
                <a:lnTo>
                  <a:pt x="64018" y="135779"/>
                </a:lnTo>
                <a:lnTo>
                  <a:pt x="69515" y="137351"/>
                </a:lnTo>
                <a:lnTo>
                  <a:pt x="74766" y="139192"/>
                </a:lnTo>
                <a:lnTo>
                  <a:pt x="80649" y="140419"/>
                </a:lnTo>
                <a:lnTo>
                  <a:pt x="86952" y="141238"/>
                </a:lnTo>
                <a:lnTo>
                  <a:pt x="98718" y="142147"/>
                </a:lnTo>
                <a:lnTo>
                  <a:pt x="106592" y="142551"/>
                </a:lnTo>
                <a:lnTo>
                  <a:pt x="110597" y="143453"/>
                </a:lnTo>
                <a:lnTo>
                  <a:pt x="114855" y="144847"/>
                </a:lnTo>
                <a:lnTo>
                  <a:pt x="119281" y="146571"/>
                </a:lnTo>
                <a:lnTo>
                  <a:pt x="123025" y="147720"/>
                </a:lnTo>
                <a:lnTo>
                  <a:pt x="126315" y="148486"/>
                </a:lnTo>
                <a:lnTo>
                  <a:pt x="129302" y="148997"/>
                </a:lnTo>
                <a:lnTo>
                  <a:pt x="132087" y="150925"/>
                </a:lnTo>
                <a:lnTo>
                  <a:pt x="134738" y="153798"/>
                </a:lnTo>
                <a:lnTo>
                  <a:pt x="137298" y="157300"/>
                </a:lnTo>
                <a:lnTo>
                  <a:pt x="138211" y="160429"/>
                </a:lnTo>
                <a:lnTo>
                  <a:pt x="138027" y="163309"/>
                </a:lnTo>
                <a:lnTo>
                  <a:pt x="137110" y="166022"/>
                </a:lnTo>
                <a:lnTo>
                  <a:pt x="133975" y="171154"/>
                </a:lnTo>
                <a:lnTo>
                  <a:pt x="129934" y="176081"/>
                </a:lnTo>
                <a:lnTo>
                  <a:pt x="127747" y="178506"/>
                </a:lnTo>
                <a:lnTo>
                  <a:pt x="125494" y="180916"/>
                </a:lnTo>
                <a:lnTo>
                  <a:pt x="114738" y="191893"/>
                </a:lnTo>
                <a:lnTo>
                  <a:pt x="110471" y="195397"/>
                </a:lnTo>
                <a:lnTo>
                  <a:pt x="106040" y="198527"/>
                </a:lnTo>
                <a:lnTo>
                  <a:pt x="101497" y="201408"/>
                </a:lnTo>
                <a:lnTo>
                  <a:pt x="96881" y="204122"/>
                </a:lnTo>
                <a:lnTo>
                  <a:pt x="92217" y="206725"/>
                </a:lnTo>
                <a:lnTo>
                  <a:pt x="87521" y="209254"/>
                </a:lnTo>
                <a:lnTo>
                  <a:pt x="82801" y="212527"/>
                </a:lnTo>
                <a:lnTo>
                  <a:pt x="78068" y="216297"/>
                </a:lnTo>
                <a:lnTo>
                  <a:pt x="73325" y="220398"/>
                </a:lnTo>
                <a:lnTo>
                  <a:pt x="68575" y="223926"/>
                </a:lnTo>
                <a:lnTo>
                  <a:pt x="63821" y="227071"/>
                </a:lnTo>
                <a:lnTo>
                  <a:pt x="59065" y="229962"/>
                </a:lnTo>
                <a:lnTo>
                  <a:pt x="54307" y="232683"/>
                </a:lnTo>
                <a:lnTo>
                  <a:pt x="44785" y="237823"/>
                </a:lnTo>
                <a:lnTo>
                  <a:pt x="40817" y="239511"/>
                </a:lnTo>
                <a:lnTo>
                  <a:pt x="37379" y="240636"/>
                </a:lnTo>
                <a:lnTo>
                  <a:pt x="34293" y="241387"/>
                </a:lnTo>
                <a:lnTo>
                  <a:pt x="31441" y="241886"/>
                </a:lnTo>
                <a:lnTo>
                  <a:pt x="28747" y="242220"/>
                </a:lnTo>
                <a:lnTo>
                  <a:pt x="26157" y="242442"/>
                </a:lnTo>
                <a:lnTo>
                  <a:pt x="23636" y="243384"/>
                </a:lnTo>
                <a:lnTo>
                  <a:pt x="21162" y="244806"/>
                </a:lnTo>
                <a:lnTo>
                  <a:pt x="13832" y="2500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PenAnnotation623"/>
          <p:cNvSpPr/>
          <p:nvPr/>
        </p:nvSpPr>
        <p:spPr>
          <a:xfrm>
            <a:off x="7594231" y="1964531"/>
            <a:ext cx="106301" cy="156406"/>
          </a:xfrm>
          <a:custGeom>
            <a:avLst/>
            <a:gdLst/>
            <a:ahLst/>
            <a:cxnLst/>
            <a:rect l="0" t="0" r="0" b="0"/>
            <a:pathLst>
              <a:path w="106301" h="156406">
                <a:moveTo>
                  <a:pt x="56725" y="7144"/>
                </a:moveTo>
                <a:lnTo>
                  <a:pt x="56725" y="11259"/>
                </a:lnTo>
                <a:lnTo>
                  <a:pt x="56725" y="9502"/>
                </a:lnTo>
                <a:lnTo>
                  <a:pt x="56725" y="11635"/>
                </a:lnTo>
                <a:lnTo>
                  <a:pt x="55931" y="13313"/>
                </a:lnTo>
                <a:lnTo>
                  <a:pt x="52932" y="17294"/>
                </a:lnTo>
                <a:lnTo>
                  <a:pt x="51021" y="19467"/>
                </a:lnTo>
                <a:lnTo>
                  <a:pt x="48954" y="21709"/>
                </a:lnTo>
                <a:lnTo>
                  <a:pt x="46782" y="23998"/>
                </a:lnTo>
                <a:lnTo>
                  <a:pt x="44539" y="27111"/>
                </a:lnTo>
                <a:lnTo>
                  <a:pt x="42251" y="30774"/>
                </a:lnTo>
                <a:lnTo>
                  <a:pt x="39932" y="34803"/>
                </a:lnTo>
                <a:lnTo>
                  <a:pt x="36799" y="39871"/>
                </a:lnTo>
                <a:lnTo>
                  <a:pt x="29083" y="51851"/>
                </a:lnTo>
                <a:lnTo>
                  <a:pt x="25597" y="58380"/>
                </a:lnTo>
                <a:lnTo>
                  <a:pt x="22479" y="65114"/>
                </a:lnTo>
                <a:lnTo>
                  <a:pt x="19608" y="71984"/>
                </a:lnTo>
                <a:lnTo>
                  <a:pt x="14299" y="83851"/>
                </a:lnTo>
                <a:lnTo>
                  <a:pt x="11772" y="89238"/>
                </a:lnTo>
                <a:lnTo>
                  <a:pt x="9294" y="95211"/>
                </a:lnTo>
                <a:lnTo>
                  <a:pt x="6847" y="101574"/>
                </a:lnTo>
                <a:lnTo>
                  <a:pt x="4423" y="108197"/>
                </a:lnTo>
                <a:lnTo>
                  <a:pt x="2807" y="114200"/>
                </a:lnTo>
                <a:lnTo>
                  <a:pt x="1730" y="119790"/>
                </a:lnTo>
                <a:lnTo>
                  <a:pt x="1011" y="125103"/>
                </a:lnTo>
                <a:lnTo>
                  <a:pt x="532" y="129440"/>
                </a:lnTo>
                <a:lnTo>
                  <a:pt x="213" y="133124"/>
                </a:lnTo>
                <a:lnTo>
                  <a:pt x="0" y="136375"/>
                </a:lnTo>
                <a:lnTo>
                  <a:pt x="652" y="140129"/>
                </a:lnTo>
                <a:lnTo>
                  <a:pt x="1880" y="144219"/>
                </a:lnTo>
                <a:lnTo>
                  <a:pt x="3494" y="148533"/>
                </a:lnTo>
                <a:lnTo>
                  <a:pt x="5363" y="151410"/>
                </a:lnTo>
                <a:lnTo>
                  <a:pt x="7402" y="153327"/>
                </a:lnTo>
                <a:lnTo>
                  <a:pt x="9556" y="154606"/>
                </a:lnTo>
                <a:lnTo>
                  <a:pt x="11785" y="155458"/>
                </a:lnTo>
                <a:lnTo>
                  <a:pt x="14065" y="156026"/>
                </a:lnTo>
                <a:lnTo>
                  <a:pt x="16378" y="156405"/>
                </a:lnTo>
                <a:lnTo>
                  <a:pt x="20302" y="155863"/>
                </a:lnTo>
                <a:lnTo>
                  <a:pt x="25299" y="154709"/>
                </a:lnTo>
                <a:lnTo>
                  <a:pt x="31012" y="153145"/>
                </a:lnTo>
                <a:lnTo>
                  <a:pt x="35614" y="151309"/>
                </a:lnTo>
                <a:lnTo>
                  <a:pt x="39476" y="149292"/>
                </a:lnTo>
                <a:lnTo>
                  <a:pt x="42844" y="147153"/>
                </a:lnTo>
                <a:lnTo>
                  <a:pt x="47472" y="144933"/>
                </a:lnTo>
                <a:lnTo>
                  <a:pt x="52937" y="142659"/>
                </a:lnTo>
                <a:lnTo>
                  <a:pt x="58963" y="140350"/>
                </a:lnTo>
                <a:lnTo>
                  <a:pt x="64566" y="137223"/>
                </a:lnTo>
                <a:lnTo>
                  <a:pt x="69890" y="133551"/>
                </a:lnTo>
                <a:lnTo>
                  <a:pt x="75026" y="129515"/>
                </a:lnTo>
                <a:lnTo>
                  <a:pt x="79244" y="125237"/>
                </a:lnTo>
                <a:lnTo>
                  <a:pt x="82851" y="120798"/>
                </a:lnTo>
                <a:lnTo>
                  <a:pt x="86048" y="116250"/>
                </a:lnTo>
                <a:lnTo>
                  <a:pt x="88974" y="110838"/>
                </a:lnTo>
                <a:lnTo>
                  <a:pt x="91718" y="104848"/>
                </a:lnTo>
                <a:lnTo>
                  <a:pt x="94341" y="98474"/>
                </a:lnTo>
                <a:lnTo>
                  <a:pt x="96884" y="92637"/>
                </a:lnTo>
                <a:lnTo>
                  <a:pt x="101826" y="81917"/>
                </a:lnTo>
                <a:lnTo>
                  <a:pt x="103461" y="76837"/>
                </a:lnTo>
                <a:lnTo>
                  <a:pt x="104551" y="71862"/>
                </a:lnTo>
                <a:lnTo>
                  <a:pt x="105278" y="66958"/>
                </a:lnTo>
                <a:lnTo>
                  <a:pt x="105762" y="62101"/>
                </a:lnTo>
                <a:lnTo>
                  <a:pt x="106085" y="57276"/>
                </a:lnTo>
                <a:lnTo>
                  <a:pt x="106300" y="52471"/>
                </a:lnTo>
                <a:lnTo>
                  <a:pt x="105650" y="47681"/>
                </a:lnTo>
                <a:lnTo>
                  <a:pt x="104423" y="42899"/>
                </a:lnTo>
                <a:lnTo>
                  <a:pt x="102811" y="38125"/>
                </a:lnTo>
                <a:lnTo>
                  <a:pt x="100943" y="34147"/>
                </a:lnTo>
                <a:lnTo>
                  <a:pt x="98904" y="30703"/>
                </a:lnTo>
                <a:lnTo>
                  <a:pt x="96750" y="27612"/>
                </a:lnTo>
                <a:lnTo>
                  <a:pt x="94521" y="24758"/>
                </a:lnTo>
                <a:lnTo>
                  <a:pt x="92241" y="22062"/>
                </a:lnTo>
                <a:lnTo>
                  <a:pt x="89927" y="19470"/>
                </a:lnTo>
                <a:lnTo>
                  <a:pt x="86797" y="16949"/>
                </a:lnTo>
                <a:lnTo>
                  <a:pt x="83123" y="14474"/>
                </a:lnTo>
                <a:lnTo>
                  <a:pt x="79086" y="12031"/>
                </a:lnTo>
                <a:lnTo>
                  <a:pt x="75601" y="9608"/>
                </a:lnTo>
                <a:lnTo>
                  <a:pt x="72484" y="7199"/>
                </a:lnTo>
                <a:lnTo>
                  <a:pt x="69612" y="4799"/>
                </a:lnTo>
                <a:lnTo>
                  <a:pt x="66904" y="3200"/>
                </a:lnTo>
                <a:lnTo>
                  <a:pt x="64304" y="2133"/>
                </a:lnTo>
                <a:lnTo>
                  <a:pt x="61778" y="1422"/>
                </a:lnTo>
                <a:lnTo>
                  <a:pt x="59300" y="948"/>
                </a:lnTo>
                <a:lnTo>
                  <a:pt x="56853" y="632"/>
                </a:lnTo>
                <a:lnTo>
                  <a:pt x="4958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PenAnnotation624"/>
          <p:cNvSpPr/>
          <p:nvPr/>
        </p:nvSpPr>
        <p:spPr>
          <a:xfrm>
            <a:off x="7904295" y="1668397"/>
            <a:ext cx="82331" cy="303279"/>
          </a:xfrm>
          <a:custGeom>
            <a:avLst/>
            <a:gdLst/>
            <a:ahLst/>
            <a:cxnLst/>
            <a:rect l="0" t="0" r="0" b="0"/>
            <a:pathLst>
              <a:path w="82331" h="303279">
                <a:moveTo>
                  <a:pt x="75273" y="24671"/>
                </a:moveTo>
                <a:lnTo>
                  <a:pt x="79066" y="24671"/>
                </a:lnTo>
                <a:lnTo>
                  <a:pt x="80183" y="23878"/>
                </a:lnTo>
                <a:lnTo>
                  <a:pt x="80927" y="22555"/>
                </a:lnTo>
                <a:lnTo>
                  <a:pt x="82123" y="18520"/>
                </a:lnTo>
                <a:lnTo>
                  <a:pt x="82330" y="14029"/>
                </a:lnTo>
                <a:lnTo>
                  <a:pt x="81565" y="12020"/>
                </a:lnTo>
                <a:lnTo>
                  <a:pt x="80261" y="9887"/>
                </a:lnTo>
                <a:lnTo>
                  <a:pt x="78599" y="7672"/>
                </a:lnTo>
                <a:lnTo>
                  <a:pt x="76696" y="5401"/>
                </a:lnTo>
                <a:lnTo>
                  <a:pt x="74635" y="3093"/>
                </a:lnTo>
                <a:lnTo>
                  <a:pt x="72466" y="761"/>
                </a:lnTo>
                <a:lnTo>
                  <a:pt x="70227" y="0"/>
                </a:lnTo>
                <a:lnTo>
                  <a:pt x="67940" y="286"/>
                </a:lnTo>
                <a:lnTo>
                  <a:pt x="65623" y="1271"/>
                </a:lnTo>
                <a:lnTo>
                  <a:pt x="63283" y="1927"/>
                </a:lnTo>
                <a:lnTo>
                  <a:pt x="60930" y="2365"/>
                </a:lnTo>
                <a:lnTo>
                  <a:pt x="58567" y="2657"/>
                </a:lnTo>
                <a:lnTo>
                  <a:pt x="55405" y="3645"/>
                </a:lnTo>
                <a:lnTo>
                  <a:pt x="51709" y="5097"/>
                </a:lnTo>
                <a:lnTo>
                  <a:pt x="47658" y="6860"/>
                </a:lnTo>
                <a:lnTo>
                  <a:pt x="44162" y="8828"/>
                </a:lnTo>
                <a:lnTo>
                  <a:pt x="41040" y="10934"/>
                </a:lnTo>
                <a:lnTo>
                  <a:pt x="38162" y="13132"/>
                </a:lnTo>
                <a:lnTo>
                  <a:pt x="35452" y="15391"/>
                </a:lnTo>
                <a:lnTo>
                  <a:pt x="32850" y="17691"/>
                </a:lnTo>
                <a:lnTo>
                  <a:pt x="27844" y="22362"/>
                </a:lnTo>
                <a:lnTo>
                  <a:pt x="22973" y="27085"/>
                </a:lnTo>
                <a:lnTo>
                  <a:pt x="20563" y="30249"/>
                </a:lnTo>
                <a:lnTo>
                  <a:pt x="18162" y="33946"/>
                </a:lnTo>
                <a:lnTo>
                  <a:pt x="15768" y="37998"/>
                </a:lnTo>
                <a:lnTo>
                  <a:pt x="13378" y="42287"/>
                </a:lnTo>
                <a:lnTo>
                  <a:pt x="8606" y="51286"/>
                </a:lnTo>
                <a:lnTo>
                  <a:pt x="7016" y="55908"/>
                </a:lnTo>
                <a:lnTo>
                  <a:pt x="5250" y="65277"/>
                </a:lnTo>
                <a:lnTo>
                  <a:pt x="3984" y="69204"/>
                </a:lnTo>
                <a:lnTo>
                  <a:pt x="2347" y="72616"/>
                </a:lnTo>
                <a:lnTo>
                  <a:pt x="462" y="75684"/>
                </a:lnTo>
                <a:lnTo>
                  <a:pt x="0" y="79318"/>
                </a:lnTo>
                <a:lnTo>
                  <a:pt x="1602" y="87588"/>
                </a:lnTo>
                <a:lnTo>
                  <a:pt x="2346" y="92809"/>
                </a:lnTo>
                <a:lnTo>
                  <a:pt x="2844" y="98672"/>
                </a:lnTo>
                <a:lnTo>
                  <a:pt x="3174" y="104961"/>
                </a:lnTo>
                <a:lnTo>
                  <a:pt x="4188" y="111535"/>
                </a:lnTo>
                <a:lnTo>
                  <a:pt x="5658" y="118299"/>
                </a:lnTo>
                <a:lnTo>
                  <a:pt x="7432" y="125190"/>
                </a:lnTo>
                <a:lnTo>
                  <a:pt x="9408" y="131371"/>
                </a:lnTo>
                <a:lnTo>
                  <a:pt x="11519" y="137080"/>
                </a:lnTo>
                <a:lnTo>
                  <a:pt x="13721" y="142473"/>
                </a:lnTo>
                <a:lnTo>
                  <a:pt x="15982" y="148449"/>
                </a:lnTo>
                <a:lnTo>
                  <a:pt x="20611" y="161440"/>
                </a:lnTo>
                <a:lnTo>
                  <a:pt x="22957" y="167444"/>
                </a:lnTo>
                <a:lnTo>
                  <a:pt x="25315" y="173034"/>
                </a:lnTo>
                <a:lnTo>
                  <a:pt x="30050" y="183479"/>
                </a:lnTo>
                <a:lnTo>
                  <a:pt x="34801" y="193413"/>
                </a:lnTo>
                <a:lnTo>
                  <a:pt x="37180" y="199078"/>
                </a:lnTo>
                <a:lnTo>
                  <a:pt x="39559" y="205236"/>
                </a:lnTo>
                <a:lnTo>
                  <a:pt x="41939" y="211723"/>
                </a:lnTo>
                <a:lnTo>
                  <a:pt x="44319" y="217635"/>
                </a:lnTo>
                <a:lnTo>
                  <a:pt x="46699" y="223164"/>
                </a:lnTo>
                <a:lnTo>
                  <a:pt x="51462" y="233540"/>
                </a:lnTo>
                <a:lnTo>
                  <a:pt x="56223" y="243444"/>
                </a:lnTo>
                <a:lnTo>
                  <a:pt x="57812" y="248307"/>
                </a:lnTo>
                <a:lnTo>
                  <a:pt x="58870" y="253137"/>
                </a:lnTo>
                <a:lnTo>
                  <a:pt x="59575" y="257944"/>
                </a:lnTo>
                <a:lnTo>
                  <a:pt x="60839" y="262737"/>
                </a:lnTo>
                <a:lnTo>
                  <a:pt x="62476" y="267519"/>
                </a:lnTo>
                <a:lnTo>
                  <a:pt x="64361" y="272295"/>
                </a:lnTo>
                <a:lnTo>
                  <a:pt x="66454" y="279718"/>
                </a:lnTo>
                <a:lnTo>
                  <a:pt x="67633" y="288359"/>
                </a:lnTo>
                <a:lnTo>
                  <a:pt x="67983" y="295947"/>
                </a:lnTo>
                <a:lnTo>
                  <a:pt x="68130" y="30327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PenAnnotation625"/>
          <p:cNvSpPr/>
          <p:nvPr/>
        </p:nvSpPr>
        <p:spPr>
          <a:xfrm>
            <a:off x="7893843" y="1857375"/>
            <a:ext cx="71439" cy="85726"/>
          </a:xfrm>
          <a:custGeom>
            <a:avLst/>
            <a:gdLst/>
            <a:ahLst/>
            <a:cxnLst/>
            <a:rect l="0" t="0" r="0" b="0"/>
            <a:pathLst>
              <a:path w="71439" h="85726">
                <a:moveTo>
                  <a:pt x="0" y="85725"/>
                </a:moveTo>
                <a:lnTo>
                  <a:pt x="0" y="66573"/>
                </a:lnTo>
                <a:lnTo>
                  <a:pt x="794" y="64226"/>
                </a:lnTo>
                <a:lnTo>
                  <a:pt x="2116" y="61073"/>
                </a:lnTo>
                <a:lnTo>
                  <a:pt x="3793" y="57384"/>
                </a:lnTo>
                <a:lnTo>
                  <a:pt x="5704" y="54131"/>
                </a:lnTo>
                <a:lnTo>
                  <a:pt x="7771" y="51168"/>
                </a:lnTo>
                <a:lnTo>
                  <a:pt x="9943" y="48399"/>
                </a:lnTo>
                <a:lnTo>
                  <a:pt x="12979" y="44966"/>
                </a:lnTo>
                <a:lnTo>
                  <a:pt x="20585" y="36918"/>
                </a:lnTo>
                <a:lnTo>
                  <a:pt x="33793" y="23462"/>
                </a:lnTo>
                <a:lnTo>
                  <a:pt x="39991" y="18816"/>
                </a:lnTo>
                <a:lnTo>
                  <a:pt x="47298" y="14131"/>
                </a:lnTo>
                <a:lnTo>
                  <a:pt x="7143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PenAnnotation626"/>
          <p:cNvSpPr/>
          <p:nvPr/>
        </p:nvSpPr>
        <p:spPr>
          <a:xfrm>
            <a:off x="8044107" y="1760390"/>
            <a:ext cx="164062" cy="110143"/>
          </a:xfrm>
          <a:custGeom>
            <a:avLst/>
            <a:gdLst/>
            <a:ahLst/>
            <a:cxnLst/>
            <a:rect l="0" t="0" r="0" b="0"/>
            <a:pathLst>
              <a:path w="164062" h="110143">
                <a:moveTo>
                  <a:pt x="78336" y="4116"/>
                </a:moveTo>
                <a:lnTo>
                  <a:pt x="74543" y="324"/>
                </a:lnTo>
                <a:lnTo>
                  <a:pt x="73426" y="0"/>
                </a:lnTo>
                <a:lnTo>
                  <a:pt x="72682" y="578"/>
                </a:lnTo>
                <a:lnTo>
                  <a:pt x="72185" y="1757"/>
                </a:lnTo>
                <a:lnTo>
                  <a:pt x="71061" y="2543"/>
                </a:lnTo>
                <a:lnTo>
                  <a:pt x="67695" y="3417"/>
                </a:lnTo>
                <a:lnTo>
                  <a:pt x="64892" y="4444"/>
                </a:lnTo>
                <a:lnTo>
                  <a:pt x="61437" y="5922"/>
                </a:lnTo>
                <a:lnTo>
                  <a:pt x="57544" y="7701"/>
                </a:lnTo>
                <a:lnTo>
                  <a:pt x="54156" y="9681"/>
                </a:lnTo>
                <a:lnTo>
                  <a:pt x="51104" y="11795"/>
                </a:lnTo>
                <a:lnTo>
                  <a:pt x="48275" y="13998"/>
                </a:lnTo>
                <a:lnTo>
                  <a:pt x="44802" y="16260"/>
                </a:lnTo>
                <a:lnTo>
                  <a:pt x="40899" y="18562"/>
                </a:lnTo>
                <a:lnTo>
                  <a:pt x="36709" y="20890"/>
                </a:lnTo>
                <a:lnTo>
                  <a:pt x="32329" y="24030"/>
                </a:lnTo>
                <a:lnTo>
                  <a:pt x="27821" y="27711"/>
                </a:lnTo>
                <a:lnTo>
                  <a:pt x="23228" y="31752"/>
                </a:lnTo>
                <a:lnTo>
                  <a:pt x="18579" y="36034"/>
                </a:lnTo>
                <a:lnTo>
                  <a:pt x="9179" y="45024"/>
                </a:lnTo>
                <a:lnTo>
                  <a:pt x="6038" y="50438"/>
                </a:lnTo>
                <a:lnTo>
                  <a:pt x="3943" y="56428"/>
                </a:lnTo>
                <a:lnTo>
                  <a:pt x="2547" y="62804"/>
                </a:lnTo>
                <a:lnTo>
                  <a:pt x="1617" y="68641"/>
                </a:lnTo>
                <a:lnTo>
                  <a:pt x="996" y="74120"/>
                </a:lnTo>
                <a:lnTo>
                  <a:pt x="583" y="79360"/>
                </a:lnTo>
                <a:lnTo>
                  <a:pt x="123" y="87299"/>
                </a:lnTo>
                <a:lnTo>
                  <a:pt x="0" y="90528"/>
                </a:lnTo>
                <a:lnTo>
                  <a:pt x="712" y="93474"/>
                </a:lnTo>
                <a:lnTo>
                  <a:pt x="1980" y="96231"/>
                </a:lnTo>
                <a:lnTo>
                  <a:pt x="3620" y="98864"/>
                </a:lnTo>
                <a:lnTo>
                  <a:pt x="6300" y="100619"/>
                </a:lnTo>
                <a:lnTo>
                  <a:pt x="9675" y="101788"/>
                </a:lnTo>
                <a:lnTo>
                  <a:pt x="13512" y="102568"/>
                </a:lnTo>
                <a:lnTo>
                  <a:pt x="16863" y="103882"/>
                </a:lnTo>
                <a:lnTo>
                  <a:pt x="19892" y="105552"/>
                </a:lnTo>
                <a:lnTo>
                  <a:pt x="22705" y="107458"/>
                </a:lnTo>
                <a:lnTo>
                  <a:pt x="26167" y="108730"/>
                </a:lnTo>
                <a:lnTo>
                  <a:pt x="30063" y="109577"/>
                </a:lnTo>
                <a:lnTo>
                  <a:pt x="34247" y="110142"/>
                </a:lnTo>
                <a:lnTo>
                  <a:pt x="38625" y="109725"/>
                </a:lnTo>
                <a:lnTo>
                  <a:pt x="43131" y="108653"/>
                </a:lnTo>
                <a:lnTo>
                  <a:pt x="47723" y="107145"/>
                </a:lnTo>
                <a:lnTo>
                  <a:pt x="52371" y="106139"/>
                </a:lnTo>
                <a:lnTo>
                  <a:pt x="57058" y="105469"/>
                </a:lnTo>
                <a:lnTo>
                  <a:pt x="61769" y="105022"/>
                </a:lnTo>
                <a:lnTo>
                  <a:pt x="66498" y="103931"/>
                </a:lnTo>
                <a:lnTo>
                  <a:pt x="71237" y="102409"/>
                </a:lnTo>
                <a:lnTo>
                  <a:pt x="75985" y="100601"/>
                </a:lnTo>
                <a:lnTo>
                  <a:pt x="80738" y="98601"/>
                </a:lnTo>
                <a:lnTo>
                  <a:pt x="85493" y="96475"/>
                </a:lnTo>
                <a:lnTo>
                  <a:pt x="90251" y="94264"/>
                </a:lnTo>
                <a:lnTo>
                  <a:pt x="93424" y="91202"/>
                </a:lnTo>
                <a:lnTo>
                  <a:pt x="95538" y="87573"/>
                </a:lnTo>
                <a:lnTo>
                  <a:pt x="96948" y="83566"/>
                </a:lnTo>
                <a:lnTo>
                  <a:pt x="99475" y="80102"/>
                </a:lnTo>
                <a:lnTo>
                  <a:pt x="102748" y="76998"/>
                </a:lnTo>
                <a:lnTo>
                  <a:pt x="106517" y="74135"/>
                </a:lnTo>
                <a:lnTo>
                  <a:pt x="109030" y="70639"/>
                </a:lnTo>
                <a:lnTo>
                  <a:pt x="110705" y="66721"/>
                </a:lnTo>
                <a:lnTo>
                  <a:pt x="111822" y="62521"/>
                </a:lnTo>
                <a:lnTo>
                  <a:pt x="112567" y="58928"/>
                </a:lnTo>
                <a:lnTo>
                  <a:pt x="113063" y="55738"/>
                </a:lnTo>
                <a:lnTo>
                  <a:pt x="113393" y="52818"/>
                </a:lnTo>
                <a:lnTo>
                  <a:pt x="114407" y="50872"/>
                </a:lnTo>
                <a:lnTo>
                  <a:pt x="115877" y="49574"/>
                </a:lnTo>
                <a:lnTo>
                  <a:pt x="117652" y="48709"/>
                </a:lnTo>
                <a:lnTo>
                  <a:pt x="118834" y="47338"/>
                </a:lnTo>
                <a:lnTo>
                  <a:pt x="119622" y="45631"/>
                </a:lnTo>
                <a:lnTo>
                  <a:pt x="120887" y="40979"/>
                </a:lnTo>
                <a:lnTo>
                  <a:pt x="120991" y="41392"/>
                </a:lnTo>
                <a:lnTo>
                  <a:pt x="121107" y="43966"/>
                </a:lnTo>
                <a:lnTo>
                  <a:pt x="120343" y="44970"/>
                </a:lnTo>
                <a:lnTo>
                  <a:pt x="119042" y="45640"/>
                </a:lnTo>
                <a:lnTo>
                  <a:pt x="117379" y="46086"/>
                </a:lnTo>
                <a:lnTo>
                  <a:pt x="117064" y="47177"/>
                </a:lnTo>
                <a:lnTo>
                  <a:pt x="117649" y="48698"/>
                </a:lnTo>
                <a:lnTo>
                  <a:pt x="120498" y="53051"/>
                </a:lnTo>
                <a:lnTo>
                  <a:pt x="120887" y="55763"/>
                </a:lnTo>
                <a:lnTo>
                  <a:pt x="120991" y="57597"/>
                </a:lnTo>
                <a:lnTo>
                  <a:pt x="121854" y="59614"/>
                </a:lnTo>
                <a:lnTo>
                  <a:pt x="123223" y="61752"/>
                </a:lnTo>
                <a:lnTo>
                  <a:pt x="124930" y="63971"/>
                </a:lnTo>
                <a:lnTo>
                  <a:pt x="126861" y="67038"/>
                </a:lnTo>
                <a:lnTo>
                  <a:pt x="128942" y="70670"/>
                </a:lnTo>
                <a:lnTo>
                  <a:pt x="131124" y="74679"/>
                </a:lnTo>
                <a:lnTo>
                  <a:pt x="133372" y="77352"/>
                </a:lnTo>
                <a:lnTo>
                  <a:pt x="135665" y="79134"/>
                </a:lnTo>
                <a:lnTo>
                  <a:pt x="140328" y="81907"/>
                </a:lnTo>
                <a:lnTo>
                  <a:pt x="142683" y="83758"/>
                </a:lnTo>
                <a:lnTo>
                  <a:pt x="145046" y="85786"/>
                </a:lnTo>
                <a:lnTo>
                  <a:pt x="147416" y="87137"/>
                </a:lnTo>
                <a:lnTo>
                  <a:pt x="152166" y="88639"/>
                </a:lnTo>
                <a:lnTo>
                  <a:pt x="156922" y="89307"/>
                </a:lnTo>
                <a:lnTo>
                  <a:pt x="164061" y="898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PenAnnotation627"/>
          <p:cNvSpPr/>
          <p:nvPr/>
        </p:nvSpPr>
        <p:spPr>
          <a:xfrm>
            <a:off x="8245277" y="1685925"/>
            <a:ext cx="97408" cy="135732"/>
          </a:xfrm>
          <a:custGeom>
            <a:avLst/>
            <a:gdLst/>
            <a:ahLst/>
            <a:cxnLst/>
            <a:rect l="0" t="0" r="0" b="0"/>
            <a:pathLst>
              <a:path w="97408" h="135732">
                <a:moveTo>
                  <a:pt x="34329" y="0"/>
                </a:moveTo>
                <a:lnTo>
                  <a:pt x="26745" y="3792"/>
                </a:lnTo>
                <a:lnTo>
                  <a:pt x="24509" y="5703"/>
                </a:lnTo>
                <a:lnTo>
                  <a:pt x="23020" y="7771"/>
                </a:lnTo>
                <a:lnTo>
                  <a:pt x="22027" y="9943"/>
                </a:lnTo>
                <a:lnTo>
                  <a:pt x="20571" y="12184"/>
                </a:lnTo>
                <a:lnTo>
                  <a:pt x="18807" y="14473"/>
                </a:lnTo>
                <a:lnTo>
                  <a:pt x="16838" y="16792"/>
                </a:lnTo>
                <a:lnTo>
                  <a:pt x="14731" y="19132"/>
                </a:lnTo>
                <a:lnTo>
                  <a:pt x="10273" y="23849"/>
                </a:lnTo>
                <a:lnTo>
                  <a:pt x="7972" y="27011"/>
                </a:lnTo>
                <a:lnTo>
                  <a:pt x="5645" y="30708"/>
                </a:lnTo>
                <a:lnTo>
                  <a:pt x="0" y="40461"/>
                </a:lnTo>
                <a:lnTo>
                  <a:pt x="331" y="42055"/>
                </a:lnTo>
                <a:lnTo>
                  <a:pt x="2814" y="45943"/>
                </a:lnTo>
                <a:lnTo>
                  <a:pt x="4588" y="48885"/>
                </a:lnTo>
                <a:lnTo>
                  <a:pt x="6564" y="52434"/>
                </a:lnTo>
                <a:lnTo>
                  <a:pt x="8675" y="56387"/>
                </a:lnTo>
                <a:lnTo>
                  <a:pt x="10876" y="59816"/>
                </a:lnTo>
                <a:lnTo>
                  <a:pt x="13137" y="62896"/>
                </a:lnTo>
                <a:lnTo>
                  <a:pt x="15438" y="65743"/>
                </a:lnTo>
                <a:lnTo>
                  <a:pt x="19354" y="69228"/>
                </a:lnTo>
                <a:lnTo>
                  <a:pt x="24346" y="73140"/>
                </a:lnTo>
                <a:lnTo>
                  <a:pt x="30055" y="77335"/>
                </a:lnTo>
                <a:lnTo>
                  <a:pt x="35448" y="80925"/>
                </a:lnTo>
                <a:lnTo>
                  <a:pt x="40631" y="84112"/>
                </a:lnTo>
                <a:lnTo>
                  <a:pt x="45674" y="87031"/>
                </a:lnTo>
                <a:lnTo>
                  <a:pt x="50624" y="90564"/>
                </a:lnTo>
                <a:lnTo>
                  <a:pt x="55510" y="94507"/>
                </a:lnTo>
                <a:lnTo>
                  <a:pt x="60357" y="98724"/>
                </a:lnTo>
                <a:lnTo>
                  <a:pt x="67857" y="105525"/>
                </a:lnTo>
                <a:lnTo>
                  <a:pt x="70968" y="108450"/>
                </a:lnTo>
                <a:lnTo>
                  <a:pt x="74630" y="111193"/>
                </a:lnTo>
                <a:lnTo>
                  <a:pt x="78659" y="113816"/>
                </a:lnTo>
                <a:lnTo>
                  <a:pt x="88946" y="119937"/>
                </a:lnTo>
                <a:lnTo>
                  <a:pt x="90584" y="121233"/>
                </a:lnTo>
                <a:lnTo>
                  <a:pt x="92470" y="122890"/>
                </a:lnTo>
                <a:lnTo>
                  <a:pt x="97407" y="127462"/>
                </a:lnTo>
                <a:lnTo>
                  <a:pt x="97019" y="128631"/>
                </a:lnTo>
                <a:lnTo>
                  <a:pt x="94471" y="132046"/>
                </a:lnTo>
                <a:lnTo>
                  <a:pt x="92679" y="133274"/>
                </a:lnTo>
                <a:lnTo>
                  <a:pt x="90692" y="134093"/>
                </a:lnTo>
                <a:lnTo>
                  <a:pt x="88574" y="134639"/>
                </a:lnTo>
                <a:lnTo>
                  <a:pt x="86367" y="135003"/>
                </a:lnTo>
                <a:lnTo>
                  <a:pt x="84102" y="135246"/>
                </a:lnTo>
                <a:lnTo>
                  <a:pt x="81798" y="135407"/>
                </a:lnTo>
                <a:lnTo>
                  <a:pt x="79469" y="135515"/>
                </a:lnTo>
                <a:lnTo>
                  <a:pt x="74764" y="135635"/>
                </a:lnTo>
                <a:lnTo>
                  <a:pt x="62904" y="1357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PenAnnotation628"/>
          <p:cNvSpPr/>
          <p:nvPr/>
        </p:nvSpPr>
        <p:spPr>
          <a:xfrm>
            <a:off x="8386762" y="1585912"/>
            <a:ext cx="78582" cy="185739"/>
          </a:xfrm>
          <a:custGeom>
            <a:avLst/>
            <a:gdLst/>
            <a:ahLst/>
            <a:cxnLst/>
            <a:rect l="0" t="0" r="0" b="0"/>
            <a:pathLst>
              <a:path w="78582" h="185739">
                <a:moveTo>
                  <a:pt x="0" y="0"/>
                </a:moveTo>
                <a:lnTo>
                  <a:pt x="3793" y="0"/>
                </a:lnTo>
                <a:lnTo>
                  <a:pt x="4910" y="794"/>
                </a:lnTo>
                <a:lnTo>
                  <a:pt x="5654" y="2117"/>
                </a:lnTo>
                <a:lnTo>
                  <a:pt x="6850" y="6151"/>
                </a:lnTo>
                <a:lnTo>
                  <a:pt x="7013" y="10936"/>
                </a:lnTo>
                <a:lnTo>
                  <a:pt x="7057" y="14434"/>
                </a:lnTo>
                <a:lnTo>
                  <a:pt x="7880" y="18354"/>
                </a:lnTo>
                <a:lnTo>
                  <a:pt x="9222" y="22555"/>
                </a:lnTo>
                <a:lnTo>
                  <a:pt x="10910" y="26943"/>
                </a:lnTo>
                <a:lnTo>
                  <a:pt x="12830" y="31456"/>
                </a:lnTo>
                <a:lnTo>
                  <a:pt x="17079" y="40703"/>
                </a:lnTo>
                <a:lnTo>
                  <a:pt x="19324" y="46185"/>
                </a:lnTo>
                <a:lnTo>
                  <a:pt x="21613" y="52222"/>
                </a:lnTo>
                <a:lnTo>
                  <a:pt x="23934" y="58627"/>
                </a:lnTo>
                <a:lnTo>
                  <a:pt x="26274" y="64485"/>
                </a:lnTo>
                <a:lnTo>
                  <a:pt x="28629" y="69977"/>
                </a:lnTo>
                <a:lnTo>
                  <a:pt x="30992" y="75226"/>
                </a:lnTo>
                <a:lnTo>
                  <a:pt x="33362" y="81107"/>
                </a:lnTo>
                <a:lnTo>
                  <a:pt x="38111" y="93992"/>
                </a:lnTo>
                <a:lnTo>
                  <a:pt x="45247" y="114633"/>
                </a:lnTo>
                <a:lnTo>
                  <a:pt x="47627" y="120872"/>
                </a:lnTo>
                <a:lnTo>
                  <a:pt x="50008" y="126619"/>
                </a:lnTo>
                <a:lnTo>
                  <a:pt x="52389" y="132037"/>
                </a:lnTo>
                <a:lnTo>
                  <a:pt x="57151" y="142292"/>
                </a:lnTo>
                <a:lnTo>
                  <a:pt x="59531" y="147249"/>
                </a:lnTo>
                <a:lnTo>
                  <a:pt x="61913" y="151347"/>
                </a:lnTo>
                <a:lnTo>
                  <a:pt x="64294" y="154873"/>
                </a:lnTo>
                <a:lnTo>
                  <a:pt x="66675" y="158017"/>
                </a:lnTo>
                <a:lnTo>
                  <a:pt x="69056" y="161701"/>
                </a:lnTo>
                <a:lnTo>
                  <a:pt x="71438" y="165745"/>
                </a:lnTo>
                <a:lnTo>
                  <a:pt x="77170" y="176056"/>
                </a:lnTo>
                <a:lnTo>
                  <a:pt x="77954" y="179582"/>
                </a:lnTo>
                <a:lnTo>
                  <a:pt x="78581" y="1857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PenAnnotation629"/>
          <p:cNvSpPr/>
          <p:nvPr/>
        </p:nvSpPr>
        <p:spPr>
          <a:xfrm>
            <a:off x="8408193" y="1685925"/>
            <a:ext cx="78583" cy="71438"/>
          </a:xfrm>
          <a:custGeom>
            <a:avLst/>
            <a:gdLst/>
            <a:ahLst/>
            <a:cxnLst/>
            <a:rect l="0" t="0" r="0" b="0"/>
            <a:pathLst>
              <a:path w="78583" h="71438">
                <a:moveTo>
                  <a:pt x="0" y="71437"/>
                </a:moveTo>
                <a:lnTo>
                  <a:pt x="0" y="60527"/>
                </a:lnTo>
                <a:lnTo>
                  <a:pt x="794" y="58607"/>
                </a:lnTo>
                <a:lnTo>
                  <a:pt x="2116" y="56534"/>
                </a:lnTo>
                <a:lnTo>
                  <a:pt x="3793" y="54358"/>
                </a:lnTo>
                <a:lnTo>
                  <a:pt x="6498" y="52113"/>
                </a:lnTo>
                <a:lnTo>
                  <a:pt x="9888" y="49823"/>
                </a:lnTo>
                <a:lnTo>
                  <a:pt x="13736" y="47503"/>
                </a:lnTo>
                <a:lnTo>
                  <a:pt x="17888" y="44368"/>
                </a:lnTo>
                <a:lnTo>
                  <a:pt x="22244" y="40691"/>
                </a:lnTo>
                <a:lnTo>
                  <a:pt x="26736" y="36652"/>
                </a:lnTo>
                <a:lnTo>
                  <a:pt x="32111" y="33166"/>
                </a:lnTo>
                <a:lnTo>
                  <a:pt x="38077" y="30048"/>
                </a:lnTo>
                <a:lnTo>
                  <a:pt x="44435" y="27176"/>
                </a:lnTo>
                <a:lnTo>
                  <a:pt x="49467" y="23673"/>
                </a:lnTo>
                <a:lnTo>
                  <a:pt x="53616" y="19751"/>
                </a:lnTo>
                <a:lnTo>
                  <a:pt x="57176" y="15548"/>
                </a:lnTo>
                <a:lnTo>
                  <a:pt x="61135" y="11953"/>
                </a:lnTo>
                <a:lnTo>
                  <a:pt x="65363" y="8762"/>
                </a:lnTo>
                <a:lnTo>
                  <a:pt x="7858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PenAnnotation630"/>
          <p:cNvSpPr/>
          <p:nvPr/>
        </p:nvSpPr>
        <p:spPr>
          <a:xfrm>
            <a:off x="8593931" y="1414462"/>
            <a:ext cx="42863" cy="278607"/>
          </a:xfrm>
          <a:custGeom>
            <a:avLst/>
            <a:gdLst/>
            <a:ahLst/>
            <a:cxnLst/>
            <a:rect l="0" t="0" r="0" b="0"/>
            <a:pathLst>
              <a:path w="42863" h="278607">
                <a:moveTo>
                  <a:pt x="0" y="0"/>
                </a:moveTo>
                <a:lnTo>
                  <a:pt x="0" y="120934"/>
                </a:lnTo>
                <a:lnTo>
                  <a:pt x="794" y="130629"/>
                </a:lnTo>
                <a:lnTo>
                  <a:pt x="2116" y="139474"/>
                </a:lnTo>
                <a:lnTo>
                  <a:pt x="3793" y="147751"/>
                </a:lnTo>
                <a:lnTo>
                  <a:pt x="5703" y="155651"/>
                </a:lnTo>
                <a:lnTo>
                  <a:pt x="7771" y="163298"/>
                </a:lnTo>
                <a:lnTo>
                  <a:pt x="12185" y="178146"/>
                </a:lnTo>
                <a:lnTo>
                  <a:pt x="16793" y="192682"/>
                </a:lnTo>
                <a:lnTo>
                  <a:pt x="18339" y="199099"/>
                </a:lnTo>
                <a:lnTo>
                  <a:pt x="19369" y="204964"/>
                </a:lnTo>
                <a:lnTo>
                  <a:pt x="20057" y="210461"/>
                </a:lnTo>
                <a:lnTo>
                  <a:pt x="21309" y="214920"/>
                </a:lnTo>
                <a:lnTo>
                  <a:pt x="22937" y="218686"/>
                </a:lnTo>
                <a:lnTo>
                  <a:pt x="24816" y="221991"/>
                </a:lnTo>
                <a:lnTo>
                  <a:pt x="29021" y="229896"/>
                </a:lnTo>
                <a:lnTo>
                  <a:pt x="31254" y="234226"/>
                </a:lnTo>
                <a:lnTo>
                  <a:pt x="32742" y="237907"/>
                </a:lnTo>
                <a:lnTo>
                  <a:pt x="33735" y="241155"/>
                </a:lnTo>
                <a:lnTo>
                  <a:pt x="34395" y="244114"/>
                </a:lnTo>
                <a:lnTo>
                  <a:pt x="35630" y="246880"/>
                </a:lnTo>
                <a:lnTo>
                  <a:pt x="37247" y="249518"/>
                </a:lnTo>
                <a:lnTo>
                  <a:pt x="39118" y="252070"/>
                </a:lnTo>
                <a:lnTo>
                  <a:pt x="40366" y="254566"/>
                </a:lnTo>
                <a:lnTo>
                  <a:pt x="41199" y="257023"/>
                </a:lnTo>
                <a:lnTo>
                  <a:pt x="42369" y="264274"/>
                </a:lnTo>
                <a:lnTo>
                  <a:pt x="42717" y="271449"/>
                </a:lnTo>
                <a:lnTo>
                  <a:pt x="42862" y="2786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PenAnnotation631"/>
          <p:cNvSpPr/>
          <p:nvPr/>
        </p:nvSpPr>
        <p:spPr>
          <a:xfrm>
            <a:off x="8608245" y="1828800"/>
            <a:ext cx="7118" cy="14288"/>
          </a:xfrm>
          <a:custGeom>
            <a:avLst/>
            <a:gdLst/>
            <a:ahLst/>
            <a:cxnLst/>
            <a:rect l="0" t="0" r="0" b="0"/>
            <a:pathLst>
              <a:path w="7118" h="14288">
                <a:moveTo>
                  <a:pt x="7117" y="0"/>
                </a:moveTo>
                <a:lnTo>
                  <a:pt x="0" y="7117"/>
                </a:lnTo>
                <a:lnTo>
                  <a:pt x="7117" y="142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PenAnnotation632"/>
          <p:cNvSpPr/>
          <p:nvPr/>
        </p:nvSpPr>
        <p:spPr>
          <a:xfrm>
            <a:off x="7086931" y="4021939"/>
            <a:ext cx="1749888" cy="228502"/>
          </a:xfrm>
          <a:custGeom>
            <a:avLst/>
            <a:gdLst/>
            <a:ahLst/>
            <a:cxnLst/>
            <a:rect l="0" t="0" r="0" b="0"/>
            <a:pathLst>
              <a:path w="1749888" h="228502">
                <a:moveTo>
                  <a:pt x="242556" y="35711"/>
                </a:moveTo>
                <a:lnTo>
                  <a:pt x="242556" y="28654"/>
                </a:lnTo>
                <a:lnTo>
                  <a:pt x="242556" y="32385"/>
                </a:lnTo>
                <a:lnTo>
                  <a:pt x="241762" y="33494"/>
                </a:lnTo>
                <a:lnTo>
                  <a:pt x="240440" y="34233"/>
                </a:lnTo>
                <a:lnTo>
                  <a:pt x="238763" y="34726"/>
                </a:lnTo>
                <a:lnTo>
                  <a:pt x="237646" y="35847"/>
                </a:lnTo>
                <a:lnTo>
                  <a:pt x="236902" y="37389"/>
                </a:lnTo>
                <a:lnTo>
                  <a:pt x="236074" y="41219"/>
                </a:lnTo>
                <a:lnTo>
                  <a:pt x="235707" y="45567"/>
                </a:lnTo>
                <a:lnTo>
                  <a:pt x="234815" y="47838"/>
                </a:lnTo>
                <a:lnTo>
                  <a:pt x="231707" y="52478"/>
                </a:lnTo>
                <a:lnTo>
                  <a:pt x="225563" y="57185"/>
                </a:lnTo>
                <a:lnTo>
                  <a:pt x="217541" y="62717"/>
                </a:lnTo>
                <a:lnTo>
                  <a:pt x="213179" y="66415"/>
                </a:lnTo>
                <a:lnTo>
                  <a:pt x="204893" y="73963"/>
                </a:lnTo>
                <a:lnTo>
                  <a:pt x="198565" y="79964"/>
                </a:lnTo>
                <a:lnTo>
                  <a:pt x="190990" y="85277"/>
                </a:lnTo>
                <a:lnTo>
                  <a:pt x="181538" y="91077"/>
                </a:lnTo>
                <a:lnTo>
                  <a:pt x="169399" y="98947"/>
                </a:lnTo>
                <a:lnTo>
                  <a:pt x="158184" y="105620"/>
                </a:lnTo>
                <a:lnTo>
                  <a:pt x="147908" y="112025"/>
                </a:lnTo>
                <a:lnTo>
                  <a:pt x="142944" y="115956"/>
                </a:lnTo>
                <a:lnTo>
                  <a:pt x="138048" y="120163"/>
                </a:lnTo>
                <a:lnTo>
                  <a:pt x="126258" y="126955"/>
                </a:lnTo>
                <a:lnTo>
                  <a:pt x="113874" y="133414"/>
                </a:lnTo>
                <a:lnTo>
                  <a:pt x="108349" y="137359"/>
                </a:lnTo>
                <a:lnTo>
                  <a:pt x="103079" y="141576"/>
                </a:lnTo>
                <a:lnTo>
                  <a:pt x="92989" y="148378"/>
                </a:lnTo>
                <a:lnTo>
                  <a:pt x="83213" y="154842"/>
                </a:lnTo>
                <a:lnTo>
                  <a:pt x="78384" y="158787"/>
                </a:lnTo>
                <a:lnTo>
                  <a:pt x="73576" y="163006"/>
                </a:lnTo>
                <a:lnTo>
                  <a:pt x="64002" y="169809"/>
                </a:lnTo>
                <a:lnTo>
                  <a:pt x="54455" y="175478"/>
                </a:lnTo>
                <a:lnTo>
                  <a:pt x="44920" y="180644"/>
                </a:lnTo>
                <a:lnTo>
                  <a:pt x="37507" y="185586"/>
                </a:lnTo>
                <a:lnTo>
                  <a:pt x="31567" y="190428"/>
                </a:lnTo>
                <a:lnTo>
                  <a:pt x="26281" y="195226"/>
                </a:lnTo>
                <a:lnTo>
                  <a:pt x="23760" y="196823"/>
                </a:lnTo>
                <a:lnTo>
                  <a:pt x="16420" y="199864"/>
                </a:lnTo>
                <a:lnTo>
                  <a:pt x="8235" y="206043"/>
                </a:lnTo>
                <a:lnTo>
                  <a:pt x="5328" y="206664"/>
                </a:lnTo>
                <a:lnTo>
                  <a:pt x="0" y="207132"/>
                </a:lnTo>
                <a:lnTo>
                  <a:pt x="9642" y="207158"/>
                </a:lnTo>
                <a:lnTo>
                  <a:pt x="11873" y="206365"/>
                </a:lnTo>
                <a:lnTo>
                  <a:pt x="18807" y="202250"/>
                </a:lnTo>
                <a:lnTo>
                  <a:pt x="25889" y="199885"/>
                </a:lnTo>
                <a:lnTo>
                  <a:pt x="33808" y="194510"/>
                </a:lnTo>
                <a:lnTo>
                  <a:pt x="45856" y="187890"/>
                </a:lnTo>
                <a:lnTo>
                  <a:pt x="83049" y="169052"/>
                </a:lnTo>
                <a:lnTo>
                  <a:pt x="101103" y="161914"/>
                </a:lnTo>
                <a:lnTo>
                  <a:pt x="112484" y="157153"/>
                </a:lnTo>
                <a:lnTo>
                  <a:pt x="124421" y="151598"/>
                </a:lnTo>
                <a:lnTo>
                  <a:pt x="140310" y="143837"/>
                </a:lnTo>
                <a:lnTo>
                  <a:pt x="155839" y="137212"/>
                </a:lnTo>
                <a:lnTo>
                  <a:pt x="170677" y="130829"/>
                </a:lnTo>
                <a:lnTo>
                  <a:pt x="177968" y="126904"/>
                </a:lnTo>
                <a:lnTo>
                  <a:pt x="185210" y="122700"/>
                </a:lnTo>
                <a:lnTo>
                  <a:pt x="199607" y="115912"/>
                </a:lnTo>
                <a:lnTo>
                  <a:pt x="213148" y="110249"/>
                </a:lnTo>
                <a:lnTo>
                  <a:pt x="224459" y="105087"/>
                </a:lnTo>
                <a:lnTo>
                  <a:pt x="266638" y="84357"/>
                </a:lnTo>
                <a:lnTo>
                  <a:pt x="272898" y="80841"/>
                </a:lnTo>
                <a:lnTo>
                  <a:pt x="279453" y="76910"/>
                </a:lnTo>
                <a:lnTo>
                  <a:pt x="286204" y="72702"/>
                </a:lnTo>
                <a:lnTo>
                  <a:pt x="292292" y="68309"/>
                </a:lnTo>
                <a:lnTo>
                  <a:pt x="297939" y="63793"/>
                </a:lnTo>
                <a:lnTo>
                  <a:pt x="303290" y="59194"/>
                </a:lnTo>
                <a:lnTo>
                  <a:pt x="309239" y="54542"/>
                </a:lnTo>
                <a:lnTo>
                  <a:pt x="315586" y="49852"/>
                </a:lnTo>
                <a:lnTo>
                  <a:pt x="322199" y="45138"/>
                </a:lnTo>
                <a:lnTo>
                  <a:pt x="328196" y="41202"/>
                </a:lnTo>
                <a:lnTo>
                  <a:pt x="339091" y="34712"/>
                </a:lnTo>
                <a:lnTo>
                  <a:pt x="344218" y="31076"/>
                </a:lnTo>
                <a:lnTo>
                  <a:pt x="349225" y="27065"/>
                </a:lnTo>
                <a:lnTo>
                  <a:pt x="354150" y="22803"/>
                </a:lnTo>
                <a:lnTo>
                  <a:pt x="361739" y="15951"/>
                </a:lnTo>
                <a:lnTo>
                  <a:pt x="364873" y="13013"/>
                </a:lnTo>
                <a:lnTo>
                  <a:pt x="367758" y="11053"/>
                </a:lnTo>
                <a:lnTo>
                  <a:pt x="375608" y="7503"/>
                </a:lnTo>
                <a:lnTo>
                  <a:pt x="382961" y="2570"/>
                </a:lnTo>
                <a:lnTo>
                  <a:pt x="387773" y="1137"/>
                </a:lnTo>
                <a:lnTo>
                  <a:pt x="401207" y="37"/>
                </a:lnTo>
                <a:lnTo>
                  <a:pt x="409538" y="0"/>
                </a:lnTo>
                <a:lnTo>
                  <a:pt x="411027" y="791"/>
                </a:lnTo>
                <a:lnTo>
                  <a:pt x="412020" y="2113"/>
                </a:lnTo>
                <a:lnTo>
                  <a:pt x="414538" y="8062"/>
                </a:lnTo>
                <a:lnTo>
                  <a:pt x="417683" y="14426"/>
                </a:lnTo>
                <a:lnTo>
                  <a:pt x="421725" y="20430"/>
                </a:lnTo>
                <a:lnTo>
                  <a:pt x="426168" y="26538"/>
                </a:lnTo>
                <a:lnTo>
                  <a:pt x="428464" y="30389"/>
                </a:lnTo>
                <a:lnTo>
                  <a:pt x="430789" y="34544"/>
                </a:lnTo>
                <a:lnTo>
                  <a:pt x="435488" y="41278"/>
                </a:lnTo>
                <a:lnTo>
                  <a:pt x="441016" y="47710"/>
                </a:lnTo>
                <a:lnTo>
                  <a:pt x="448764" y="55860"/>
                </a:lnTo>
                <a:lnTo>
                  <a:pt x="452259" y="60256"/>
                </a:lnTo>
                <a:lnTo>
                  <a:pt x="455383" y="64774"/>
                </a:lnTo>
                <a:lnTo>
                  <a:pt x="458259" y="69374"/>
                </a:lnTo>
                <a:lnTo>
                  <a:pt x="461765" y="73234"/>
                </a:lnTo>
                <a:lnTo>
                  <a:pt x="469893" y="79640"/>
                </a:lnTo>
                <a:lnTo>
                  <a:pt x="474282" y="83253"/>
                </a:lnTo>
                <a:lnTo>
                  <a:pt x="478797" y="87249"/>
                </a:lnTo>
                <a:lnTo>
                  <a:pt x="488046" y="95923"/>
                </a:lnTo>
                <a:lnTo>
                  <a:pt x="511667" y="119144"/>
                </a:lnTo>
                <a:lnTo>
                  <a:pt x="525933" y="133368"/>
                </a:lnTo>
                <a:lnTo>
                  <a:pt x="531487" y="137328"/>
                </a:lnTo>
                <a:lnTo>
                  <a:pt x="544007" y="143845"/>
                </a:lnTo>
                <a:lnTo>
                  <a:pt x="560651" y="151976"/>
                </a:lnTo>
                <a:lnTo>
                  <a:pt x="572844" y="159086"/>
                </a:lnTo>
                <a:lnTo>
                  <a:pt x="579429" y="163205"/>
                </a:lnTo>
                <a:lnTo>
                  <a:pt x="593097" y="169898"/>
                </a:lnTo>
                <a:lnTo>
                  <a:pt x="607108" y="175518"/>
                </a:lnTo>
                <a:lnTo>
                  <a:pt x="621273" y="180662"/>
                </a:lnTo>
                <a:lnTo>
                  <a:pt x="642635" y="188020"/>
                </a:lnTo>
                <a:lnTo>
                  <a:pt x="672675" y="194351"/>
                </a:lnTo>
                <a:lnTo>
                  <a:pt x="690938" y="198338"/>
                </a:lnTo>
                <a:lnTo>
                  <a:pt x="725852" y="199919"/>
                </a:lnTo>
                <a:lnTo>
                  <a:pt x="735431" y="197857"/>
                </a:lnTo>
                <a:lnTo>
                  <a:pt x="749749" y="192233"/>
                </a:lnTo>
                <a:lnTo>
                  <a:pt x="764047" y="185540"/>
                </a:lnTo>
                <a:lnTo>
                  <a:pt x="797387" y="169049"/>
                </a:lnTo>
                <a:lnTo>
                  <a:pt x="801357" y="165878"/>
                </a:lnTo>
                <a:lnTo>
                  <a:pt x="804796" y="162176"/>
                </a:lnTo>
                <a:lnTo>
                  <a:pt x="807882" y="158121"/>
                </a:lnTo>
                <a:lnTo>
                  <a:pt x="815546" y="151499"/>
                </a:lnTo>
                <a:lnTo>
                  <a:pt x="824243" y="145909"/>
                </a:lnTo>
                <a:lnTo>
                  <a:pt x="833401" y="140780"/>
                </a:lnTo>
                <a:lnTo>
                  <a:pt x="847481" y="133429"/>
                </a:lnTo>
                <a:lnTo>
                  <a:pt x="854840" y="128618"/>
                </a:lnTo>
                <a:lnTo>
                  <a:pt x="861551" y="123834"/>
                </a:lnTo>
                <a:lnTo>
                  <a:pt x="869825" y="119062"/>
                </a:lnTo>
                <a:lnTo>
                  <a:pt x="876678" y="114295"/>
                </a:lnTo>
                <a:lnTo>
                  <a:pt x="882369" y="109531"/>
                </a:lnTo>
                <a:lnTo>
                  <a:pt x="887545" y="104768"/>
                </a:lnTo>
                <a:lnTo>
                  <a:pt x="894607" y="100005"/>
                </a:lnTo>
                <a:lnTo>
                  <a:pt x="902244" y="96036"/>
                </a:lnTo>
                <a:lnTo>
                  <a:pt x="911006" y="93007"/>
                </a:lnTo>
                <a:lnTo>
                  <a:pt x="918629" y="88230"/>
                </a:lnTo>
                <a:lnTo>
                  <a:pt x="923504" y="86834"/>
                </a:lnTo>
                <a:lnTo>
                  <a:pt x="941230" y="85746"/>
                </a:lnTo>
                <a:lnTo>
                  <a:pt x="944132" y="87846"/>
                </a:lnTo>
                <a:lnTo>
                  <a:pt x="951407" y="94537"/>
                </a:lnTo>
                <a:lnTo>
                  <a:pt x="953248" y="96360"/>
                </a:lnTo>
                <a:lnTo>
                  <a:pt x="954476" y="98368"/>
                </a:lnTo>
                <a:lnTo>
                  <a:pt x="956998" y="104988"/>
                </a:lnTo>
                <a:lnTo>
                  <a:pt x="960400" y="109628"/>
                </a:lnTo>
                <a:lnTo>
                  <a:pt x="961625" y="112770"/>
                </a:lnTo>
                <a:lnTo>
                  <a:pt x="962442" y="116452"/>
                </a:lnTo>
                <a:lnTo>
                  <a:pt x="962986" y="120494"/>
                </a:lnTo>
                <a:lnTo>
                  <a:pt x="965707" y="127103"/>
                </a:lnTo>
                <a:lnTo>
                  <a:pt x="968769" y="132686"/>
                </a:lnTo>
                <a:lnTo>
                  <a:pt x="970129" y="137812"/>
                </a:lnTo>
                <a:lnTo>
                  <a:pt x="972851" y="144854"/>
                </a:lnTo>
                <a:lnTo>
                  <a:pt x="974688" y="148954"/>
                </a:lnTo>
                <a:lnTo>
                  <a:pt x="978846" y="155626"/>
                </a:lnTo>
                <a:lnTo>
                  <a:pt x="981067" y="158517"/>
                </a:lnTo>
                <a:lnTo>
                  <a:pt x="982546" y="162031"/>
                </a:lnTo>
                <a:lnTo>
                  <a:pt x="983532" y="165962"/>
                </a:lnTo>
                <a:lnTo>
                  <a:pt x="984190" y="170170"/>
                </a:lnTo>
                <a:lnTo>
                  <a:pt x="985422" y="174562"/>
                </a:lnTo>
                <a:lnTo>
                  <a:pt x="987038" y="179078"/>
                </a:lnTo>
                <a:lnTo>
                  <a:pt x="988909" y="183677"/>
                </a:lnTo>
                <a:lnTo>
                  <a:pt x="990949" y="187536"/>
                </a:lnTo>
                <a:lnTo>
                  <a:pt x="997615" y="197554"/>
                </a:lnTo>
                <a:lnTo>
                  <a:pt x="999928" y="201550"/>
                </a:lnTo>
                <a:lnTo>
                  <a:pt x="1002265" y="205801"/>
                </a:lnTo>
                <a:lnTo>
                  <a:pt x="1006978" y="212642"/>
                </a:lnTo>
                <a:lnTo>
                  <a:pt x="1009346" y="215577"/>
                </a:lnTo>
                <a:lnTo>
                  <a:pt x="1011718" y="217534"/>
                </a:lnTo>
                <a:lnTo>
                  <a:pt x="1014093" y="218839"/>
                </a:lnTo>
                <a:lnTo>
                  <a:pt x="1018848" y="220289"/>
                </a:lnTo>
                <a:lnTo>
                  <a:pt x="1023609" y="220933"/>
                </a:lnTo>
                <a:lnTo>
                  <a:pt x="1025989" y="221898"/>
                </a:lnTo>
                <a:lnTo>
                  <a:pt x="1033132" y="226255"/>
                </a:lnTo>
                <a:lnTo>
                  <a:pt x="1037894" y="227553"/>
                </a:lnTo>
                <a:lnTo>
                  <a:pt x="1058332" y="228501"/>
                </a:lnTo>
                <a:lnTo>
                  <a:pt x="1061044" y="227737"/>
                </a:lnTo>
                <a:lnTo>
                  <a:pt x="1068654" y="223664"/>
                </a:lnTo>
                <a:lnTo>
                  <a:pt x="1073525" y="222433"/>
                </a:lnTo>
                <a:lnTo>
                  <a:pt x="1080730" y="221740"/>
                </a:lnTo>
                <a:lnTo>
                  <a:pt x="1083120" y="220849"/>
                </a:lnTo>
                <a:lnTo>
                  <a:pt x="1094775" y="213716"/>
                </a:lnTo>
                <a:lnTo>
                  <a:pt x="1098834" y="211531"/>
                </a:lnTo>
                <a:lnTo>
                  <a:pt x="1105459" y="204870"/>
                </a:lnTo>
                <a:lnTo>
                  <a:pt x="1108337" y="200871"/>
                </a:lnTo>
                <a:lnTo>
                  <a:pt x="1113652" y="194311"/>
                </a:lnTo>
                <a:lnTo>
                  <a:pt x="1118659" y="188750"/>
                </a:lnTo>
                <a:lnTo>
                  <a:pt x="1123532" y="183632"/>
                </a:lnTo>
                <a:lnTo>
                  <a:pt x="1134529" y="172496"/>
                </a:lnTo>
                <a:lnTo>
                  <a:pt x="1138036" y="168176"/>
                </a:lnTo>
                <a:lnTo>
                  <a:pt x="1141168" y="163708"/>
                </a:lnTo>
                <a:lnTo>
                  <a:pt x="1144049" y="159142"/>
                </a:lnTo>
                <a:lnTo>
                  <a:pt x="1146764" y="155305"/>
                </a:lnTo>
                <a:lnTo>
                  <a:pt x="1151897" y="148924"/>
                </a:lnTo>
                <a:lnTo>
                  <a:pt x="1156824" y="143442"/>
                </a:lnTo>
                <a:lnTo>
                  <a:pt x="1159250" y="140869"/>
                </a:lnTo>
                <a:lnTo>
                  <a:pt x="1166178" y="135894"/>
                </a:lnTo>
                <a:lnTo>
                  <a:pt x="1173754" y="131036"/>
                </a:lnTo>
                <a:lnTo>
                  <a:pt x="1179768" y="126232"/>
                </a:lnTo>
                <a:lnTo>
                  <a:pt x="1187203" y="121450"/>
                </a:lnTo>
                <a:lnTo>
                  <a:pt x="1195006" y="116680"/>
                </a:lnTo>
                <a:lnTo>
                  <a:pt x="1201119" y="111914"/>
                </a:lnTo>
                <a:lnTo>
                  <a:pt x="1206482" y="107149"/>
                </a:lnTo>
                <a:lnTo>
                  <a:pt x="1211512" y="102386"/>
                </a:lnTo>
                <a:lnTo>
                  <a:pt x="1216393" y="97623"/>
                </a:lnTo>
                <a:lnTo>
                  <a:pt x="1223324" y="92861"/>
                </a:lnTo>
                <a:lnTo>
                  <a:pt x="1233125" y="87128"/>
                </a:lnTo>
                <a:lnTo>
                  <a:pt x="1236582" y="86344"/>
                </a:lnTo>
                <a:lnTo>
                  <a:pt x="1254625" y="85753"/>
                </a:lnTo>
                <a:lnTo>
                  <a:pt x="1256200" y="86535"/>
                </a:lnTo>
                <a:lnTo>
                  <a:pt x="1264107" y="92994"/>
                </a:lnTo>
                <a:lnTo>
                  <a:pt x="1267549" y="96360"/>
                </a:lnTo>
                <a:lnTo>
                  <a:pt x="1268785" y="98368"/>
                </a:lnTo>
                <a:lnTo>
                  <a:pt x="1271318" y="104988"/>
                </a:lnTo>
                <a:lnTo>
                  <a:pt x="1274723" y="109628"/>
                </a:lnTo>
                <a:lnTo>
                  <a:pt x="1276742" y="111182"/>
                </a:lnTo>
                <a:lnTo>
                  <a:pt x="1278882" y="112219"/>
                </a:lnTo>
                <a:lnTo>
                  <a:pt x="1281103" y="112910"/>
                </a:lnTo>
                <a:lnTo>
                  <a:pt x="1285686" y="115794"/>
                </a:lnTo>
                <a:lnTo>
                  <a:pt x="1288020" y="117675"/>
                </a:lnTo>
                <a:lnTo>
                  <a:pt x="1290370" y="118928"/>
                </a:lnTo>
                <a:lnTo>
                  <a:pt x="1297468" y="121487"/>
                </a:lnTo>
                <a:lnTo>
                  <a:pt x="1304600" y="126125"/>
                </a:lnTo>
                <a:lnTo>
                  <a:pt x="1309359" y="127488"/>
                </a:lnTo>
                <a:lnTo>
                  <a:pt x="1362834" y="128577"/>
                </a:lnTo>
                <a:lnTo>
                  <a:pt x="1371754" y="126462"/>
                </a:lnTo>
                <a:lnTo>
                  <a:pt x="1381009" y="123669"/>
                </a:lnTo>
                <a:lnTo>
                  <a:pt x="1395145" y="121303"/>
                </a:lnTo>
                <a:lnTo>
                  <a:pt x="1404635" y="117937"/>
                </a:lnTo>
                <a:lnTo>
                  <a:pt x="1412026" y="113796"/>
                </a:lnTo>
                <a:lnTo>
                  <a:pt x="1418752" y="108515"/>
                </a:lnTo>
                <a:lnTo>
                  <a:pt x="1422768" y="104884"/>
                </a:lnTo>
                <a:lnTo>
                  <a:pt x="1427033" y="100876"/>
                </a:lnTo>
                <a:lnTo>
                  <a:pt x="1436006" y="94306"/>
                </a:lnTo>
                <a:lnTo>
                  <a:pt x="1445284" y="88741"/>
                </a:lnTo>
                <a:lnTo>
                  <a:pt x="1454700" y="83621"/>
                </a:lnTo>
                <a:lnTo>
                  <a:pt x="1462059" y="78700"/>
                </a:lnTo>
                <a:lnTo>
                  <a:pt x="1468770" y="73073"/>
                </a:lnTo>
                <a:lnTo>
                  <a:pt x="1472782" y="69350"/>
                </a:lnTo>
                <a:lnTo>
                  <a:pt x="1486836" y="55761"/>
                </a:lnTo>
                <a:lnTo>
                  <a:pt x="1498556" y="44121"/>
                </a:lnTo>
                <a:lnTo>
                  <a:pt x="1507480" y="37332"/>
                </a:lnTo>
                <a:lnTo>
                  <a:pt x="1515944" y="31668"/>
                </a:lnTo>
                <a:lnTo>
                  <a:pt x="1522352" y="26506"/>
                </a:lnTo>
                <a:lnTo>
                  <a:pt x="1527846" y="21565"/>
                </a:lnTo>
                <a:lnTo>
                  <a:pt x="1532933" y="16724"/>
                </a:lnTo>
                <a:lnTo>
                  <a:pt x="1541274" y="8555"/>
                </a:lnTo>
                <a:lnTo>
                  <a:pt x="1542549" y="8082"/>
                </a:lnTo>
                <a:lnTo>
                  <a:pt x="1546083" y="7556"/>
                </a:lnTo>
                <a:lnTo>
                  <a:pt x="1547343" y="6622"/>
                </a:lnTo>
                <a:lnTo>
                  <a:pt x="1548183" y="5206"/>
                </a:lnTo>
                <a:lnTo>
                  <a:pt x="1548743" y="3468"/>
                </a:lnTo>
                <a:lnTo>
                  <a:pt x="1549910" y="2309"/>
                </a:lnTo>
                <a:lnTo>
                  <a:pt x="1551482" y="1537"/>
                </a:lnTo>
                <a:lnTo>
                  <a:pt x="1553323" y="1022"/>
                </a:lnTo>
                <a:lnTo>
                  <a:pt x="1554550" y="1472"/>
                </a:lnTo>
                <a:lnTo>
                  <a:pt x="1555369" y="2566"/>
                </a:lnTo>
                <a:lnTo>
                  <a:pt x="1555915" y="4089"/>
                </a:lnTo>
                <a:lnTo>
                  <a:pt x="1560475" y="10025"/>
                </a:lnTo>
                <a:lnTo>
                  <a:pt x="1566854" y="16811"/>
                </a:lnTo>
                <a:lnTo>
                  <a:pt x="1573770" y="23849"/>
                </a:lnTo>
                <a:lnTo>
                  <a:pt x="1584639" y="30961"/>
                </a:lnTo>
                <a:lnTo>
                  <a:pt x="1594122" y="38096"/>
                </a:lnTo>
                <a:lnTo>
                  <a:pt x="1601548" y="44973"/>
                </a:lnTo>
                <a:lnTo>
                  <a:pt x="1605750" y="49029"/>
                </a:lnTo>
                <a:lnTo>
                  <a:pt x="1614654" y="55653"/>
                </a:lnTo>
                <a:lnTo>
                  <a:pt x="1623902" y="61243"/>
                </a:lnTo>
                <a:lnTo>
                  <a:pt x="1633304" y="66373"/>
                </a:lnTo>
                <a:lnTo>
                  <a:pt x="1644891" y="71298"/>
                </a:lnTo>
                <a:lnTo>
                  <a:pt x="1657185" y="76134"/>
                </a:lnTo>
                <a:lnTo>
                  <a:pt x="1667941" y="80928"/>
                </a:lnTo>
                <a:lnTo>
                  <a:pt x="1682921" y="88090"/>
                </a:lnTo>
                <a:lnTo>
                  <a:pt x="1692609" y="90740"/>
                </a:lnTo>
                <a:lnTo>
                  <a:pt x="1702205" y="92712"/>
                </a:lnTo>
                <a:lnTo>
                  <a:pt x="1716533" y="97491"/>
                </a:lnTo>
                <a:lnTo>
                  <a:pt x="1726068" y="98887"/>
                </a:lnTo>
                <a:lnTo>
                  <a:pt x="1729245" y="100053"/>
                </a:lnTo>
                <a:lnTo>
                  <a:pt x="1731364" y="101624"/>
                </a:lnTo>
                <a:lnTo>
                  <a:pt x="1732776" y="103466"/>
                </a:lnTo>
                <a:lnTo>
                  <a:pt x="1734511" y="104693"/>
                </a:lnTo>
                <a:lnTo>
                  <a:pt x="1738555" y="106057"/>
                </a:lnTo>
                <a:lnTo>
                  <a:pt x="1749887" y="10714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Clipper Ship</a:t>
            </a:r>
            <a:endParaRPr lang="en-US" dirty="0"/>
          </a:p>
        </p:txBody>
      </p:sp>
      <p:pic>
        <p:nvPicPr>
          <p:cNvPr id="5" name="Content Placeholder 4" descr="clipper ship.jpg"/>
          <p:cNvPicPr>
            <a:picLocks noGrp="1" noChangeAspect="1"/>
          </p:cNvPicPr>
          <p:nvPr>
            <p:ph idx="1"/>
          </p:nvPr>
        </p:nvPicPr>
        <p:blipFill>
          <a:blip r:embed="rId2" cstate="print"/>
          <a:stretch>
            <a:fillRect/>
          </a:stretch>
        </p:blipFill>
        <p:spPr>
          <a:xfrm>
            <a:off x="533400" y="1447800"/>
            <a:ext cx="7848600" cy="51816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577248414"/>
              </p:ext>
            </p:extLst>
          </p:nvPr>
        </p:nvGraphicFramePr>
        <p:xfrm>
          <a:off x="0" y="0"/>
          <a:ext cx="9143999" cy="6858000"/>
        </p:xfrm>
        <a:graphic>
          <a:graphicData uri="http://schemas.openxmlformats.org/drawingml/2006/table">
            <a:tbl>
              <a:tblPr firstRow="1" bandRow="1">
                <a:tableStyleId>{5C22544A-7EE6-4342-B048-85BDC9FD1C3A}</a:tableStyleId>
              </a:tblPr>
              <a:tblGrid>
                <a:gridCol w="2226365"/>
                <a:gridCol w="4373217"/>
                <a:gridCol w="2544417"/>
              </a:tblGrid>
              <a:tr h="683691">
                <a:tc>
                  <a:txBody>
                    <a:bodyPr/>
                    <a:lstStyle/>
                    <a:p>
                      <a:r>
                        <a:rPr lang="en-US" dirty="0" smtClean="0">
                          <a:solidFill>
                            <a:srgbClr val="C00000"/>
                          </a:solidFill>
                        </a:rPr>
                        <a:t>Main Idea</a:t>
                      </a:r>
                      <a:endParaRPr lang="en-US" dirty="0">
                        <a:solidFill>
                          <a:srgbClr val="C00000"/>
                        </a:solidFill>
                      </a:endParaRPr>
                    </a:p>
                  </a:txBody>
                  <a:tcPr>
                    <a:solidFill>
                      <a:schemeClr val="tx2">
                        <a:lumMod val="20000"/>
                        <a:lumOff val="80000"/>
                      </a:schemeClr>
                    </a:solidFill>
                  </a:tcPr>
                </a:tc>
                <a:tc>
                  <a:txBody>
                    <a:bodyPr/>
                    <a:lstStyle/>
                    <a:p>
                      <a:r>
                        <a:rPr lang="en-US" dirty="0" smtClean="0">
                          <a:solidFill>
                            <a:srgbClr val="C00000"/>
                          </a:solidFill>
                        </a:rPr>
                        <a:t>Details</a:t>
                      </a:r>
                      <a:endParaRPr lang="en-US" dirty="0">
                        <a:solidFill>
                          <a:srgbClr val="C00000"/>
                        </a:solidFill>
                      </a:endParaRPr>
                    </a:p>
                  </a:txBody>
                  <a:tcPr>
                    <a:solidFill>
                      <a:schemeClr val="tx2">
                        <a:lumMod val="20000"/>
                        <a:lumOff val="80000"/>
                      </a:schemeClr>
                    </a:solidFill>
                  </a:tcPr>
                </a:tc>
                <a:tc>
                  <a:txBody>
                    <a:bodyPr/>
                    <a:lstStyle/>
                    <a:p>
                      <a:r>
                        <a:rPr lang="en-US" dirty="0" err="1" smtClean="0">
                          <a:solidFill>
                            <a:srgbClr val="C00000"/>
                          </a:solidFill>
                        </a:rPr>
                        <a:t>Notemaking</a:t>
                      </a:r>
                      <a:endParaRPr lang="en-US" dirty="0">
                        <a:solidFill>
                          <a:srgbClr val="C00000"/>
                        </a:solidFill>
                      </a:endParaRPr>
                    </a:p>
                  </a:txBody>
                  <a:tcPr>
                    <a:solidFill>
                      <a:schemeClr val="tx2">
                        <a:lumMod val="20000"/>
                        <a:lumOff val="80000"/>
                      </a:schemeClr>
                    </a:solidFill>
                  </a:tcPr>
                </a:tc>
              </a:tr>
              <a:tr h="6174309">
                <a:tc>
                  <a:txBody>
                    <a:bodyPr/>
                    <a:lstStyle/>
                    <a:p>
                      <a:r>
                        <a:rPr lang="en-US" dirty="0" smtClean="0"/>
                        <a:t>Colonization of Australia and New Zealand</a:t>
                      </a:r>
                      <a:endParaRPr lang="en-US" dirty="0"/>
                    </a:p>
                  </a:txBody>
                  <a:tcPr>
                    <a:solidFill>
                      <a:schemeClr val="accent1">
                        <a:lumMod val="20000"/>
                        <a:lumOff val="80000"/>
                      </a:schemeClr>
                    </a:solidFill>
                  </a:tcPr>
                </a:tc>
                <a:tc>
                  <a:txBody>
                    <a:bodyPr/>
                    <a:lstStyle/>
                    <a:p>
                      <a:pPr>
                        <a:buFont typeface="Arial" pitchFamily="34" charset="0"/>
                        <a:buChar char="•"/>
                      </a:pPr>
                      <a:r>
                        <a:rPr lang="en-US" b="0" i="0" dirty="0" smtClean="0"/>
                        <a:t>James</a:t>
                      </a:r>
                      <a:r>
                        <a:rPr lang="en-US" b="0" i="0" baseline="0" dirty="0" smtClean="0"/>
                        <a:t> Cook explored the coast of Australia and New Zealand in 1769 and British settlers followed soon after.</a:t>
                      </a:r>
                    </a:p>
                    <a:p>
                      <a:pPr>
                        <a:buFont typeface="Arial" pitchFamily="34" charset="0"/>
                        <a:buChar char="•"/>
                      </a:pPr>
                      <a:r>
                        <a:rPr lang="en-US" b="0" i="0" baseline="0" dirty="0" smtClean="0"/>
                        <a:t>Like in the Americas, the settler population wiped out most of the indigenous people unlike in India where a few British elite ruled over a large Indian population.</a:t>
                      </a:r>
                    </a:p>
                    <a:p>
                      <a:pPr>
                        <a:buFont typeface="Arial" pitchFamily="34" charset="0"/>
                        <a:buChar char="•"/>
                      </a:pPr>
                      <a:r>
                        <a:rPr lang="en-US" b="0" i="0" baseline="0" dirty="0" smtClean="0"/>
                        <a:t>Australia was inhabited by </a:t>
                      </a:r>
                      <a:r>
                        <a:rPr lang="en-US" b="1" i="0" baseline="0" dirty="0" smtClean="0"/>
                        <a:t>Aborigines</a:t>
                      </a:r>
                      <a:r>
                        <a:rPr lang="en-US" b="0" i="0" baseline="0" dirty="0" smtClean="0"/>
                        <a:t> and New Zealand by Maori. Because of isolation, both had little resistance to disease. </a:t>
                      </a:r>
                    </a:p>
                    <a:p>
                      <a:pPr>
                        <a:buFont typeface="Arial" pitchFamily="34" charset="0"/>
                        <a:buChar char="•"/>
                      </a:pPr>
                      <a:r>
                        <a:rPr lang="en-US" b="0" i="0" baseline="0" dirty="0" smtClean="0"/>
                        <a:t>First permanent British settlers in Australia were convicts. After a gold rush, many other settlers followed. Improved sailing made the trip possible.</a:t>
                      </a:r>
                    </a:p>
                    <a:p>
                      <a:pPr>
                        <a:buFont typeface="Arial" pitchFamily="34" charset="0"/>
                        <a:buChar char="•"/>
                      </a:pPr>
                      <a:r>
                        <a:rPr lang="en-US" b="0" i="0" baseline="0" dirty="0" smtClean="0"/>
                        <a:t>Special ships hunted whales and seals off the coast of New Zealand for oil to be used in soap, lamps and bones for women’s corsets causing a decline in their numbers</a:t>
                      </a:r>
                    </a:p>
                    <a:p>
                      <a:pPr>
                        <a:buFont typeface="Arial" pitchFamily="34" charset="0"/>
                        <a:buChar char="•"/>
                      </a:pPr>
                      <a:r>
                        <a:rPr lang="en-US" b="0" i="0" baseline="0" dirty="0" smtClean="0"/>
                        <a:t>Britain encouraged self governing (as with Canada) by 1867. </a:t>
                      </a:r>
                      <a:endParaRPr lang="en-US" b="0" i="0"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tr>
            </a:tbl>
          </a:graphicData>
        </a:graphic>
      </p:graphicFrame>
      <p:grpSp>
        <p:nvGrpSpPr>
          <p:cNvPr id="21" name="Group 20"/>
          <p:cNvGrpSpPr/>
          <p:nvPr/>
        </p:nvGrpSpPr>
        <p:grpSpPr>
          <a:xfrm>
            <a:off x="7486650" y="4294386"/>
            <a:ext cx="992982" cy="1449190"/>
            <a:chOff x="7486650" y="4294386"/>
            <a:chExt cx="992982" cy="1449190"/>
          </a:xfrm>
        </p:grpSpPr>
        <p:sp>
          <p:nvSpPr>
            <p:cNvPr id="7" name="SMARTPenAnnotation469"/>
            <p:cNvSpPr/>
            <p:nvPr/>
          </p:nvSpPr>
          <p:spPr>
            <a:xfrm>
              <a:off x="7615237" y="4614862"/>
              <a:ext cx="150020" cy="507120"/>
            </a:xfrm>
            <a:custGeom>
              <a:avLst/>
              <a:gdLst/>
              <a:ahLst/>
              <a:cxnLst/>
              <a:rect l="0" t="0" r="0" b="0"/>
              <a:pathLst>
                <a:path w="150020" h="507120">
                  <a:moveTo>
                    <a:pt x="0" y="0"/>
                  </a:moveTo>
                  <a:lnTo>
                    <a:pt x="0" y="4116"/>
                  </a:lnTo>
                  <a:lnTo>
                    <a:pt x="0" y="2358"/>
                  </a:lnTo>
                  <a:lnTo>
                    <a:pt x="794" y="2366"/>
                  </a:lnTo>
                  <a:lnTo>
                    <a:pt x="4910" y="5375"/>
                  </a:lnTo>
                  <a:lnTo>
                    <a:pt x="6850" y="6911"/>
                  </a:lnTo>
                  <a:lnTo>
                    <a:pt x="7086" y="11214"/>
                  </a:lnTo>
                  <a:lnTo>
                    <a:pt x="7117" y="9482"/>
                  </a:lnTo>
                  <a:lnTo>
                    <a:pt x="7127" y="9496"/>
                  </a:lnTo>
                  <a:lnTo>
                    <a:pt x="7143" y="14054"/>
                  </a:lnTo>
                  <a:lnTo>
                    <a:pt x="10937" y="18011"/>
                  </a:lnTo>
                  <a:lnTo>
                    <a:pt x="12054" y="19945"/>
                  </a:lnTo>
                  <a:lnTo>
                    <a:pt x="13295" y="24210"/>
                  </a:lnTo>
                  <a:lnTo>
                    <a:pt x="14419" y="25665"/>
                  </a:lnTo>
                  <a:lnTo>
                    <a:pt x="15963" y="26635"/>
                  </a:lnTo>
                  <a:lnTo>
                    <a:pt x="17785" y="27282"/>
                  </a:lnTo>
                  <a:lnTo>
                    <a:pt x="19001" y="28506"/>
                  </a:lnTo>
                  <a:lnTo>
                    <a:pt x="19811" y="30117"/>
                  </a:lnTo>
                  <a:lnTo>
                    <a:pt x="20351" y="31984"/>
                  </a:lnTo>
                  <a:lnTo>
                    <a:pt x="21506" y="33229"/>
                  </a:lnTo>
                  <a:lnTo>
                    <a:pt x="23068" y="34059"/>
                  </a:lnTo>
                  <a:lnTo>
                    <a:pt x="27487" y="35391"/>
                  </a:lnTo>
                  <a:lnTo>
                    <a:pt x="27849" y="36294"/>
                  </a:lnTo>
                  <a:lnTo>
                    <a:pt x="28253" y="39414"/>
                  </a:lnTo>
                  <a:lnTo>
                    <a:pt x="29154" y="40563"/>
                  </a:lnTo>
                  <a:lnTo>
                    <a:pt x="30549" y="41330"/>
                  </a:lnTo>
                  <a:lnTo>
                    <a:pt x="32272" y="41840"/>
                  </a:lnTo>
                  <a:lnTo>
                    <a:pt x="33421" y="42975"/>
                  </a:lnTo>
                  <a:lnTo>
                    <a:pt x="34186" y="44525"/>
                  </a:lnTo>
                  <a:lnTo>
                    <a:pt x="34698" y="46352"/>
                  </a:lnTo>
                  <a:lnTo>
                    <a:pt x="37381" y="50499"/>
                  </a:lnTo>
                  <a:lnTo>
                    <a:pt x="41221" y="54988"/>
                  </a:lnTo>
                  <a:lnTo>
                    <a:pt x="45572" y="59629"/>
                  </a:lnTo>
                  <a:lnTo>
                    <a:pt x="47050" y="61978"/>
                  </a:lnTo>
                  <a:lnTo>
                    <a:pt x="49924" y="69076"/>
                  </a:lnTo>
                  <a:lnTo>
                    <a:pt x="53410" y="73827"/>
                  </a:lnTo>
                  <a:lnTo>
                    <a:pt x="57205" y="78436"/>
                  </a:lnTo>
                  <a:lnTo>
                    <a:pt x="60613" y="81957"/>
                  </a:lnTo>
                  <a:lnTo>
                    <a:pt x="61840" y="84006"/>
                  </a:lnTo>
                  <a:lnTo>
                    <a:pt x="63204" y="88401"/>
                  </a:lnTo>
                  <a:lnTo>
                    <a:pt x="64361" y="89890"/>
                  </a:lnTo>
                  <a:lnTo>
                    <a:pt x="65926" y="90883"/>
                  </a:lnTo>
                  <a:lnTo>
                    <a:pt x="67763" y="91545"/>
                  </a:lnTo>
                  <a:lnTo>
                    <a:pt x="71921" y="94397"/>
                  </a:lnTo>
                  <a:lnTo>
                    <a:pt x="74142" y="96269"/>
                  </a:lnTo>
                  <a:lnTo>
                    <a:pt x="75622" y="98311"/>
                  </a:lnTo>
                  <a:lnTo>
                    <a:pt x="78498" y="104977"/>
                  </a:lnTo>
                  <a:lnTo>
                    <a:pt x="81984" y="109627"/>
                  </a:lnTo>
                  <a:lnTo>
                    <a:pt x="83231" y="111978"/>
                  </a:lnTo>
                  <a:lnTo>
                    <a:pt x="84617" y="116708"/>
                  </a:lnTo>
                  <a:lnTo>
                    <a:pt x="85780" y="118287"/>
                  </a:lnTo>
                  <a:lnTo>
                    <a:pt x="87349" y="119339"/>
                  </a:lnTo>
                  <a:lnTo>
                    <a:pt x="89188" y="120041"/>
                  </a:lnTo>
                  <a:lnTo>
                    <a:pt x="90415" y="121302"/>
                  </a:lnTo>
                  <a:lnTo>
                    <a:pt x="91234" y="122937"/>
                  </a:lnTo>
                  <a:lnTo>
                    <a:pt x="91779" y="124820"/>
                  </a:lnTo>
                  <a:lnTo>
                    <a:pt x="92936" y="126076"/>
                  </a:lnTo>
                  <a:lnTo>
                    <a:pt x="94501" y="126913"/>
                  </a:lnTo>
                  <a:lnTo>
                    <a:pt x="96338" y="127471"/>
                  </a:lnTo>
                  <a:lnTo>
                    <a:pt x="97563" y="128637"/>
                  </a:lnTo>
                  <a:lnTo>
                    <a:pt x="98380" y="130208"/>
                  </a:lnTo>
                  <a:lnTo>
                    <a:pt x="98923" y="132049"/>
                  </a:lnTo>
                  <a:lnTo>
                    <a:pt x="101645" y="136211"/>
                  </a:lnTo>
                  <a:lnTo>
                    <a:pt x="105501" y="140707"/>
                  </a:lnTo>
                  <a:lnTo>
                    <a:pt x="109861" y="145351"/>
                  </a:lnTo>
                  <a:lnTo>
                    <a:pt x="112134" y="146907"/>
                  </a:lnTo>
                  <a:lnTo>
                    <a:pt x="116777" y="148636"/>
                  </a:lnTo>
                  <a:lnTo>
                    <a:pt x="118332" y="149890"/>
                  </a:lnTo>
                  <a:lnTo>
                    <a:pt x="119370" y="151521"/>
                  </a:lnTo>
                  <a:lnTo>
                    <a:pt x="120061" y="153401"/>
                  </a:lnTo>
                  <a:lnTo>
                    <a:pt x="121965" y="167032"/>
                  </a:lnTo>
                  <a:lnTo>
                    <a:pt x="126272" y="175609"/>
                  </a:lnTo>
                  <a:lnTo>
                    <a:pt x="128696" y="183178"/>
                  </a:lnTo>
                  <a:lnTo>
                    <a:pt x="133294" y="190447"/>
                  </a:lnTo>
                  <a:lnTo>
                    <a:pt x="135410" y="198607"/>
                  </a:lnTo>
                  <a:lnTo>
                    <a:pt x="135703" y="209844"/>
                  </a:lnTo>
                  <a:lnTo>
                    <a:pt x="136506" y="212127"/>
                  </a:lnTo>
                  <a:lnTo>
                    <a:pt x="140636" y="219133"/>
                  </a:lnTo>
                  <a:lnTo>
                    <a:pt x="142580" y="227197"/>
                  </a:lnTo>
                  <a:lnTo>
                    <a:pt x="142849" y="238420"/>
                  </a:lnTo>
                  <a:lnTo>
                    <a:pt x="143652" y="240703"/>
                  </a:lnTo>
                  <a:lnTo>
                    <a:pt x="147779" y="247708"/>
                  </a:lnTo>
                  <a:lnTo>
                    <a:pt x="149023" y="252438"/>
                  </a:lnTo>
                  <a:lnTo>
                    <a:pt x="149932" y="266702"/>
                  </a:lnTo>
                  <a:lnTo>
                    <a:pt x="150019" y="309588"/>
                  </a:lnTo>
                  <a:lnTo>
                    <a:pt x="149225" y="311167"/>
                  </a:lnTo>
                  <a:lnTo>
                    <a:pt x="147903" y="312220"/>
                  </a:lnTo>
                  <a:lnTo>
                    <a:pt x="146226" y="312922"/>
                  </a:lnTo>
                  <a:lnTo>
                    <a:pt x="145109" y="314977"/>
                  </a:lnTo>
                  <a:lnTo>
                    <a:pt x="143170" y="326503"/>
                  </a:lnTo>
                  <a:lnTo>
                    <a:pt x="142901" y="342163"/>
                  </a:lnTo>
                  <a:lnTo>
                    <a:pt x="142099" y="345584"/>
                  </a:lnTo>
                  <a:lnTo>
                    <a:pt x="137971" y="354190"/>
                  </a:lnTo>
                  <a:lnTo>
                    <a:pt x="136727" y="359295"/>
                  </a:lnTo>
                  <a:lnTo>
                    <a:pt x="135818" y="373832"/>
                  </a:lnTo>
                  <a:lnTo>
                    <a:pt x="134996" y="375428"/>
                  </a:lnTo>
                  <a:lnTo>
                    <a:pt x="133653" y="376491"/>
                  </a:lnTo>
                  <a:lnTo>
                    <a:pt x="131965" y="377200"/>
                  </a:lnTo>
                  <a:lnTo>
                    <a:pt x="130839" y="378467"/>
                  </a:lnTo>
                  <a:lnTo>
                    <a:pt x="130088" y="380105"/>
                  </a:lnTo>
                  <a:lnTo>
                    <a:pt x="129587" y="381991"/>
                  </a:lnTo>
                  <a:lnTo>
                    <a:pt x="126916" y="386203"/>
                  </a:lnTo>
                  <a:lnTo>
                    <a:pt x="125092" y="388438"/>
                  </a:lnTo>
                  <a:lnTo>
                    <a:pt x="123876" y="390721"/>
                  </a:lnTo>
                  <a:lnTo>
                    <a:pt x="121371" y="397727"/>
                  </a:lnTo>
                  <a:lnTo>
                    <a:pt x="116748" y="404830"/>
                  </a:lnTo>
                  <a:lnTo>
                    <a:pt x="114231" y="411962"/>
                  </a:lnTo>
                  <a:lnTo>
                    <a:pt x="109606" y="419102"/>
                  </a:lnTo>
                  <a:lnTo>
                    <a:pt x="107088" y="426245"/>
                  </a:lnTo>
                  <a:lnTo>
                    <a:pt x="102462" y="433388"/>
                  </a:lnTo>
                  <a:lnTo>
                    <a:pt x="101101" y="438150"/>
                  </a:lnTo>
                  <a:lnTo>
                    <a:pt x="100335" y="445294"/>
                  </a:lnTo>
                  <a:lnTo>
                    <a:pt x="99433" y="447675"/>
                  </a:lnTo>
                  <a:lnTo>
                    <a:pt x="95166" y="454025"/>
                  </a:lnTo>
                  <a:lnTo>
                    <a:pt x="93890" y="455789"/>
                  </a:lnTo>
                  <a:lnTo>
                    <a:pt x="93323" y="458689"/>
                  </a:lnTo>
                  <a:lnTo>
                    <a:pt x="93171" y="460574"/>
                  </a:lnTo>
                  <a:lnTo>
                    <a:pt x="92277" y="461831"/>
                  </a:lnTo>
                  <a:lnTo>
                    <a:pt x="90887" y="462669"/>
                  </a:lnTo>
                  <a:lnTo>
                    <a:pt x="89166" y="463227"/>
                  </a:lnTo>
                  <a:lnTo>
                    <a:pt x="88019" y="464393"/>
                  </a:lnTo>
                  <a:lnTo>
                    <a:pt x="87254" y="465964"/>
                  </a:lnTo>
                  <a:lnTo>
                    <a:pt x="86744" y="467805"/>
                  </a:lnTo>
                  <a:lnTo>
                    <a:pt x="85611" y="469033"/>
                  </a:lnTo>
                  <a:lnTo>
                    <a:pt x="84062" y="469851"/>
                  </a:lnTo>
                  <a:lnTo>
                    <a:pt x="82235" y="470396"/>
                  </a:lnTo>
                  <a:lnTo>
                    <a:pt x="81017" y="471554"/>
                  </a:lnTo>
                  <a:lnTo>
                    <a:pt x="80205" y="473120"/>
                  </a:lnTo>
                  <a:lnTo>
                    <a:pt x="79304" y="476975"/>
                  </a:lnTo>
                  <a:lnTo>
                    <a:pt x="78902" y="481335"/>
                  </a:lnTo>
                  <a:lnTo>
                    <a:pt x="78001" y="482815"/>
                  </a:lnTo>
                  <a:lnTo>
                    <a:pt x="76607" y="483801"/>
                  </a:lnTo>
                  <a:lnTo>
                    <a:pt x="74884" y="484460"/>
                  </a:lnTo>
                  <a:lnTo>
                    <a:pt x="73735" y="485692"/>
                  </a:lnTo>
                  <a:lnTo>
                    <a:pt x="72970" y="487307"/>
                  </a:lnTo>
                  <a:lnTo>
                    <a:pt x="71740" y="491810"/>
                  </a:lnTo>
                  <a:lnTo>
                    <a:pt x="70845" y="492180"/>
                  </a:lnTo>
                  <a:lnTo>
                    <a:pt x="67735" y="492590"/>
                  </a:lnTo>
                  <a:lnTo>
                    <a:pt x="66588" y="493494"/>
                  </a:lnTo>
                  <a:lnTo>
                    <a:pt x="65823" y="494890"/>
                  </a:lnTo>
                  <a:lnTo>
                    <a:pt x="64320" y="499973"/>
                  </a:lnTo>
                  <a:lnTo>
                    <a:pt x="64295" y="507119"/>
                  </a:lnTo>
                  <a:lnTo>
                    <a:pt x="64294" y="50006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PenAnnotation470"/>
            <p:cNvSpPr/>
            <p:nvPr/>
          </p:nvSpPr>
          <p:spPr>
            <a:xfrm>
              <a:off x="7908132" y="4629150"/>
              <a:ext cx="214312" cy="554185"/>
            </a:xfrm>
            <a:custGeom>
              <a:avLst/>
              <a:gdLst/>
              <a:ahLst/>
              <a:cxnLst/>
              <a:rect l="0" t="0" r="0" b="0"/>
              <a:pathLst>
                <a:path w="214312" h="554185">
                  <a:moveTo>
                    <a:pt x="71436" y="0"/>
                  </a:moveTo>
                  <a:lnTo>
                    <a:pt x="75229" y="3792"/>
                  </a:lnTo>
                  <a:lnTo>
                    <a:pt x="75552" y="4909"/>
                  </a:lnTo>
                  <a:lnTo>
                    <a:pt x="74974" y="5654"/>
                  </a:lnTo>
                  <a:lnTo>
                    <a:pt x="72135" y="6849"/>
                  </a:lnTo>
                  <a:lnTo>
                    <a:pt x="78166" y="7132"/>
                  </a:lnTo>
                  <a:lnTo>
                    <a:pt x="78304" y="7135"/>
                  </a:lnTo>
                  <a:lnTo>
                    <a:pt x="78555" y="992"/>
                  </a:lnTo>
                  <a:lnTo>
                    <a:pt x="77770" y="1455"/>
                  </a:lnTo>
                  <a:lnTo>
                    <a:pt x="71463" y="7120"/>
                  </a:lnTo>
                  <a:lnTo>
                    <a:pt x="67652" y="7136"/>
                  </a:lnTo>
                  <a:lnTo>
                    <a:pt x="66532" y="7932"/>
                  </a:lnTo>
                  <a:lnTo>
                    <a:pt x="65785" y="9257"/>
                  </a:lnTo>
                  <a:lnTo>
                    <a:pt x="64587" y="13293"/>
                  </a:lnTo>
                  <a:lnTo>
                    <a:pt x="63695" y="13625"/>
                  </a:lnTo>
                  <a:lnTo>
                    <a:pt x="60588" y="13993"/>
                  </a:lnTo>
                  <a:lnTo>
                    <a:pt x="59442" y="14885"/>
                  </a:lnTo>
                  <a:lnTo>
                    <a:pt x="58677" y="16273"/>
                  </a:lnTo>
                  <a:lnTo>
                    <a:pt x="57239" y="21129"/>
                  </a:lnTo>
                  <a:lnTo>
                    <a:pt x="51006" y="27555"/>
                  </a:lnTo>
                  <a:lnTo>
                    <a:pt x="50450" y="30238"/>
                  </a:lnTo>
                  <a:lnTo>
                    <a:pt x="50301" y="32065"/>
                  </a:lnTo>
                  <a:lnTo>
                    <a:pt x="49410" y="33283"/>
                  </a:lnTo>
                  <a:lnTo>
                    <a:pt x="48021" y="34094"/>
                  </a:lnTo>
                  <a:lnTo>
                    <a:pt x="46301" y="34636"/>
                  </a:lnTo>
                  <a:lnTo>
                    <a:pt x="45154" y="35790"/>
                  </a:lnTo>
                  <a:lnTo>
                    <a:pt x="44390" y="37354"/>
                  </a:lnTo>
                  <a:lnTo>
                    <a:pt x="43881" y="39190"/>
                  </a:lnTo>
                  <a:lnTo>
                    <a:pt x="42747" y="40414"/>
                  </a:lnTo>
                  <a:lnTo>
                    <a:pt x="41198" y="41230"/>
                  </a:lnTo>
                  <a:lnTo>
                    <a:pt x="39372" y="41774"/>
                  </a:lnTo>
                  <a:lnTo>
                    <a:pt x="38153" y="42931"/>
                  </a:lnTo>
                  <a:lnTo>
                    <a:pt x="37341" y="44495"/>
                  </a:lnTo>
                  <a:lnTo>
                    <a:pt x="36800" y="46332"/>
                  </a:lnTo>
                  <a:lnTo>
                    <a:pt x="34083" y="50490"/>
                  </a:lnTo>
                  <a:lnTo>
                    <a:pt x="32246" y="52710"/>
                  </a:lnTo>
                  <a:lnTo>
                    <a:pt x="31022" y="54983"/>
                  </a:lnTo>
                  <a:lnTo>
                    <a:pt x="28506" y="61976"/>
                  </a:lnTo>
                  <a:lnTo>
                    <a:pt x="23879" y="69075"/>
                  </a:lnTo>
                  <a:lnTo>
                    <a:pt x="21752" y="77172"/>
                  </a:lnTo>
                  <a:lnTo>
                    <a:pt x="16584" y="84006"/>
                  </a:lnTo>
                  <a:lnTo>
                    <a:pt x="15307" y="88400"/>
                  </a:lnTo>
                  <a:lnTo>
                    <a:pt x="14376" y="102419"/>
                  </a:lnTo>
                  <a:lnTo>
                    <a:pt x="13553" y="104792"/>
                  </a:lnTo>
                  <a:lnTo>
                    <a:pt x="9395" y="111924"/>
                  </a:lnTo>
                  <a:lnTo>
                    <a:pt x="8144" y="116683"/>
                  </a:lnTo>
                  <a:lnTo>
                    <a:pt x="7201" y="133350"/>
                  </a:lnTo>
                  <a:lnTo>
                    <a:pt x="7150" y="145256"/>
                  </a:lnTo>
                  <a:lnTo>
                    <a:pt x="6354" y="147637"/>
                  </a:lnTo>
                  <a:lnTo>
                    <a:pt x="2234" y="154781"/>
                  </a:lnTo>
                  <a:lnTo>
                    <a:pt x="992" y="159543"/>
                  </a:lnTo>
                  <a:lnTo>
                    <a:pt x="57" y="176212"/>
                  </a:lnTo>
                  <a:lnTo>
                    <a:pt x="0" y="202406"/>
                  </a:lnTo>
                  <a:lnTo>
                    <a:pt x="793" y="204787"/>
                  </a:lnTo>
                  <a:lnTo>
                    <a:pt x="3792" y="209550"/>
                  </a:lnTo>
                  <a:lnTo>
                    <a:pt x="4115" y="211931"/>
                  </a:lnTo>
                  <a:lnTo>
                    <a:pt x="3537" y="214312"/>
                  </a:lnTo>
                  <a:lnTo>
                    <a:pt x="1571" y="219075"/>
                  </a:lnTo>
                  <a:lnTo>
                    <a:pt x="465" y="226218"/>
                  </a:lnTo>
                  <a:lnTo>
                    <a:pt x="61" y="238125"/>
                  </a:lnTo>
                  <a:lnTo>
                    <a:pt x="834" y="240506"/>
                  </a:lnTo>
                  <a:lnTo>
                    <a:pt x="4921" y="247650"/>
                  </a:lnTo>
                  <a:lnTo>
                    <a:pt x="6155" y="252412"/>
                  </a:lnTo>
                  <a:lnTo>
                    <a:pt x="7056" y="266700"/>
                  </a:lnTo>
                  <a:lnTo>
                    <a:pt x="7879" y="269081"/>
                  </a:lnTo>
                  <a:lnTo>
                    <a:pt x="13286" y="277195"/>
                  </a:lnTo>
                  <a:lnTo>
                    <a:pt x="13841" y="280095"/>
                  </a:lnTo>
                  <a:lnTo>
                    <a:pt x="14260" y="295362"/>
                  </a:lnTo>
                  <a:lnTo>
                    <a:pt x="14285" y="305777"/>
                  </a:lnTo>
                  <a:lnTo>
                    <a:pt x="16402" y="308674"/>
                  </a:lnTo>
                  <a:lnTo>
                    <a:pt x="18079" y="310557"/>
                  </a:lnTo>
                  <a:lnTo>
                    <a:pt x="19196" y="312607"/>
                  </a:lnTo>
                  <a:lnTo>
                    <a:pt x="20437" y="317001"/>
                  </a:lnTo>
                  <a:lnTo>
                    <a:pt x="21343" y="331019"/>
                  </a:lnTo>
                  <a:lnTo>
                    <a:pt x="22166" y="333392"/>
                  </a:lnTo>
                  <a:lnTo>
                    <a:pt x="26322" y="340524"/>
                  </a:lnTo>
                  <a:lnTo>
                    <a:pt x="27574" y="345283"/>
                  </a:lnTo>
                  <a:lnTo>
                    <a:pt x="28700" y="346870"/>
                  </a:lnTo>
                  <a:lnTo>
                    <a:pt x="30247" y="347928"/>
                  </a:lnTo>
                  <a:lnTo>
                    <a:pt x="32070" y="348633"/>
                  </a:lnTo>
                  <a:lnTo>
                    <a:pt x="33285" y="349897"/>
                  </a:lnTo>
                  <a:lnTo>
                    <a:pt x="34097" y="351533"/>
                  </a:lnTo>
                  <a:lnTo>
                    <a:pt x="34637" y="353417"/>
                  </a:lnTo>
                  <a:lnTo>
                    <a:pt x="37355" y="357629"/>
                  </a:lnTo>
                  <a:lnTo>
                    <a:pt x="39190" y="359862"/>
                  </a:lnTo>
                  <a:lnTo>
                    <a:pt x="40413" y="362146"/>
                  </a:lnTo>
                  <a:lnTo>
                    <a:pt x="46331" y="377674"/>
                  </a:lnTo>
                  <a:lnTo>
                    <a:pt x="48917" y="383366"/>
                  </a:lnTo>
                  <a:lnTo>
                    <a:pt x="54700" y="390992"/>
                  </a:lnTo>
                  <a:lnTo>
                    <a:pt x="60618" y="406285"/>
                  </a:lnTo>
                  <a:lnTo>
                    <a:pt x="66997" y="415744"/>
                  </a:lnTo>
                  <a:lnTo>
                    <a:pt x="69463" y="421048"/>
                  </a:lnTo>
                  <a:lnTo>
                    <a:pt x="70120" y="423573"/>
                  </a:lnTo>
                  <a:lnTo>
                    <a:pt x="71353" y="425257"/>
                  </a:lnTo>
                  <a:lnTo>
                    <a:pt x="72969" y="426379"/>
                  </a:lnTo>
                  <a:lnTo>
                    <a:pt x="74839" y="427128"/>
                  </a:lnTo>
                  <a:lnTo>
                    <a:pt x="81264" y="431974"/>
                  </a:lnTo>
                  <a:lnTo>
                    <a:pt x="82751" y="434032"/>
                  </a:lnTo>
                  <a:lnTo>
                    <a:pt x="85637" y="440722"/>
                  </a:lnTo>
                  <a:lnTo>
                    <a:pt x="91166" y="447731"/>
                  </a:lnTo>
                  <a:lnTo>
                    <a:pt x="95551" y="452462"/>
                  </a:lnTo>
                  <a:lnTo>
                    <a:pt x="97038" y="454835"/>
                  </a:lnTo>
                  <a:lnTo>
                    <a:pt x="99924" y="461967"/>
                  </a:lnTo>
                  <a:lnTo>
                    <a:pt x="103413" y="466727"/>
                  </a:lnTo>
                  <a:lnTo>
                    <a:pt x="105454" y="468314"/>
                  </a:lnTo>
                  <a:lnTo>
                    <a:pt x="107608" y="469372"/>
                  </a:lnTo>
                  <a:lnTo>
                    <a:pt x="109839" y="470077"/>
                  </a:lnTo>
                  <a:lnTo>
                    <a:pt x="114433" y="472977"/>
                  </a:lnTo>
                  <a:lnTo>
                    <a:pt x="120059" y="477514"/>
                  </a:lnTo>
                  <a:lnTo>
                    <a:pt x="126078" y="483320"/>
                  </a:lnTo>
                  <a:lnTo>
                    <a:pt x="138431" y="495622"/>
                  </a:lnTo>
                  <a:lnTo>
                    <a:pt x="140706" y="497102"/>
                  </a:lnTo>
                  <a:lnTo>
                    <a:pt x="145350" y="498747"/>
                  </a:lnTo>
                  <a:lnTo>
                    <a:pt x="150060" y="501594"/>
                  </a:lnTo>
                  <a:lnTo>
                    <a:pt x="155759" y="506097"/>
                  </a:lnTo>
                  <a:lnTo>
                    <a:pt x="160539" y="510669"/>
                  </a:lnTo>
                  <a:lnTo>
                    <a:pt x="162588" y="511897"/>
                  </a:lnTo>
                  <a:lnTo>
                    <a:pt x="169264" y="514416"/>
                  </a:lnTo>
                  <a:lnTo>
                    <a:pt x="173918" y="517819"/>
                  </a:lnTo>
                  <a:lnTo>
                    <a:pt x="175476" y="519837"/>
                  </a:lnTo>
                  <a:lnTo>
                    <a:pt x="176514" y="521977"/>
                  </a:lnTo>
                  <a:lnTo>
                    <a:pt x="177207" y="524197"/>
                  </a:lnTo>
                  <a:lnTo>
                    <a:pt x="178462" y="525677"/>
                  </a:lnTo>
                  <a:lnTo>
                    <a:pt x="180093" y="526663"/>
                  </a:lnTo>
                  <a:lnTo>
                    <a:pt x="181974" y="527322"/>
                  </a:lnTo>
                  <a:lnTo>
                    <a:pt x="186181" y="530169"/>
                  </a:lnTo>
                  <a:lnTo>
                    <a:pt x="188414" y="532040"/>
                  </a:lnTo>
                  <a:lnTo>
                    <a:pt x="190696" y="533287"/>
                  </a:lnTo>
                  <a:lnTo>
                    <a:pt x="195349" y="534672"/>
                  </a:lnTo>
                  <a:lnTo>
                    <a:pt x="196907" y="535836"/>
                  </a:lnTo>
                  <a:lnTo>
                    <a:pt x="197946" y="537405"/>
                  </a:lnTo>
                  <a:lnTo>
                    <a:pt x="199614" y="541834"/>
                  </a:lnTo>
                  <a:lnTo>
                    <a:pt x="206138" y="548980"/>
                  </a:lnTo>
                  <a:lnTo>
                    <a:pt x="207077" y="549973"/>
                  </a:lnTo>
                  <a:lnTo>
                    <a:pt x="213644" y="550062"/>
                  </a:lnTo>
                  <a:lnTo>
                    <a:pt x="214310" y="550068"/>
                  </a:lnTo>
                  <a:lnTo>
                    <a:pt x="214311" y="554184"/>
                  </a:lnTo>
                  <a:lnTo>
                    <a:pt x="214311" y="550074"/>
                  </a:lnTo>
                  <a:lnTo>
                    <a:pt x="207168" y="5500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PenAnnotation471"/>
            <p:cNvSpPr/>
            <p:nvPr/>
          </p:nvSpPr>
          <p:spPr>
            <a:xfrm>
              <a:off x="7572375" y="5100724"/>
              <a:ext cx="114301" cy="642852"/>
            </a:xfrm>
            <a:custGeom>
              <a:avLst/>
              <a:gdLst/>
              <a:ahLst/>
              <a:cxnLst/>
              <a:rect l="0" t="0" r="0" b="0"/>
              <a:pathLst>
                <a:path w="114301" h="642852">
                  <a:moveTo>
                    <a:pt x="114300" y="7057"/>
                  </a:moveTo>
                  <a:lnTo>
                    <a:pt x="108149" y="7057"/>
                  </a:lnTo>
                  <a:lnTo>
                    <a:pt x="107818" y="6263"/>
                  </a:lnTo>
                  <a:lnTo>
                    <a:pt x="107164" y="0"/>
                  </a:lnTo>
                  <a:lnTo>
                    <a:pt x="107158" y="3731"/>
                  </a:lnTo>
                  <a:lnTo>
                    <a:pt x="106364" y="4046"/>
                  </a:lnTo>
                  <a:lnTo>
                    <a:pt x="105040" y="3462"/>
                  </a:lnTo>
                  <a:lnTo>
                    <a:pt x="101005" y="614"/>
                  </a:lnTo>
                  <a:lnTo>
                    <a:pt x="100674" y="1174"/>
                  </a:lnTo>
                  <a:lnTo>
                    <a:pt x="100307" y="3913"/>
                  </a:lnTo>
                  <a:lnTo>
                    <a:pt x="99414" y="4961"/>
                  </a:lnTo>
                  <a:lnTo>
                    <a:pt x="98026" y="5660"/>
                  </a:lnTo>
                  <a:lnTo>
                    <a:pt x="93888" y="6781"/>
                  </a:lnTo>
                  <a:lnTo>
                    <a:pt x="93547" y="7667"/>
                  </a:lnTo>
                  <a:lnTo>
                    <a:pt x="93170" y="10767"/>
                  </a:lnTo>
                  <a:lnTo>
                    <a:pt x="92276" y="11912"/>
                  </a:lnTo>
                  <a:lnTo>
                    <a:pt x="90886" y="12675"/>
                  </a:lnTo>
                  <a:lnTo>
                    <a:pt x="86027" y="14111"/>
                  </a:lnTo>
                  <a:lnTo>
                    <a:pt x="85814" y="17967"/>
                  </a:lnTo>
                  <a:lnTo>
                    <a:pt x="84990" y="19092"/>
                  </a:lnTo>
                  <a:lnTo>
                    <a:pt x="83647" y="19843"/>
                  </a:lnTo>
                  <a:lnTo>
                    <a:pt x="81959" y="20344"/>
                  </a:lnTo>
                  <a:lnTo>
                    <a:pt x="80833" y="21471"/>
                  </a:lnTo>
                  <a:lnTo>
                    <a:pt x="80082" y="23016"/>
                  </a:lnTo>
                  <a:lnTo>
                    <a:pt x="79248" y="26850"/>
                  </a:lnTo>
                  <a:lnTo>
                    <a:pt x="78669" y="38111"/>
                  </a:lnTo>
                  <a:lnTo>
                    <a:pt x="77846" y="39666"/>
                  </a:lnTo>
                  <a:lnTo>
                    <a:pt x="76503" y="40702"/>
                  </a:lnTo>
                  <a:lnTo>
                    <a:pt x="74814" y="41393"/>
                  </a:lnTo>
                  <a:lnTo>
                    <a:pt x="73689" y="42648"/>
                  </a:lnTo>
                  <a:lnTo>
                    <a:pt x="72938" y="44278"/>
                  </a:lnTo>
                  <a:lnTo>
                    <a:pt x="71733" y="48805"/>
                  </a:lnTo>
                  <a:lnTo>
                    <a:pt x="71445" y="62891"/>
                  </a:lnTo>
                  <a:lnTo>
                    <a:pt x="69324" y="67855"/>
                  </a:lnTo>
                  <a:lnTo>
                    <a:pt x="65287" y="76393"/>
                  </a:lnTo>
                  <a:lnTo>
                    <a:pt x="64588" y="81664"/>
                  </a:lnTo>
                  <a:lnTo>
                    <a:pt x="64299" y="100586"/>
                  </a:lnTo>
                  <a:lnTo>
                    <a:pt x="64294" y="115897"/>
                  </a:lnTo>
                  <a:lnTo>
                    <a:pt x="65088" y="118511"/>
                  </a:lnTo>
                  <a:lnTo>
                    <a:pt x="68086" y="123532"/>
                  </a:lnTo>
                  <a:lnTo>
                    <a:pt x="69947" y="128409"/>
                  </a:lnTo>
                  <a:lnTo>
                    <a:pt x="71143" y="138008"/>
                  </a:lnTo>
                  <a:lnTo>
                    <a:pt x="71411" y="156103"/>
                  </a:lnTo>
                  <a:lnTo>
                    <a:pt x="72214" y="159602"/>
                  </a:lnTo>
                  <a:lnTo>
                    <a:pt x="76341" y="168320"/>
                  </a:lnTo>
                  <a:lnTo>
                    <a:pt x="78286" y="177008"/>
                  </a:lnTo>
                  <a:lnTo>
                    <a:pt x="78494" y="181855"/>
                  </a:lnTo>
                  <a:lnTo>
                    <a:pt x="79317" y="183914"/>
                  </a:lnTo>
                  <a:lnTo>
                    <a:pt x="82347" y="188319"/>
                  </a:lnTo>
                  <a:lnTo>
                    <a:pt x="84224" y="192921"/>
                  </a:lnTo>
                  <a:lnTo>
                    <a:pt x="85057" y="198407"/>
                  </a:lnTo>
                  <a:lnTo>
                    <a:pt x="85428" y="206137"/>
                  </a:lnTo>
                  <a:lnTo>
                    <a:pt x="86321" y="209627"/>
                  </a:lnTo>
                  <a:lnTo>
                    <a:pt x="89429" y="215621"/>
                  </a:lnTo>
                  <a:lnTo>
                    <a:pt x="91340" y="220931"/>
                  </a:lnTo>
                  <a:lnTo>
                    <a:pt x="92567" y="230808"/>
                  </a:lnTo>
                  <a:lnTo>
                    <a:pt x="92779" y="238012"/>
                  </a:lnTo>
                  <a:lnTo>
                    <a:pt x="93602" y="240402"/>
                  </a:lnTo>
                  <a:lnTo>
                    <a:pt x="96634" y="245174"/>
                  </a:lnTo>
                  <a:lnTo>
                    <a:pt x="98511" y="249941"/>
                  </a:lnTo>
                  <a:lnTo>
                    <a:pt x="99567" y="259204"/>
                  </a:lnTo>
                  <a:lnTo>
                    <a:pt x="99716" y="263261"/>
                  </a:lnTo>
                  <a:lnTo>
                    <a:pt x="100609" y="266760"/>
                  </a:lnTo>
                  <a:lnTo>
                    <a:pt x="103716" y="272764"/>
                  </a:lnTo>
                  <a:lnTo>
                    <a:pt x="105627" y="280194"/>
                  </a:lnTo>
                  <a:lnTo>
                    <a:pt x="106854" y="294108"/>
                  </a:lnTo>
                  <a:lnTo>
                    <a:pt x="107749" y="296849"/>
                  </a:lnTo>
                  <a:lnTo>
                    <a:pt x="110859" y="302012"/>
                  </a:lnTo>
                  <a:lnTo>
                    <a:pt x="112771" y="309069"/>
                  </a:lnTo>
                  <a:lnTo>
                    <a:pt x="114165" y="328072"/>
                  </a:lnTo>
                  <a:lnTo>
                    <a:pt x="114292" y="345168"/>
                  </a:lnTo>
                  <a:lnTo>
                    <a:pt x="114300" y="398673"/>
                  </a:lnTo>
                  <a:lnTo>
                    <a:pt x="113506" y="402278"/>
                  </a:lnTo>
                  <a:lnTo>
                    <a:pt x="110507" y="408400"/>
                  </a:lnTo>
                  <a:lnTo>
                    <a:pt x="108646" y="415884"/>
                  </a:lnTo>
                  <a:lnTo>
                    <a:pt x="107450" y="433623"/>
                  </a:lnTo>
                  <a:lnTo>
                    <a:pt x="107243" y="443892"/>
                  </a:lnTo>
                  <a:lnTo>
                    <a:pt x="106421" y="446711"/>
                  </a:lnTo>
                  <a:lnTo>
                    <a:pt x="103389" y="451961"/>
                  </a:lnTo>
                  <a:lnTo>
                    <a:pt x="101513" y="459057"/>
                  </a:lnTo>
                  <a:lnTo>
                    <a:pt x="99417" y="476272"/>
                  </a:lnTo>
                  <a:lnTo>
                    <a:pt x="96308" y="484414"/>
                  </a:lnTo>
                  <a:lnTo>
                    <a:pt x="94367" y="487220"/>
                  </a:lnTo>
                  <a:lnTo>
                    <a:pt x="92281" y="489090"/>
                  </a:lnTo>
                  <a:lnTo>
                    <a:pt x="90095" y="490338"/>
                  </a:lnTo>
                  <a:lnTo>
                    <a:pt x="88638" y="492756"/>
                  </a:lnTo>
                  <a:lnTo>
                    <a:pt x="85794" y="502952"/>
                  </a:lnTo>
                  <a:lnTo>
                    <a:pt x="82315" y="508707"/>
                  </a:lnTo>
                  <a:lnTo>
                    <a:pt x="80241" y="513910"/>
                  </a:lnTo>
                  <a:lnTo>
                    <a:pt x="79688" y="516409"/>
                  </a:lnTo>
                  <a:lnTo>
                    <a:pt x="76956" y="521302"/>
                  </a:lnTo>
                  <a:lnTo>
                    <a:pt x="75116" y="523718"/>
                  </a:lnTo>
                  <a:lnTo>
                    <a:pt x="73890" y="526917"/>
                  </a:lnTo>
                  <a:lnTo>
                    <a:pt x="71370" y="538209"/>
                  </a:lnTo>
                  <a:lnTo>
                    <a:pt x="67968" y="544220"/>
                  </a:lnTo>
                  <a:lnTo>
                    <a:pt x="65949" y="546934"/>
                  </a:lnTo>
                  <a:lnTo>
                    <a:pt x="63810" y="549538"/>
                  </a:lnTo>
                  <a:lnTo>
                    <a:pt x="61590" y="552067"/>
                  </a:lnTo>
                  <a:lnTo>
                    <a:pt x="59315" y="554547"/>
                  </a:lnTo>
                  <a:lnTo>
                    <a:pt x="54673" y="559420"/>
                  </a:lnTo>
                  <a:lnTo>
                    <a:pt x="53117" y="561830"/>
                  </a:lnTo>
                  <a:lnTo>
                    <a:pt x="50134" y="569014"/>
                  </a:lnTo>
                  <a:lnTo>
                    <a:pt x="46623" y="573786"/>
                  </a:lnTo>
                  <a:lnTo>
                    <a:pt x="44576" y="576170"/>
                  </a:lnTo>
                  <a:lnTo>
                    <a:pt x="42417" y="578553"/>
                  </a:lnTo>
                  <a:lnTo>
                    <a:pt x="40184" y="580936"/>
                  </a:lnTo>
                  <a:lnTo>
                    <a:pt x="38696" y="583318"/>
                  </a:lnTo>
                  <a:lnTo>
                    <a:pt x="35807" y="590463"/>
                  </a:lnTo>
                  <a:lnTo>
                    <a:pt x="32318" y="595226"/>
                  </a:lnTo>
                  <a:lnTo>
                    <a:pt x="29684" y="598576"/>
                  </a:lnTo>
                  <a:lnTo>
                    <a:pt x="26951" y="601477"/>
                  </a:lnTo>
                  <a:lnTo>
                    <a:pt x="15603" y="612952"/>
                  </a:lnTo>
                  <a:lnTo>
                    <a:pt x="15164" y="614186"/>
                  </a:lnTo>
                  <a:lnTo>
                    <a:pt x="14677" y="617676"/>
                  </a:lnTo>
                  <a:lnTo>
                    <a:pt x="13754" y="619717"/>
                  </a:lnTo>
                  <a:lnTo>
                    <a:pt x="10610" y="624102"/>
                  </a:lnTo>
                  <a:lnTo>
                    <a:pt x="8170" y="627241"/>
                  </a:lnTo>
                  <a:lnTo>
                    <a:pt x="5483" y="630092"/>
                  </a:lnTo>
                  <a:lnTo>
                    <a:pt x="3655" y="631964"/>
                  </a:lnTo>
                  <a:lnTo>
                    <a:pt x="2437" y="634005"/>
                  </a:lnTo>
                  <a:lnTo>
                    <a:pt x="0" y="6428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PenAnnotation472"/>
            <p:cNvSpPr/>
            <p:nvPr/>
          </p:nvSpPr>
          <p:spPr>
            <a:xfrm>
              <a:off x="8108156" y="5164931"/>
              <a:ext cx="200026" cy="521495"/>
            </a:xfrm>
            <a:custGeom>
              <a:avLst/>
              <a:gdLst/>
              <a:ahLst/>
              <a:cxnLst/>
              <a:rect l="0" t="0" r="0" b="0"/>
              <a:pathLst>
                <a:path w="200026" h="521495">
                  <a:moveTo>
                    <a:pt x="0" y="0"/>
                  </a:moveTo>
                  <a:lnTo>
                    <a:pt x="6151" y="0"/>
                  </a:lnTo>
                  <a:lnTo>
                    <a:pt x="6482" y="794"/>
                  </a:lnTo>
                  <a:lnTo>
                    <a:pt x="7057" y="6151"/>
                  </a:lnTo>
                  <a:lnTo>
                    <a:pt x="7880" y="6482"/>
                  </a:lnTo>
                  <a:lnTo>
                    <a:pt x="10910" y="6849"/>
                  </a:lnTo>
                  <a:lnTo>
                    <a:pt x="12035" y="7741"/>
                  </a:lnTo>
                  <a:lnTo>
                    <a:pt x="12787" y="9129"/>
                  </a:lnTo>
                  <a:lnTo>
                    <a:pt x="13287" y="10849"/>
                  </a:lnTo>
                  <a:lnTo>
                    <a:pt x="14414" y="11995"/>
                  </a:lnTo>
                  <a:lnTo>
                    <a:pt x="15960" y="12759"/>
                  </a:lnTo>
                  <a:lnTo>
                    <a:pt x="20350" y="13986"/>
                  </a:lnTo>
                  <a:lnTo>
                    <a:pt x="26127" y="19137"/>
                  </a:lnTo>
                  <a:lnTo>
                    <a:pt x="27487" y="20412"/>
                  </a:lnTo>
                  <a:lnTo>
                    <a:pt x="30208" y="20978"/>
                  </a:lnTo>
                  <a:lnTo>
                    <a:pt x="32044" y="21129"/>
                  </a:lnTo>
                  <a:lnTo>
                    <a:pt x="34064" y="22024"/>
                  </a:lnTo>
                  <a:lnTo>
                    <a:pt x="38423" y="25134"/>
                  </a:lnTo>
                  <a:lnTo>
                    <a:pt x="39903" y="27075"/>
                  </a:lnTo>
                  <a:lnTo>
                    <a:pt x="40889" y="29162"/>
                  </a:lnTo>
                  <a:lnTo>
                    <a:pt x="41546" y="31348"/>
                  </a:lnTo>
                  <a:lnTo>
                    <a:pt x="42779" y="32805"/>
                  </a:lnTo>
                  <a:lnTo>
                    <a:pt x="44395" y="33776"/>
                  </a:lnTo>
                  <a:lnTo>
                    <a:pt x="46265" y="34424"/>
                  </a:lnTo>
                  <a:lnTo>
                    <a:pt x="47512" y="35649"/>
                  </a:lnTo>
                  <a:lnTo>
                    <a:pt x="48343" y="37260"/>
                  </a:lnTo>
                  <a:lnTo>
                    <a:pt x="48898" y="39127"/>
                  </a:lnTo>
                  <a:lnTo>
                    <a:pt x="51630" y="43319"/>
                  </a:lnTo>
                  <a:lnTo>
                    <a:pt x="53469" y="45548"/>
                  </a:lnTo>
                  <a:lnTo>
                    <a:pt x="55490" y="47034"/>
                  </a:lnTo>
                  <a:lnTo>
                    <a:pt x="59852" y="48685"/>
                  </a:lnTo>
                  <a:lnTo>
                    <a:pt x="61333" y="49919"/>
                  </a:lnTo>
                  <a:lnTo>
                    <a:pt x="62319" y="51535"/>
                  </a:lnTo>
                  <a:lnTo>
                    <a:pt x="62977" y="53407"/>
                  </a:lnTo>
                  <a:lnTo>
                    <a:pt x="65826" y="57603"/>
                  </a:lnTo>
                  <a:lnTo>
                    <a:pt x="71891" y="64428"/>
                  </a:lnTo>
                  <a:lnTo>
                    <a:pt x="74122" y="66764"/>
                  </a:lnTo>
                  <a:lnTo>
                    <a:pt x="75608" y="69116"/>
                  </a:lnTo>
                  <a:lnTo>
                    <a:pt x="78494" y="76217"/>
                  </a:lnTo>
                  <a:lnTo>
                    <a:pt x="84023" y="83349"/>
                  </a:lnTo>
                  <a:lnTo>
                    <a:pt x="88408" y="88108"/>
                  </a:lnTo>
                  <a:lnTo>
                    <a:pt x="89895" y="90489"/>
                  </a:lnTo>
                  <a:lnTo>
                    <a:pt x="92782" y="97632"/>
                  </a:lnTo>
                  <a:lnTo>
                    <a:pt x="97517" y="104775"/>
                  </a:lnTo>
                  <a:lnTo>
                    <a:pt x="100067" y="111919"/>
                  </a:lnTo>
                  <a:lnTo>
                    <a:pt x="104703" y="119062"/>
                  </a:lnTo>
                  <a:lnTo>
                    <a:pt x="106066" y="123825"/>
                  </a:lnTo>
                  <a:lnTo>
                    <a:pt x="106834" y="130969"/>
                  </a:lnTo>
                  <a:lnTo>
                    <a:pt x="107734" y="133350"/>
                  </a:lnTo>
                  <a:lnTo>
                    <a:pt x="112795" y="141287"/>
                  </a:lnTo>
                  <a:lnTo>
                    <a:pt x="118528" y="152547"/>
                  </a:lnTo>
                  <a:lnTo>
                    <a:pt x="120147" y="158551"/>
                  </a:lnTo>
                  <a:lnTo>
                    <a:pt x="121981" y="174576"/>
                  </a:lnTo>
                  <a:lnTo>
                    <a:pt x="126277" y="188339"/>
                  </a:lnTo>
                  <a:lnTo>
                    <a:pt x="127903" y="201678"/>
                  </a:lnTo>
                  <a:lnTo>
                    <a:pt x="128497" y="216284"/>
                  </a:lnTo>
                  <a:lnTo>
                    <a:pt x="128587" y="315684"/>
                  </a:lnTo>
                  <a:lnTo>
                    <a:pt x="127794" y="318406"/>
                  </a:lnTo>
                  <a:lnTo>
                    <a:pt x="123677" y="326029"/>
                  </a:lnTo>
                  <a:lnTo>
                    <a:pt x="122436" y="330904"/>
                  </a:lnTo>
                  <a:lnTo>
                    <a:pt x="121640" y="345410"/>
                  </a:lnTo>
                  <a:lnTo>
                    <a:pt x="121483" y="358859"/>
                  </a:lnTo>
                  <a:lnTo>
                    <a:pt x="121444" y="401410"/>
                  </a:lnTo>
                  <a:lnTo>
                    <a:pt x="122238" y="404131"/>
                  </a:lnTo>
                  <a:lnTo>
                    <a:pt x="126353" y="411754"/>
                  </a:lnTo>
                  <a:lnTo>
                    <a:pt x="127595" y="416629"/>
                  </a:lnTo>
                  <a:lnTo>
                    <a:pt x="128293" y="423836"/>
                  </a:lnTo>
                  <a:lnTo>
                    <a:pt x="129186" y="426226"/>
                  </a:lnTo>
                  <a:lnTo>
                    <a:pt x="132292" y="430998"/>
                  </a:lnTo>
                  <a:lnTo>
                    <a:pt x="134203" y="437882"/>
                  </a:lnTo>
                  <a:lnTo>
                    <a:pt x="134712" y="441940"/>
                  </a:lnTo>
                  <a:lnTo>
                    <a:pt x="135846" y="444645"/>
                  </a:lnTo>
                  <a:lnTo>
                    <a:pt x="137394" y="446449"/>
                  </a:lnTo>
                  <a:lnTo>
                    <a:pt x="139221" y="447651"/>
                  </a:lnTo>
                  <a:lnTo>
                    <a:pt x="140439" y="450040"/>
                  </a:lnTo>
                  <a:lnTo>
                    <a:pt x="142154" y="460194"/>
                  </a:lnTo>
                  <a:lnTo>
                    <a:pt x="142555" y="465939"/>
                  </a:lnTo>
                  <a:lnTo>
                    <a:pt x="143455" y="467789"/>
                  </a:lnTo>
                  <a:lnTo>
                    <a:pt x="144849" y="469021"/>
                  </a:lnTo>
                  <a:lnTo>
                    <a:pt x="146572" y="469843"/>
                  </a:lnTo>
                  <a:lnTo>
                    <a:pt x="147721" y="471185"/>
                  </a:lnTo>
                  <a:lnTo>
                    <a:pt x="148487" y="472873"/>
                  </a:lnTo>
                  <a:lnTo>
                    <a:pt x="148998" y="474793"/>
                  </a:lnTo>
                  <a:lnTo>
                    <a:pt x="151681" y="479042"/>
                  </a:lnTo>
                  <a:lnTo>
                    <a:pt x="157655" y="485896"/>
                  </a:lnTo>
                  <a:lnTo>
                    <a:pt x="162144" y="490592"/>
                  </a:lnTo>
                  <a:lnTo>
                    <a:pt x="170068" y="498658"/>
                  </a:lnTo>
                  <a:lnTo>
                    <a:pt x="171323" y="499126"/>
                  </a:lnTo>
                  <a:lnTo>
                    <a:pt x="174832" y="499646"/>
                  </a:lnTo>
                  <a:lnTo>
                    <a:pt x="176087" y="500578"/>
                  </a:lnTo>
                  <a:lnTo>
                    <a:pt x="176922" y="501994"/>
                  </a:lnTo>
                  <a:lnTo>
                    <a:pt x="178263" y="506177"/>
                  </a:lnTo>
                  <a:lnTo>
                    <a:pt x="182289" y="510693"/>
                  </a:lnTo>
                  <a:lnTo>
                    <a:pt x="183437" y="512706"/>
                  </a:lnTo>
                  <a:lnTo>
                    <a:pt x="185711" y="521378"/>
                  </a:lnTo>
                  <a:lnTo>
                    <a:pt x="191435" y="521471"/>
                  </a:lnTo>
                  <a:lnTo>
                    <a:pt x="200025" y="5214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PenAnnotation473"/>
            <p:cNvSpPr/>
            <p:nvPr/>
          </p:nvSpPr>
          <p:spPr>
            <a:xfrm>
              <a:off x="7729537" y="4343400"/>
              <a:ext cx="21432" cy="100013"/>
            </a:xfrm>
            <a:custGeom>
              <a:avLst/>
              <a:gdLst/>
              <a:ahLst/>
              <a:cxnLst/>
              <a:rect l="0" t="0" r="0" b="0"/>
              <a:pathLst>
                <a:path w="21432" h="100013">
                  <a:moveTo>
                    <a:pt x="14288" y="0"/>
                  </a:moveTo>
                  <a:lnTo>
                    <a:pt x="14288" y="7056"/>
                  </a:lnTo>
                  <a:lnTo>
                    <a:pt x="16404" y="9221"/>
                  </a:lnTo>
                  <a:lnTo>
                    <a:pt x="18080" y="10910"/>
                  </a:lnTo>
                  <a:lnTo>
                    <a:pt x="19197" y="12829"/>
                  </a:lnTo>
                  <a:lnTo>
                    <a:pt x="19941" y="14902"/>
                  </a:lnTo>
                  <a:lnTo>
                    <a:pt x="20439" y="17079"/>
                  </a:lnTo>
                  <a:lnTo>
                    <a:pt x="20769" y="19323"/>
                  </a:lnTo>
                  <a:lnTo>
                    <a:pt x="20990" y="21613"/>
                  </a:lnTo>
                  <a:lnTo>
                    <a:pt x="21137" y="23934"/>
                  </a:lnTo>
                  <a:lnTo>
                    <a:pt x="21300" y="28629"/>
                  </a:lnTo>
                  <a:lnTo>
                    <a:pt x="21414" y="35578"/>
                  </a:lnTo>
                  <a:lnTo>
                    <a:pt x="21431" y="69354"/>
                  </a:lnTo>
                  <a:lnTo>
                    <a:pt x="20638" y="70842"/>
                  </a:lnTo>
                  <a:lnTo>
                    <a:pt x="19315" y="72628"/>
                  </a:lnTo>
                  <a:lnTo>
                    <a:pt x="15280" y="77405"/>
                  </a:lnTo>
                  <a:lnTo>
                    <a:pt x="14729" y="80175"/>
                  </a:lnTo>
                  <a:lnTo>
                    <a:pt x="14582" y="82025"/>
                  </a:lnTo>
                  <a:lnTo>
                    <a:pt x="13690" y="83258"/>
                  </a:lnTo>
                  <a:lnTo>
                    <a:pt x="12302" y="84080"/>
                  </a:lnTo>
                  <a:lnTo>
                    <a:pt x="10582" y="84628"/>
                  </a:lnTo>
                  <a:lnTo>
                    <a:pt x="9437" y="85787"/>
                  </a:lnTo>
                  <a:lnTo>
                    <a:pt x="8672" y="87354"/>
                  </a:lnTo>
                  <a:lnTo>
                    <a:pt x="8163" y="89192"/>
                  </a:lnTo>
                  <a:lnTo>
                    <a:pt x="7030" y="90417"/>
                  </a:lnTo>
                  <a:lnTo>
                    <a:pt x="5480" y="91235"/>
                  </a:lnTo>
                  <a:lnTo>
                    <a:pt x="3654" y="91779"/>
                  </a:lnTo>
                  <a:lnTo>
                    <a:pt x="2436" y="92936"/>
                  </a:lnTo>
                  <a:lnTo>
                    <a:pt x="1624" y="94501"/>
                  </a:lnTo>
                  <a:lnTo>
                    <a:pt x="0" y="1000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PenAnnotation474"/>
            <p:cNvSpPr/>
            <p:nvPr/>
          </p:nvSpPr>
          <p:spPr>
            <a:xfrm>
              <a:off x="7815262" y="4343400"/>
              <a:ext cx="114301" cy="92568"/>
            </a:xfrm>
            <a:custGeom>
              <a:avLst/>
              <a:gdLst/>
              <a:ahLst/>
              <a:cxnLst/>
              <a:rect l="0" t="0" r="0" b="0"/>
              <a:pathLst>
                <a:path w="114301" h="92568">
                  <a:moveTo>
                    <a:pt x="0" y="0"/>
                  </a:moveTo>
                  <a:lnTo>
                    <a:pt x="6152" y="0"/>
                  </a:lnTo>
                  <a:lnTo>
                    <a:pt x="6482" y="794"/>
                  </a:lnTo>
                  <a:lnTo>
                    <a:pt x="6703" y="2116"/>
                  </a:lnTo>
                  <a:lnTo>
                    <a:pt x="6850" y="3792"/>
                  </a:lnTo>
                  <a:lnTo>
                    <a:pt x="6948" y="5703"/>
                  </a:lnTo>
                  <a:lnTo>
                    <a:pt x="7117" y="13000"/>
                  </a:lnTo>
                  <a:lnTo>
                    <a:pt x="7143" y="27254"/>
                  </a:lnTo>
                  <a:lnTo>
                    <a:pt x="9260" y="30105"/>
                  </a:lnTo>
                  <a:lnTo>
                    <a:pt x="10937" y="31975"/>
                  </a:lnTo>
                  <a:lnTo>
                    <a:pt x="12847" y="33223"/>
                  </a:lnTo>
                  <a:lnTo>
                    <a:pt x="14915" y="34055"/>
                  </a:lnTo>
                  <a:lnTo>
                    <a:pt x="17087" y="34609"/>
                  </a:lnTo>
                  <a:lnTo>
                    <a:pt x="18535" y="35773"/>
                  </a:lnTo>
                  <a:lnTo>
                    <a:pt x="19500" y="37342"/>
                  </a:lnTo>
                  <a:lnTo>
                    <a:pt x="20145" y="39182"/>
                  </a:lnTo>
                  <a:lnTo>
                    <a:pt x="21367" y="40409"/>
                  </a:lnTo>
                  <a:lnTo>
                    <a:pt x="22975" y="41226"/>
                  </a:lnTo>
                  <a:lnTo>
                    <a:pt x="24843" y="41771"/>
                  </a:lnTo>
                  <a:lnTo>
                    <a:pt x="26881" y="42929"/>
                  </a:lnTo>
                  <a:lnTo>
                    <a:pt x="29033" y="44494"/>
                  </a:lnTo>
                  <a:lnTo>
                    <a:pt x="31262" y="46332"/>
                  </a:lnTo>
                  <a:lnTo>
                    <a:pt x="33541" y="48350"/>
                  </a:lnTo>
                  <a:lnTo>
                    <a:pt x="38190" y="52709"/>
                  </a:lnTo>
                  <a:lnTo>
                    <a:pt x="41335" y="54189"/>
                  </a:lnTo>
                  <a:lnTo>
                    <a:pt x="45019" y="55176"/>
                  </a:lnTo>
                  <a:lnTo>
                    <a:pt x="49064" y="55834"/>
                  </a:lnTo>
                  <a:lnTo>
                    <a:pt x="52553" y="57066"/>
                  </a:lnTo>
                  <a:lnTo>
                    <a:pt x="55673" y="58682"/>
                  </a:lnTo>
                  <a:lnTo>
                    <a:pt x="58546" y="60552"/>
                  </a:lnTo>
                  <a:lnTo>
                    <a:pt x="60462" y="62593"/>
                  </a:lnTo>
                  <a:lnTo>
                    <a:pt x="61740" y="64747"/>
                  </a:lnTo>
                  <a:lnTo>
                    <a:pt x="62591" y="66977"/>
                  </a:lnTo>
                  <a:lnTo>
                    <a:pt x="63953" y="69257"/>
                  </a:lnTo>
                  <a:lnTo>
                    <a:pt x="65654" y="71572"/>
                  </a:lnTo>
                  <a:lnTo>
                    <a:pt x="67581" y="73908"/>
                  </a:lnTo>
                  <a:lnTo>
                    <a:pt x="69660" y="75465"/>
                  </a:lnTo>
                  <a:lnTo>
                    <a:pt x="71841" y="76504"/>
                  </a:lnTo>
                  <a:lnTo>
                    <a:pt x="74088" y="77196"/>
                  </a:lnTo>
                  <a:lnTo>
                    <a:pt x="76379" y="77658"/>
                  </a:lnTo>
                  <a:lnTo>
                    <a:pt x="78701" y="77966"/>
                  </a:lnTo>
                  <a:lnTo>
                    <a:pt x="81042" y="78171"/>
                  </a:lnTo>
                  <a:lnTo>
                    <a:pt x="83396" y="78308"/>
                  </a:lnTo>
                  <a:lnTo>
                    <a:pt x="88130" y="78459"/>
                  </a:lnTo>
                  <a:lnTo>
                    <a:pt x="100016" y="78565"/>
                  </a:lnTo>
                  <a:lnTo>
                    <a:pt x="102396" y="78570"/>
                  </a:lnTo>
                  <a:lnTo>
                    <a:pt x="103983" y="79368"/>
                  </a:lnTo>
                  <a:lnTo>
                    <a:pt x="105041" y="80693"/>
                  </a:lnTo>
                  <a:lnTo>
                    <a:pt x="105746" y="82370"/>
                  </a:lnTo>
                  <a:lnTo>
                    <a:pt x="107010" y="83488"/>
                  </a:lnTo>
                  <a:lnTo>
                    <a:pt x="108647" y="84234"/>
                  </a:lnTo>
                  <a:lnTo>
                    <a:pt x="113183" y="85430"/>
                  </a:lnTo>
                  <a:lnTo>
                    <a:pt x="113555" y="86322"/>
                  </a:lnTo>
                  <a:lnTo>
                    <a:pt x="113804" y="87710"/>
                  </a:lnTo>
                  <a:lnTo>
                    <a:pt x="114271" y="92567"/>
                  </a:lnTo>
                  <a:lnTo>
                    <a:pt x="114300" y="857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PenAnnotation475"/>
            <p:cNvSpPr/>
            <p:nvPr/>
          </p:nvSpPr>
          <p:spPr>
            <a:xfrm>
              <a:off x="7708106" y="4294386"/>
              <a:ext cx="121445" cy="49015"/>
            </a:xfrm>
            <a:custGeom>
              <a:avLst/>
              <a:gdLst/>
              <a:ahLst/>
              <a:cxnLst/>
              <a:rect l="0" t="0" r="0" b="0"/>
              <a:pathLst>
                <a:path w="121445" h="49015">
                  <a:moveTo>
                    <a:pt x="21431" y="34726"/>
                  </a:moveTo>
                  <a:lnTo>
                    <a:pt x="7230" y="34726"/>
                  </a:lnTo>
                  <a:lnTo>
                    <a:pt x="7202" y="33932"/>
                  </a:lnTo>
                  <a:lnTo>
                    <a:pt x="7146" y="27876"/>
                  </a:lnTo>
                  <a:lnTo>
                    <a:pt x="6351" y="26985"/>
                  </a:lnTo>
                  <a:lnTo>
                    <a:pt x="294" y="20740"/>
                  </a:lnTo>
                  <a:lnTo>
                    <a:pt x="196" y="19846"/>
                  </a:lnTo>
                  <a:lnTo>
                    <a:pt x="131" y="18456"/>
                  </a:lnTo>
                  <a:lnTo>
                    <a:pt x="1" y="13354"/>
                  </a:lnTo>
                  <a:lnTo>
                    <a:pt x="0" y="12506"/>
                  </a:lnTo>
                  <a:lnTo>
                    <a:pt x="0" y="9505"/>
                  </a:lnTo>
                  <a:lnTo>
                    <a:pt x="794" y="8387"/>
                  </a:lnTo>
                  <a:lnTo>
                    <a:pt x="2116" y="7642"/>
                  </a:lnTo>
                  <a:lnTo>
                    <a:pt x="7057" y="6177"/>
                  </a:lnTo>
                  <a:lnTo>
                    <a:pt x="20350" y="6151"/>
                  </a:lnTo>
                  <a:lnTo>
                    <a:pt x="21504" y="5357"/>
                  </a:lnTo>
                  <a:lnTo>
                    <a:pt x="23068" y="4034"/>
                  </a:lnTo>
                  <a:lnTo>
                    <a:pt x="24904" y="2359"/>
                  </a:lnTo>
                  <a:lnTo>
                    <a:pt x="26921" y="1241"/>
                  </a:lnTo>
                  <a:lnTo>
                    <a:pt x="29060" y="497"/>
                  </a:lnTo>
                  <a:lnTo>
                    <a:pt x="31280" y="0"/>
                  </a:lnTo>
                  <a:lnTo>
                    <a:pt x="33554" y="463"/>
                  </a:lnTo>
                  <a:lnTo>
                    <a:pt x="35863" y="1565"/>
                  </a:lnTo>
                  <a:lnTo>
                    <a:pt x="41480" y="5245"/>
                  </a:lnTo>
                  <a:lnTo>
                    <a:pt x="42734" y="4753"/>
                  </a:lnTo>
                  <a:lnTo>
                    <a:pt x="44364" y="3632"/>
                  </a:lnTo>
                  <a:lnTo>
                    <a:pt x="46245" y="2090"/>
                  </a:lnTo>
                  <a:lnTo>
                    <a:pt x="48292" y="1856"/>
                  </a:lnTo>
                  <a:lnTo>
                    <a:pt x="50452" y="2494"/>
                  </a:lnTo>
                  <a:lnTo>
                    <a:pt x="52684" y="3713"/>
                  </a:lnTo>
                  <a:lnTo>
                    <a:pt x="54966" y="4526"/>
                  </a:lnTo>
                  <a:lnTo>
                    <a:pt x="57282" y="5067"/>
                  </a:lnTo>
                  <a:lnTo>
                    <a:pt x="62909" y="5937"/>
                  </a:lnTo>
                  <a:lnTo>
                    <a:pt x="65795" y="6056"/>
                  </a:lnTo>
                  <a:lnTo>
                    <a:pt x="77257" y="6145"/>
                  </a:lnTo>
                  <a:lnTo>
                    <a:pt x="78493" y="6941"/>
                  </a:lnTo>
                  <a:lnTo>
                    <a:pt x="80110" y="8265"/>
                  </a:lnTo>
                  <a:lnTo>
                    <a:pt x="81981" y="9942"/>
                  </a:lnTo>
                  <a:lnTo>
                    <a:pt x="84023" y="11059"/>
                  </a:lnTo>
                  <a:lnTo>
                    <a:pt x="86178" y="11805"/>
                  </a:lnTo>
                  <a:lnTo>
                    <a:pt x="91546" y="13001"/>
                  </a:lnTo>
                  <a:lnTo>
                    <a:pt x="94398" y="13164"/>
                  </a:lnTo>
                  <a:lnTo>
                    <a:pt x="98903" y="13269"/>
                  </a:lnTo>
                  <a:lnTo>
                    <a:pt x="103476" y="13287"/>
                  </a:lnTo>
                  <a:lnTo>
                    <a:pt x="105496" y="14083"/>
                  </a:lnTo>
                  <a:lnTo>
                    <a:pt x="107637" y="15408"/>
                  </a:lnTo>
                  <a:lnTo>
                    <a:pt x="113910" y="20144"/>
                  </a:lnTo>
                  <a:lnTo>
                    <a:pt x="116244" y="20308"/>
                  </a:lnTo>
                  <a:lnTo>
                    <a:pt x="121139" y="20431"/>
                  </a:lnTo>
                  <a:lnTo>
                    <a:pt x="121240" y="21227"/>
                  </a:lnTo>
                  <a:lnTo>
                    <a:pt x="121309" y="22552"/>
                  </a:lnTo>
                  <a:lnTo>
                    <a:pt x="121442" y="27495"/>
                  </a:lnTo>
                  <a:lnTo>
                    <a:pt x="121444" y="4901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PenAnnotation476"/>
            <p:cNvSpPr/>
            <p:nvPr/>
          </p:nvSpPr>
          <p:spPr>
            <a:xfrm>
              <a:off x="7486650" y="4439354"/>
              <a:ext cx="221457" cy="375534"/>
            </a:xfrm>
            <a:custGeom>
              <a:avLst/>
              <a:gdLst/>
              <a:ahLst/>
              <a:cxnLst/>
              <a:rect l="0" t="0" r="0" b="0"/>
              <a:pathLst>
                <a:path w="221457" h="375534">
                  <a:moveTo>
                    <a:pt x="221456" y="11202"/>
                  </a:moveTo>
                  <a:lnTo>
                    <a:pt x="221456" y="0"/>
                  </a:lnTo>
                  <a:lnTo>
                    <a:pt x="221456" y="1726"/>
                  </a:lnTo>
                  <a:lnTo>
                    <a:pt x="220662" y="2503"/>
                  </a:lnTo>
                  <a:lnTo>
                    <a:pt x="219340" y="3022"/>
                  </a:lnTo>
                  <a:lnTo>
                    <a:pt x="214607" y="3998"/>
                  </a:lnTo>
                  <a:lnTo>
                    <a:pt x="210607" y="4040"/>
                  </a:lnTo>
                  <a:lnTo>
                    <a:pt x="208667" y="4840"/>
                  </a:lnTo>
                  <a:lnTo>
                    <a:pt x="201966" y="9710"/>
                  </a:lnTo>
                  <a:lnTo>
                    <a:pt x="200408" y="10908"/>
                  </a:lnTo>
                  <a:lnTo>
                    <a:pt x="193565" y="11185"/>
                  </a:lnTo>
                  <a:lnTo>
                    <a:pt x="189179" y="11199"/>
                  </a:lnTo>
                  <a:lnTo>
                    <a:pt x="188031" y="11994"/>
                  </a:lnTo>
                  <a:lnTo>
                    <a:pt x="187266" y="13317"/>
                  </a:lnTo>
                  <a:lnTo>
                    <a:pt x="186039" y="17352"/>
                  </a:lnTo>
                  <a:lnTo>
                    <a:pt x="185145" y="17683"/>
                  </a:lnTo>
                  <a:lnTo>
                    <a:pt x="180094" y="18149"/>
                  </a:lnTo>
                  <a:lnTo>
                    <a:pt x="172745" y="18320"/>
                  </a:lnTo>
                  <a:lnTo>
                    <a:pt x="161620" y="18343"/>
                  </a:lnTo>
                  <a:lnTo>
                    <a:pt x="160134" y="19138"/>
                  </a:lnTo>
                  <a:lnTo>
                    <a:pt x="159143" y="20461"/>
                  </a:lnTo>
                  <a:lnTo>
                    <a:pt x="158483" y="22137"/>
                  </a:lnTo>
                  <a:lnTo>
                    <a:pt x="157249" y="23255"/>
                  </a:lnTo>
                  <a:lnTo>
                    <a:pt x="155633" y="23999"/>
                  </a:lnTo>
                  <a:lnTo>
                    <a:pt x="153761" y="24496"/>
                  </a:lnTo>
                  <a:lnTo>
                    <a:pt x="149565" y="27164"/>
                  </a:lnTo>
                  <a:lnTo>
                    <a:pt x="144195" y="31552"/>
                  </a:lnTo>
                  <a:lnTo>
                    <a:pt x="141345" y="32153"/>
                  </a:lnTo>
                  <a:lnTo>
                    <a:pt x="135277" y="32491"/>
                  </a:lnTo>
                  <a:lnTo>
                    <a:pt x="128453" y="32591"/>
                  </a:lnTo>
                  <a:lnTo>
                    <a:pt x="90190" y="32633"/>
                  </a:lnTo>
                  <a:lnTo>
                    <a:pt x="87908" y="33427"/>
                  </a:lnTo>
                  <a:lnTo>
                    <a:pt x="83256" y="36425"/>
                  </a:lnTo>
                  <a:lnTo>
                    <a:pt x="78541" y="38287"/>
                  </a:lnTo>
                  <a:lnTo>
                    <a:pt x="73801" y="39115"/>
                  </a:lnTo>
                  <a:lnTo>
                    <a:pt x="69049" y="39483"/>
                  </a:lnTo>
                  <a:lnTo>
                    <a:pt x="67463" y="40374"/>
                  </a:lnTo>
                  <a:lnTo>
                    <a:pt x="66406" y="41763"/>
                  </a:lnTo>
                  <a:lnTo>
                    <a:pt x="65702" y="43482"/>
                  </a:lnTo>
                  <a:lnTo>
                    <a:pt x="60918" y="49694"/>
                  </a:lnTo>
                  <a:lnTo>
                    <a:pt x="58868" y="51151"/>
                  </a:lnTo>
                  <a:lnTo>
                    <a:pt x="51992" y="53489"/>
                  </a:lnTo>
                  <a:lnTo>
                    <a:pt x="51330" y="53681"/>
                  </a:lnTo>
                  <a:lnTo>
                    <a:pt x="46606" y="53950"/>
                  </a:lnTo>
                  <a:lnTo>
                    <a:pt x="44564" y="54782"/>
                  </a:lnTo>
                  <a:lnTo>
                    <a:pt x="37898" y="59745"/>
                  </a:lnTo>
                  <a:lnTo>
                    <a:pt x="31691" y="65449"/>
                  </a:lnTo>
                  <a:lnTo>
                    <a:pt x="25193" y="71762"/>
                  </a:lnTo>
                  <a:lnTo>
                    <a:pt x="17969" y="78960"/>
                  </a:lnTo>
                  <a:lnTo>
                    <a:pt x="16742" y="80980"/>
                  </a:lnTo>
                  <a:lnTo>
                    <a:pt x="14610" y="88467"/>
                  </a:lnTo>
                  <a:lnTo>
                    <a:pt x="14383" y="93185"/>
                  </a:lnTo>
                  <a:lnTo>
                    <a:pt x="13557" y="95226"/>
                  </a:lnTo>
                  <a:lnTo>
                    <a:pt x="8146" y="102749"/>
                  </a:lnTo>
                  <a:lnTo>
                    <a:pt x="7589" y="105600"/>
                  </a:lnTo>
                  <a:lnTo>
                    <a:pt x="7439" y="107471"/>
                  </a:lnTo>
                  <a:lnTo>
                    <a:pt x="6548" y="109513"/>
                  </a:lnTo>
                  <a:lnTo>
                    <a:pt x="1019" y="117036"/>
                  </a:lnTo>
                  <a:lnTo>
                    <a:pt x="453" y="119887"/>
                  </a:lnTo>
                  <a:lnTo>
                    <a:pt x="58" y="131260"/>
                  </a:lnTo>
                  <a:lnTo>
                    <a:pt x="0" y="204105"/>
                  </a:lnTo>
                  <a:lnTo>
                    <a:pt x="793" y="207274"/>
                  </a:lnTo>
                  <a:lnTo>
                    <a:pt x="5653" y="218060"/>
                  </a:lnTo>
                  <a:lnTo>
                    <a:pt x="6702" y="227539"/>
                  </a:lnTo>
                  <a:lnTo>
                    <a:pt x="6849" y="231626"/>
                  </a:lnTo>
                  <a:lnTo>
                    <a:pt x="7741" y="235145"/>
                  </a:lnTo>
                  <a:lnTo>
                    <a:pt x="12759" y="246496"/>
                  </a:lnTo>
                  <a:lnTo>
                    <a:pt x="13985" y="256382"/>
                  </a:lnTo>
                  <a:lnTo>
                    <a:pt x="14228" y="266772"/>
                  </a:lnTo>
                  <a:lnTo>
                    <a:pt x="14287" y="317406"/>
                  </a:lnTo>
                  <a:lnTo>
                    <a:pt x="15081" y="320906"/>
                  </a:lnTo>
                  <a:lnTo>
                    <a:pt x="19941" y="332228"/>
                  </a:lnTo>
                  <a:lnTo>
                    <a:pt x="21235" y="343725"/>
                  </a:lnTo>
                  <a:lnTo>
                    <a:pt x="21419" y="354540"/>
                  </a:lnTo>
                  <a:lnTo>
                    <a:pt x="21431" y="37553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PenAnnotation477"/>
            <p:cNvSpPr/>
            <p:nvPr/>
          </p:nvSpPr>
          <p:spPr>
            <a:xfrm>
              <a:off x="7929562" y="4414845"/>
              <a:ext cx="321381" cy="478557"/>
            </a:xfrm>
            <a:custGeom>
              <a:avLst/>
              <a:gdLst/>
              <a:ahLst/>
              <a:cxnLst/>
              <a:rect l="0" t="0" r="0" b="0"/>
              <a:pathLst>
                <a:path w="321381" h="478557">
                  <a:moveTo>
                    <a:pt x="0" y="7136"/>
                  </a:moveTo>
                  <a:lnTo>
                    <a:pt x="0" y="0"/>
                  </a:lnTo>
                  <a:lnTo>
                    <a:pt x="0" y="7128"/>
                  </a:lnTo>
                  <a:lnTo>
                    <a:pt x="6152" y="7135"/>
                  </a:lnTo>
                  <a:lnTo>
                    <a:pt x="13208" y="13287"/>
                  </a:lnTo>
                  <a:lnTo>
                    <a:pt x="15925" y="13838"/>
                  </a:lnTo>
                  <a:lnTo>
                    <a:pt x="17760" y="13985"/>
                  </a:lnTo>
                  <a:lnTo>
                    <a:pt x="18983" y="14877"/>
                  </a:lnTo>
                  <a:lnTo>
                    <a:pt x="19800" y="16265"/>
                  </a:lnTo>
                  <a:lnTo>
                    <a:pt x="20344" y="17985"/>
                  </a:lnTo>
                  <a:lnTo>
                    <a:pt x="21500" y="19131"/>
                  </a:lnTo>
                  <a:lnTo>
                    <a:pt x="23064" y="19895"/>
                  </a:lnTo>
                  <a:lnTo>
                    <a:pt x="26920" y="20744"/>
                  </a:lnTo>
                  <a:lnTo>
                    <a:pt x="35329" y="21397"/>
                  </a:lnTo>
                  <a:lnTo>
                    <a:pt x="39395" y="25208"/>
                  </a:lnTo>
                  <a:lnTo>
                    <a:pt x="41345" y="26328"/>
                  </a:lnTo>
                  <a:lnTo>
                    <a:pt x="45627" y="27572"/>
                  </a:lnTo>
                  <a:lnTo>
                    <a:pt x="54845" y="28371"/>
                  </a:lnTo>
                  <a:lnTo>
                    <a:pt x="59565" y="28480"/>
                  </a:lnTo>
                  <a:lnTo>
                    <a:pt x="61935" y="29303"/>
                  </a:lnTo>
                  <a:lnTo>
                    <a:pt x="70029" y="34710"/>
                  </a:lnTo>
                  <a:lnTo>
                    <a:pt x="74812" y="39207"/>
                  </a:lnTo>
                  <a:lnTo>
                    <a:pt x="76863" y="40423"/>
                  </a:lnTo>
                  <a:lnTo>
                    <a:pt x="81258" y="41774"/>
                  </a:lnTo>
                  <a:lnTo>
                    <a:pt x="88194" y="42534"/>
                  </a:lnTo>
                  <a:lnTo>
                    <a:pt x="90546" y="43435"/>
                  </a:lnTo>
                  <a:lnTo>
                    <a:pt x="95276" y="46552"/>
                  </a:lnTo>
                  <a:lnTo>
                    <a:pt x="97648" y="46907"/>
                  </a:lnTo>
                  <a:lnTo>
                    <a:pt x="100024" y="46350"/>
                  </a:lnTo>
                  <a:lnTo>
                    <a:pt x="102402" y="45185"/>
                  </a:lnTo>
                  <a:lnTo>
                    <a:pt x="104780" y="45202"/>
                  </a:lnTo>
                  <a:lnTo>
                    <a:pt x="107159" y="46007"/>
                  </a:lnTo>
                  <a:lnTo>
                    <a:pt x="109541" y="47338"/>
                  </a:lnTo>
                  <a:lnTo>
                    <a:pt x="114301" y="48816"/>
                  </a:lnTo>
                  <a:lnTo>
                    <a:pt x="123825" y="49765"/>
                  </a:lnTo>
                  <a:lnTo>
                    <a:pt x="126207" y="50636"/>
                  </a:lnTo>
                  <a:lnTo>
                    <a:pt x="133350" y="54862"/>
                  </a:lnTo>
                  <a:lnTo>
                    <a:pt x="138113" y="56129"/>
                  </a:lnTo>
                  <a:lnTo>
                    <a:pt x="147638" y="56942"/>
                  </a:lnTo>
                  <a:lnTo>
                    <a:pt x="152400" y="57053"/>
                  </a:lnTo>
                  <a:lnTo>
                    <a:pt x="154781" y="57877"/>
                  </a:lnTo>
                  <a:lnTo>
                    <a:pt x="159544" y="60908"/>
                  </a:lnTo>
                  <a:lnTo>
                    <a:pt x="169069" y="68528"/>
                  </a:lnTo>
                  <a:lnTo>
                    <a:pt x="173831" y="70140"/>
                  </a:lnTo>
                  <a:lnTo>
                    <a:pt x="180975" y="71047"/>
                  </a:lnTo>
                  <a:lnTo>
                    <a:pt x="183356" y="71968"/>
                  </a:lnTo>
                  <a:lnTo>
                    <a:pt x="191470" y="77547"/>
                  </a:lnTo>
                  <a:lnTo>
                    <a:pt x="200466" y="86209"/>
                  </a:lnTo>
                  <a:lnTo>
                    <a:pt x="202702" y="88426"/>
                  </a:lnTo>
                  <a:lnTo>
                    <a:pt x="204984" y="89904"/>
                  </a:lnTo>
                  <a:lnTo>
                    <a:pt x="211989" y="92779"/>
                  </a:lnTo>
                  <a:lnTo>
                    <a:pt x="221314" y="100060"/>
                  </a:lnTo>
                  <a:lnTo>
                    <a:pt x="230221" y="108781"/>
                  </a:lnTo>
                  <a:lnTo>
                    <a:pt x="232062" y="110618"/>
                  </a:lnTo>
                  <a:lnTo>
                    <a:pt x="233289" y="112636"/>
                  </a:lnTo>
                  <a:lnTo>
                    <a:pt x="234653" y="116996"/>
                  </a:lnTo>
                  <a:lnTo>
                    <a:pt x="235810" y="118475"/>
                  </a:lnTo>
                  <a:lnTo>
                    <a:pt x="237375" y="119462"/>
                  </a:lnTo>
                  <a:lnTo>
                    <a:pt x="241798" y="121046"/>
                  </a:lnTo>
                  <a:lnTo>
                    <a:pt x="242162" y="121970"/>
                  </a:lnTo>
                  <a:lnTo>
                    <a:pt x="242824" y="128688"/>
                  </a:lnTo>
                  <a:lnTo>
                    <a:pt x="242888" y="153393"/>
                  </a:lnTo>
                  <a:lnTo>
                    <a:pt x="242094" y="155441"/>
                  </a:lnTo>
                  <a:lnTo>
                    <a:pt x="236737" y="162975"/>
                  </a:lnTo>
                  <a:lnTo>
                    <a:pt x="236185" y="165827"/>
                  </a:lnTo>
                  <a:lnTo>
                    <a:pt x="235783" y="178720"/>
                  </a:lnTo>
                  <a:lnTo>
                    <a:pt x="235744" y="280980"/>
                  </a:lnTo>
                  <a:lnTo>
                    <a:pt x="241398" y="298540"/>
                  </a:lnTo>
                  <a:lnTo>
                    <a:pt x="242691" y="311740"/>
                  </a:lnTo>
                  <a:lnTo>
                    <a:pt x="242801" y="316611"/>
                  </a:lnTo>
                  <a:lnTo>
                    <a:pt x="243624" y="319022"/>
                  </a:lnTo>
                  <a:lnTo>
                    <a:pt x="247779" y="326206"/>
                  </a:lnTo>
                  <a:lnTo>
                    <a:pt x="249031" y="330978"/>
                  </a:lnTo>
                  <a:lnTo>
                    <a:pt x="249943" y="345272"/>
                  </a:lnTo>
                  <a:lnTo>
                    <a:pt x="250766" y="347654"/>
                  </a:lnTo>
                  <a:lnTo>
                    <a:pt x="254923" y="354798"/>
                  </a:lnTo>
                  <a:lnTo>
                    <a:pt x="256174" y="359561"/>
                  </a:lnTo>
                  <a:lnTo>
                    <a:pt x="257043" y="373584"/>
                  </a:lnTo>
                  <a:lnTo>
                    <a:pt x="257087" y="377641"/>
                  </a:lnTo>
                  <a:lnTo>
                    <a:pt x="257910" y="381139"/>
                  </a:lnTo>
                  <a:lnTo>
                    <a:pt x="263317" y="391193"/>
                  </a:lnTo>
                  <a:lnTo>
                    <a:pt x="263874" y="394257"/>
                  </a:lnTo>
                  <a:lnTo>
                    <a:pt x="264230" y="402692"/>
                  </a:lnTo>
                  <a:lnTo>
                    <a:pt x="265054" y="404984"/>
                  </a:lnTo>
                  <a:lnTo>
                    <a:pt x="269211" y="412001"/>
                  </a:lnTo>
                  <a:lnTo>
                    <a:pt x="271589" y="419108"/>
                  </a:lnTo>
                  <a:lnTo>
                    <a:pt x="276174" y="426240"/>
                  </a:lnTo>
                  <a:lnTo>
                    <a:pt x="278679" y="433381"/>
                  </a:lnTo>
                  <a:lnTo>
                    <a:pt x="283302" y="440524"/>
                  </a:lnTo>
                  <a:lnTo>
                    <a:pt x="284662" y="445286"/>
                  </a:lnTo>
                  <a:lnTo>
                    <a:pt x="285819" y="446874"/>
                  </a:lnTo>
                  <a:lnTo>
                    <a:pt x="287383" y="447932"/>
                  </a:lnTo>
                  <a:lnTo>
                    <a:pt x="289220" y="448637"/>
                  </a:lnTo>
                  <a:lnTo>
                    <a:pt x="295598" y="453422"/>
                  </a:lnTo>
                  <a:lnTo>
                    <a:pt x="297078" y="455473"/>
                  </a:lnTo>
                  <a:lnTo>
                    <a:pt x="298721" y="459867"/>
                  </a:lnTo>
                  <a:lnTo>
                    <a:pt x="299954" y="461357"/>
                  </a:lnTo>
                  <a:lnTo>
                    <a:pt x="301570" y="462350"/>
                  </a:lnTo>
                  <a:lnTo>
                    <a:pt x="303440" y="463012"/>
                  </a:lnTo>
                  <a:lnTo>
                    <a:pt x="304687" y="464247"/>
                  </a:lnTo>
                  <a:lnTo>
                    <a:pt x="305519" y="465864"/>
                  </a:lnTo>
                  <a:lnTo>
                    <a:pt x="306853" y="470370"/>
                  </a:lnTo>
                  <a:lnTo>
                    <a:pt x="307756" y="470740"/>
                  </a:lnTo>
                  <a:lnTo>
                    <a:pt x="313304" y="471382"/>
                  </a:lnTo>
                  <a:lnTo>
                    <a:pt x="313644" y="472209"/>
                  </a:lnTo>
                  <a:lnTo>
                    <a:pt x="314023" y="475243"/>
                  </a:lnTo>
                  <a:lnTo>
                    <a:pt x="314917" y="475576"/>
                  </a:lnTo>
                  <a:lnTo>
                    <a:pt x="316307" y="475004"/>
                  </a:lnTo>
                  <a:lnTo>
                    <a:pt x="318028" y="473830"/>
                  </a:lnTo>
                  <a:lnTo>
                    <a:pt x="319174" y="473840"/>
                  </a:lnTo>
                  <a:lnTo>
                    <a:pt x="319939" y="474641"/>
                  </a:lnTo>
                  <a:lnTo>
                    <a:pt x="320449" y="475968"/>
                  </a:lnTo>
                  <a:lnTo>
                    <a:pt x="320790" y="476059"/>
                  </a:lnTo>
                  <a:lnTo>
                    <a:pt x="321016" y="475327"/>
                  </a:lnTo>
                  <a:lnTo>
                    <a:pt x="321166" y="474044"/>
                  </a:lnTo>
                  <a:lnTo>
                    <a:pt x="321267" y="473983"/>
                  </a:lnTo>
                  <a:lnTo>
                    <a:pt x="321380" y="476032"/>
                  </a:lnTo>
                  <a:lnTo>
                    <a:pt x="320616" y="476896"/>
                  </a:lnTo>
                  <a:lnTo>
                    <a:pt x="319312" y="477472"/>
                  </a:lnTo>
                  <a:lnTo>
                    <a:pt x="314617" y="478556"/>
                  </a:lnTo>
                  <a:lnTo>
                    <a:pt x="314325" y="47148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PenAnnotation478"/>
            <p:cNvSpPr/>
            <p:nvPr/>
          </p:nvSpPr>
          <p:spPr>
            <a:xfrm>
              <a:off x="7565231" y="4614862"/>
              <a:ext cx="42863" cy="371476"/>
            </a:xfrm>
            <a:custGeom>
              <a:avLst/>
              <a:gdLst/>
              <a:ahLst/>
              <a:cxnLst/>
              <a:rect l="0" t="0" r="0" b="0"/>
              <a:pathLst>
                <a:path w="42863" h="371476">
                  <a:moveTo>
                    <a:pt x="28575" y="0"/>
                  </a:moveTo>
                  <a:lnTo>
                    <a:pt x="21726" y="6850"/>
                  </a:lnTo>
                  <a:lnTo>
                    <a:pt x="21518" y="10849"/>
                  </a:lnTo>
                  <a:lnTo>
                    <a:pt x="20696" y="11995"/>
                  </a:lnTo>
                  <a:lnTo>
                    <a:pt x="19353" y="12759"/>
                  </a:lnTo>
                  <a:lnTo>
                    <a:pt x="17665" y="13269"/>
                  </a:lnTo>
                  <a:lnTo>
                    <a:pt x="16539" y="14402"/>
                  </a:lnTo>
                  <a:lnTo>
                    <a:pt x="15788" y="15951"/>
                  </a:lnTo>
                  <a:lnTo>
                    <a:pt x="14376" y="21111"/>
                  </a:lnTo>
                  <a:lnTo>
                    <a:pt x="14290" y="32065"/>
                  </a:lnTo>
                  <a:lnTo>
                    <a:pt x="14287" y="60328"/>
                  </a:lnTo>
                  <a:lnTo>
                    <a:pt x="13494" y="62444"/>
                  </a:lnTo>
                  <a:lnTo>
                    <a:pt x="12171" y="64648"/>
                  </a:lnTo>
                  <a:lnTo>
                    <a:pt x="10494" y="66911"/>
                  </a:lnTo>
                  <a:lnTo>
                    <a:pt x="9377" y="69214"/>
                  </a:lnTo>
                  <a:lnTo>
                    <a:pt x="8136" y="73889"/>
                  </a:lnTo>
                  <a:lnTo>
                    <a:pt x="7340" y="78448"/>
                  </a:lnTo>
                  <a:lnTo>
                    <a:pt x="7230" y="81962"/>
                  </a:lnTo>
                  <a:lnTo>
                    <a:pt x="7995" y="84010"/>
                  </a:lnTo>
                  <a:lnTo>
                    <a:pt x="9299" y="86169"/>
                  </a:lnTo>
                  <a:lnTo>
                    <a:pt x="13302" y="91546"/>
                  </a:lnTo>
                  <a:lnTo>
                    <a:pt x="13849" y="94397"/>
                  </a:lnTo>
                  <a:lnTo>
                    <a:pt x="14230" y="105770"/>
                  </a:lnTo>
                  <a:lnTo>
                    <a:pt x="14286" y="130683"/>
                  </a:lnTo>
                  <a:lnTo>
                    <a:pt x="15080" y="133159"/>
                  </a:lnTo>
                  <a:lnTo>
                    <a:pt x="16403" y="135604"/>
                  </a:lnTo>
                  <a:lnTo>
                    <a:pt x="18080" y="138028"/>
                  </a:lnTo>
                  <a:lnTo>
                    <a:pt x="19197" y="140437"/>
                  </a:lnTo>
                  <a:lnTo>
                    <a:pt x="20438" y="145231"/>
                  </a:lnTo>
                  <a:lnTo>
                    <a:pt x="21235" y="149867"/>
                  </a:lnTo>
                  <a:lnTo>
                    <a:pt x="21344" y="153391"/>
                  </a:lnTo>
                  <a:lnTo>
                    <a:pt x="22167" y="155442"/>
                  </a:lnTo>
                  <a:lnTo>
                    <a:pt x="23509" y="157603"/>
                  </a:lnTo>
                  <a:lnTo>
                    <a:pt x="25197" y="159838"/>
                  </a:lnTo>
                  <a:lnTo>
                    <a:pt x="26323" y="162121"/>
                  </a:lnTo>
                  <a:lnTo>
                    <a:pt x="27575" y="166775"/>
                  </a:lnTo>
                  <a:lnTo>
                    <a:pt x="28279" y="173857"/>
                  </a:lnTo>
                  <a:lnTo>
                    <a:pt x="29172" y="176230"/>
                  </a:lnTo>
                  <a:lnTo>
                    <a:pt x="30559" y="178605"/>
                  </a:lnTo>
                  <a:lnTo>
                    <a:pt x="32279" y="180983"/>
                  </a:lnTo>
                  <a:lnTo>
                    <a:pt x="33426" y="183362"/>
                  </a:lnTo>
                  <a:lnTo>
                    <a:pt x="34699" y="188121"/>
                  </a:lnTo>
                  <a:lnTo>
                    <a:pt x="35517" y="197645"/>
                  </a:lnTo>
                  <a:lnTo>
                    <a:pt x="35707" y="208658"/>
                  </a:lnTo>
                  <a:lnTo>
                    <a:pt x="35717" y="216988"/>
                  </a:lnTo>
                  <a:lnTo>
                    <a:pt x="36511" y="219271"/>
                  </a:lnTo>
                  <a:lnTo>
                    <a:pt x="37834" y="221587"/>
                  </a:lnTo>
                  <a:lnTo>
                    <a:pt x="39511" y="223925"/>
                  </a:lnTo>
                  <a:lnTo>
                    <a:pt x="40628" y="226277"/>
                  </a:lnTo>
                  <a:lnTo>
                    <a:pt x="41869" y="231007"/>
                  </a:lnTo>
                  <a:lnTo>
                    <a:pt x="42666" y="240512"/>
                  </a:lnTo>
                  <a:lnTo>
                    <a:pt x="42823" y="250032"/>
                  </a:lnTo>
                  <a:lnTo>
                    <a:pt x="42862" y="274172"/>
                  </a:lnTo>
                  <a:lnTo>
                    <a:pt x="42069" y="276444"/>
                  </a:lnTo>
                  <a:lnTo>
                    <a:pt x="40746" y="278752"/>
                  </a:lnTo>
                  <a:lnTo>
                    <a:pt x="36013" y="285341"/>
                  </a:lnTo>
                  <a:lnTo>
                    <a:pt x="35805" y="289421"/>
                  </a:lnTo>
                  <a:lnTo>
                    <a:pt x="34984" y="290578"/>
                  </a:lnTo>
                  <a:lnTo>
                    <a:pt x="33640" y="291350"/>
                  </a:lnTo>
                  <a:lnTo>
                    <a:pt x="31952" y="291865"/>
                  </a:lnTo>
                  <a:lnTo>
                    <a:pt x="30827" y="293001"/>
                  </a:lnTo>
                  <a:lnTo>
                    <a:pt x="30075" y="294553"/>
                  </a:lnTo>
                  <a:lnTo>
                    <a:pt x="29242" y="298394"/>
                  </a:lnTo>
                  <a:lnTo>
                    <a:pt x="28663" y="309659"/>
                  </a:lnTo>
                  <a:lnTo>
                    <a:pt x="28601" y="312943"/>
                  </a:lnTo>
                  <a:lnTo>
                    <a:pt x="27799" y="314197"/>
                  </a:lnTo>
                  <a:lnTo>
                    <a:pt x="26469" y="315828"/>
                  </a:lnTo>
                  <a:lnTo>
                    <a:pt x="22426" y="320354"/>
                  </a:lnTo>
                  <a:lnTo>
                    <a:pt x="21873" y="323090"/>
                  </a:lnTo>
                  <a:lnTo>
                    <a:pt x="21726" y="324931"/>
                  </a:lnTo>
                  <a:lnTo>
                    <a:pt x="20833" y="326952"/>
                  </a:lnTo>
                  <a:lnTo>
                    <a:pt x="19445" y="329093"/>
                  </a:lnTo>
                  <a:lnTo>
                    <a:pt x="14589" y="335366"/>
                  </a:lnTo>
                  <a:lnTo>
                    <a:pt x="14295" y="346388"/>
                  </a:lnTo>
                  <a:lnTo>
                    <a:pt x="13499" y="348400"/>
                  </a:lnTo>
                  <a:lnTo>
                    <a:pt x="12174" y="350536"/>
                  </a:lnTo>
                  <a:lnTo>
                    <a:pt x="10498" y="352753"/>
                  </a:lnTo>
                  <a:lnTo>
                    <a:pt x="9379" y="355025"/>
                  </a:lnTo>
                  <a:lnTo>
                    <a:pt x="8137" y="359666"/>
                  </a:lnTo>
                  <a:lnTo>
                    <a:pt x="7145" y="364324"/>
                  </a:lnTo>
                  <a:lnTo>
                    <a:pt x="7144" y="364327"/>
                  </a:lnTo>
                  <a:lnTo>
                    <a:pt x="7144" y="370482"/>
                  </a:lnTo>
                  <a:lnTo>
                    <a:pt x="6350" y="370813"/>
                  </a:lnTo>
                  <a:lnTo>
                    <a:pt x="5027" y="371034"/>
                  </a:lnTo>
                  <a:lnTo>
                    <a:pt x="0" y="3714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PenAnnotation479"/>
            <p:cNvSpPr/>
            <p:nvPr/>
          </p:nvSpPr>
          <p:spPr>
            <a:xfrm>
              <a:off x="7508081" y="4822031"/>
              <a:ext cx="57151" cy="157076"/>
            </a:xfrm>
            <a:custGeom>
              <a:avLst/>
              <a:gdLst/>
              <a:ahLst/>
              <a:cxnLst/>
              <a:rect l="0" t="0" r="0" b="0"/>
              <a:pathLst>
                <a:path w="57151" h="157076">
                  <a:moveTo>
                    <a:pt x="7144" y="0"/>
                  </a:moveTo>
                  <a:lnTo>
                    <a:pt x="7144" y="31259"/>
                  </a:lnTo>
                  <a:lnTo>
                    <a:pt x="7937" y="32745"/>
                  </a:lnTo>
                  <a:lnTo>
                    <a:pt x="9260" y="33736"/>
                  </a:lnTo>
                  <a:lnTo>
                    <a:pt x="10936" y="34397"/>
                  </a:lnTo>
                  <a:lnTo>
                    <a:pt x="12053" y="36425"/>
                  </a:lnTo>
                  <a:lnTo>
                    <a:pt x="12797" y="39364"/>
                  </a:lnTo>
                  <a:lnTo>
                    <a:pt x="13993" y="47904"/>
                  </a:lnTo>
                  <a:lnTo>
                    <a:pt x="14156" y="51188"/>
                  </a:lnTo>
                  <a:lnTo>
                    <a:pt x="14248" y="57500"/>
                  </a:lnTo>
                  <a:lnTo>
                    <a:pt x="14286" y="80968"/>
                  </a:lnTo>
                  <a:lnTo>
                    <a:pt x="13493" y="82554"/>
                  </a:lnTo>
                  <a:lnTo>
                    <a:pt x="12171" y="83611"/>
                  </a:lnTo>
                  <a:lnTo>
                    <a:pt x="10494" y="84316"/>
                  </a:lnTo>
                  <a:lnTo>
                    <a:pt x="9377" y="85579"/>
                  </a:lnTo>
                  <a:lnTo>
                    <a:pt x="8633" y="87215"/>
                  </a:lnTo>
                  <a:lnTo>
                    <a:pt x="7805" y="91150"/>
                  </a:lnTo>
                  <a:lnTo>
                    <a:pt x="7438" y="95544"/>
                  </a:lnTo>
                  <a:lnTo>
                    <a:pt x="7202" y="99923"/>
                  </a:lnTo>
                  <a:lnTo>
                    <a:pt x="7144" y="128259"/>
                  </a:lnTo>
                  <a:lnTo>
                    <a:pt x="6350" y="128368"/>
                  </a:lnTo>
                  <a:lnTo>
                    <a:pt x="5027" y="128441"/>
                  </a:lnTo>
                  <a:lnTo>
                    <a:pt x="3351" y="128490"/>
                  </a:lnTo>
                  <a:lnTo>
                    <a:pt x="2234" y="129316"/>
                  </a:lnTo>
                  <a:lnTo>
                    <a:pt x="1490" y="130661"/>
                  </a:lnTo>
                  <a:lnTo>
                    <a:pt x="294" y="134730"/>
                  </a:lnTo>
                  <a:lnTo>
                    <a:pt x="87" y="139227"/>
                  </a:lnTo>
                  <a:lnTo>
                    <a:pt x="1" y="142846"/>
                  </a:lnTo>
                  <a:lnTo>
                    <a:pt x="0" y="136024"/>
                  </a:lnTo>
                  <a:lnTo>
                    <a:pt x="0" y="142875"/>
                  </a:lnTo>
                  <a:lnTo>
                    <a:pt x="10643" y="142875"/>
                  </a:lnTo>
                  <a:lnTo>
                    <a:pt x="12652" y="143669"/>
                  </a:lnTo>
                  <a:lnTo>
                    <a:pt x="14784" y="144992"/>
                  </a:lnTo>
                  <a:lnTo>
                    <a:pt x="17000" y="146667"/>
                  </a:lnTo>
                  <a:lnTo>
                    <a:pt x="19271" y="147785"/>
                  </a:lnTo>
                  <a:lnTo>
                    <a:pt x="21578" y="148529"/>
                  </a:lnTo>
                  <a:lnTo>
                    <a:pt x="27193" y="149724"/>
                  </a:lnTo>
                  <a:lnTo>
                    <a:pt x="28448" y="149822"/>
                  </a:lnTo>
                  <a:lnTo>
                    <a:pt x="30077" y="149888"/>
                  </a:lnTo>
                  <a:lnTo>
                    <a:pt x="34005" y="149960"/>
                  </a:lnTo>
                  <a:lnTo>
                    <a:pt x="46262" y="150016"/>
                  </a:lnTo>
                  <a:lnTo>
                    <a:pt x="47510" y="150811"/>
                  </a:lnTo>
                  <a:lnTo>
                    <a:pt x="48343" y="152134"/>
                  </a:lnTo>
                  <a:lnTo>
                    <a:pt x="48897" y="153810"/>
                  </a:lnTo>
                  <a:lnTo>
                    <a:pt x="50060" y="154928"/>
                  </a:lnTo>
                  <a:lnTo>
                    <a:pt x="51630" y="155672"/>
                  </a:lnTo>
                  <a:lnTo>
                    <a:pt x="56827" y="157075"/>
                  </a:lnTo>
                  <a:lnTo>
                    <a:pt x="57086" y="152236"/>
                  </a:lnTo>
                  <a:lnTo>
                    <a:pt x="57150" y="147913"/>
                  </a:lnTo>
                  <a:lnTo>
                    <a:pt x="57150" y="1428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PenAnnotation480"/>
            <p:cNvSpPr/>
            <p:nvPr/>
          </p:nvSpPr>
          <p:spPr>
            <a:xfrm>
              <a:off x="7965281" y="4591264"/>
              <a:ext cx="435770" cy="402130"/>
            </a:xfrm>
            <a:custGeom>
              <a:avLst/>
              <a:gdLst/>
              <a:ahLst/>
              <a:cxnLst/>
              <a:rect l="0" t="0" r="0" b="0"/>
              <a:pathLst>
                <a:path w="435770" h="402130">
                  <a:moveTo>
                    <a:pt x="0" y="30742"/>
                  </a:moveTo>
                  <a:lnTo>
                    <a:pt x="6151" y="30742"/>
                  </a:lnTo>
                  <a:lnTo>
                    <a:pt x="6482" y="31536"/>
                  </a:lnTo>
                  <a:lnTo>
                    <a:pt x="6947" y="34857"/>
                  </a:lnTo>
                  <a:lnTo>
                    <a:pt x="7142" y="30803"/>
                  </a:lnTo>
                  <a:lnTo>
                    <a:pt x="13294" y="24596"/>
                  </a:lnTo>
                  <a:lnTo>
                    <a:pt x="15962" y="24042"/>
                  </a:lnTo>
                  <a:lnTo>
                    <a:pt x="17785" y="23894"/>
                  </a:lnTo>
                  <a:lnTo>
                    <a:pt x="19001" y="23002"/>
                  </a:lnTo>
                  <a:lnTo>
                    <a:pt x="19811" y="21613"/>
                  </a:lnTo>
                  <a:lnTo>
                    <a:pt x="20351" y="19893"/>
                  </a:lnTo>
                  <a:lnTo>
                    <a:pt x="21505" y="18747"/>
                  </a:lnTo>
                  <a:lnTo>
                    <a:pt x="23068" y="17983"/>
                  </a:lnTo>
                  <a:lnTo>
                    <a:pt x="28479" y="16481"/>
                  </a:lnTo>
                  <a:lnTo>
                    <a:pt x="35422" y="16455"/>
                  </a:lnTo>
                  <a:lnTo>
                    <a:pt x="35630" y="12662"/>
                  </a:lnTo>
                  <a:lnTo>
                    <a:pt x="36453" y="11545"/>
                  </a:lnTo>
                  <a:lnTo>
                    <a:pt x="37797" y="10800"/>
                  </a:lnTo>
                  <a:lnTo>
                    <a:pt x="41861" y="9605"/>
                  </a:lnTo>
                  <a:lnTo>
                    <a:pt x="46358" y="5605"/>
                  </a:lnTo>
                  <a:lnTo>
                    <a:pt x="48368" y="4459"/>
                  </a:lnTo>
                  <a:lnTo>
                    <a:pt x="52717" y="3186"/>
                  </a:lnTo>
                  <a:lnTo>
                    <a:pt x="54195" y="3640"/>
                  </a:lnTo>
                  <a:lnTo>
                    <a:pt x="55180" y="4736"/>
                  </a:lnTo>
                  <a:lnTo>
                    <a:pt x="55837" y="6261"/>
                  </a:lnTo>
                  <a:lnTo>
                    <a:pt x="57068" y="7278"/>
                  </a:lnTo>
                  <a:lnTo>
                    <a:pt x="58683" y="7956"/>
                  </a:lnTo>
                  <a:lnTo>
                    <a:pt x="60553" y="8407"/>
                  </a:lnTo>
                  <a:lnTo>
                    <a:pt x="61801" y="7121"/>
                  </a:lnTo>
                  <a:lnTo>
                    <a:pt x="62632" y="4676"/>
                  </a:lnTo>
                  <a:lnTo>
                    <a:pt x="63185" y="1458"/>
                  </a:lnTo>
                  <a:lnTo>
                    <a:pt x="64349" y="107"/>
                  </a:lnTo>
                  <a:lnTo>
                    <a:pt x="65917" y="0"/>
                  </a:lnTo>
                  <a:lnTo>
                    <a:pt x="69778" y="1204"/>
                  </a:lnTo>
                  <a:lnTo>
                    <a:pt x="77265" y="2040"/>
                  </a:lnTo>
                  <a:lnTo>
                    <a:pt x="84024" y="11961"/>
                  </a:lnTo>
                  <a:lnTo>
                    <a:pt x="86179" y="13459"/>
                  </a:lnTo>
                  <a:lnTo>
                    <a:pt x="91548" y="15862"/>
                  </a:lnTo>
                  <a:lnTo>
                    <a:pt x="96270" y="16279"/>
                  </a:lnTo>
                  <a:lnTo>
                    <a:pt x="97517" y="17131"/>
                  </a:lnTo>
                  <a:lnTo>
                    <a:pt x="98350" y="18493"/>
                  </a:lnTo>
                  <a:lnTo>
                    <a:pt x="99915" y="23299"/>
                  </a:lnTo>
                  <a:lnTo>
                    <a:pt x="106155" y="29723"/>
                  </a:lnTo>
                  <a:lnTo>
                    <a:pt x="106711" y="32406"/>
                  </a:lnTo>
                  <a:lnTo>
                    <a:pt x="107139" y="43375"/>
                  </a:lnTo>
                  <a:lnTo>
                    <a:pt x="107148" y="47733"/>
                  </a:lnTo>
                  <a:lnTo>
                    <a:pt x="107944" y="50007"/>
                  </a:lnTo>
                  <a:lnTo>
                    <a:pt x="113307" y="57934"/>
                  </a:lnTo>
                  <a:lnTo>
                    <a:pt x="113859" y="60819"/>
                  </a:lnTo>
                  <a:lnTo>
                    <a:pt x="114213" y="65346"/>
                  </a:lnTo>
                  <a:lnTo>
                    <a:pt x="120444" y="72513"/>
                  </a:lnTo>
                  <a:lnTo>
                    <a:pt x="120999" y="75236"/>
                  </a:lnTo>
                  <a:lnTo>
                    <a:pt x="121147" y="77073"/>
                  </a:lnTo>
                  <a:lnTo>
                    <a:pt x="122040" y="79092"/>
                  </a:lnTo>
                  <a:lnTo>
                    <a:pt x="127568" y="86576"/>
                  </a:lnTo>
                  <a:lnTo>
                    <a:pt x="128135" y="89424"/>
                  </a:lnTo>
                  <a:lnTo>
                    <a:pt x="128579" y="101089"/>
                  </a:lnTo>
                  <a:lnTo>
                    <a:pt x="134738" y="108234"/>
                  </a:lnTo>
                  <a:lnTo>
                    <a:pt x="135290" y="110956"/>
                  </a:lnTo>
                  <a:lnTo>
                    <a:pt x="135705" y="122295"/>
                  </a:lnTo>
                  <a:lnTo>
                    <a:pt x="137836" y="125143"/>
                  </a:lnTo>
                  <a:lnTo>
                    <a:pt x="139515" y="127013"/>
                  </a:lnTo>
                  <a:lnTo>
                    <a:pt x="140635" y="129054"/>
                  </a:lnTo>
                  <a:lnTo>
                    <a:pt x="142580" y="136577"/>
                  </a:lnTo>
                  <a:lnTo>
                    <a:pt x="142873" y="148737"/>
                  </a:lnTo>
                  <a:lnTo>
                    <a:pt x="143668" y="149886"/>
                  </a:lnTo>
                  <a:lnTo>
                    <a:pt x="144990" y="150653"/>
                  </a:lnTo>
                  <a:lnTo>
                    <a:pt x="149932" y="152159"/>
                  </a:lnTo>
                  <a:lnTo>
                    <a:pt x="150017" y="164042"/>
                  </a:lnTo>
                  <a:lnTo>
                    <a:pt x="150018" y="165392"/>
                  </a:lnTo>
                  <a:lnTo>
                    <a:pt x="150812" y="165753"/>
                  </a:lnTo>
                  <a:lnTo>
                    <a:pt x="153811" y="166153"/>
                  </a:lnTo>
                  <a:lnTo>
                    <a:pt x="154928" y="167053"/>
                  </a:lnTo>
                  <a:lnTo>
                    <a:pt x="155672" y="168447"/>
                  </a:lnTo>
                  <a:lnTo>
                    <a:pt x="157136" y="173527"/>
                  </a:lnTo>
                  <a:lnTo>
                    <a:pt x="157162" y="186823"/>
                  </a:lnTo>
                  <a:lnTo>
                    <a:pt x="157956" y="187184"/>
                  </a:lnTo>
                  <a:lnTo>
                    <a:pt x="163314" y="187810"/>
                  </a:lnTo>
                  <a:lnTo>
                    <a:pt x="163644" y="188635"/>
                  </a:lnTo>
                  <a:lnTo>
                    <a:pt x="164248" y="195174"/>
                  </a:lnTo>
                  <a:lnTo>
                    <a:pt x="164306" y="205981"/>
                  </a:lnTo>
                  <a:lnTo>
                    <a:pt x="165100" y="207100"/>
                  </a:lnTo>
                  <a:lnTo>
                    <a:pt x="166422" y="207845"/>
                  </a:lnTo>
                  <a:lnTo>
                    <a:pt x="168099" y="208342"/>
                  </a:lnTo>
                  <a:lnTo>
                    <a:pt x="169216" y="209467"/>
                  </a:lnTo>
                  <a:lnTo>
                    <a:pt x="169960" y="211011"/>
                  </a:lnTo>
                  <a:lnTo>
                    <a:pt x="171448" y="216471"/>
                  </a:lnTo>
                  <a:lnTo>
                    <a:pt x="171450" y="229686"/>
                  </a:lnTo>
                  <a:lnTo>
                    <a:pt x="172244" y="229253"/>
                  </a:lnTo>
                  <a:lnTo>
                    <a:pt x="175243" y="226654"/>
                  </a:lnTo>
                  <a:lnTo>
                    <a:pt x="176360" y="226438"/>
                  </a:lnTo>
                  <a:lnTo>
                    <a:pt x="177104" y="227087"/>
                  </a:lnTo>
                  <a:lnTo>
                    <a:pt x="177601" y="228314"/>
                  </a:lnTo>
                  <a:lnTo>
                    <a:pt x="177932" y="228338"/>
                  </a:lnTo>
                  <a:lnTo>
                    <a:pt x="178152" y="227560"/>
                  </a:lnTo>
                  <a:lnTo>
                    <a:pt x="178507" y="224401"/>
                  </a:lnTo>
                  <a:lnTo>
                    <a:pt x="178567" y="227646"/>
                  </a:lnTo>
                  <a:lnTo>
                    <a:pt x="177783" y="228686"/>
                  </a:lnTo>
                  <a:lnTo>
                    <a:pt x="176466" y="229380"/>
                  </a:lnTo>
                  <a:lnTo>
                    <a:pt x="174794" y="229842"/>
                  </a:lnTo>
                  <a:lnTo>
                    <a:pt x="173680" y="230944"/>
                  </a:lnTo>
                  <a:lnTo>
                    <a:pt x="172936" y="232472"/>
                  </a:lnTo>
                  <a:lnTo>
                    <a:pt x="172110" y="236287"/>
                  </a:lnTo>
                  <a:lnTo>
                    <a:pt x="171451" y="245052"/>
                  </a:lnTo>
                  <a:lnTo>
                    <a:pt x="178300" y="251904"/>
                  </a:lnTo>
                  <a:lnTo>
                    <a:pt x="178535" y="256256"/>
                  </a:lnTo>
                  <a:lnTo>
                    <a:pt x="178593" y="252258"/>
                  </a:lnTo>
                  <a:lnTo>
                    <a:pt x="178594" y="279779"/>
                  </a:lnTo>
                  <a:lnTo>
                    <a:pt x="179387" y="280111"/>
                  </a:lnTo>
                  <a:lnTo>
                    <a:pt x="185443" y="280747"/>
                  </a:lnTo>
                  <a:lnTo>
                    <a:pt x="185737" y="292821"/>
                  </a:lnTo>
                  <a:lnTo>
                    <a:pt x="185737" y="294766"/>
                  </a:lnTo>
                  <a:lnTo>
                    <a:pt x="189530" y="294973"/>
                  </a:lnTo>
                  <a:lnTo>
                    <a:pt x="190647" y="295796"/>
                  </a:lnTo>
                  <a:lnTo>
                    <a:pt x="191391" y="297139"/>
                  </a:lnTo>
                  <a:lnTo>
                    <a:pt x="192855" y="302117"/>
                  </a:lnTo>
                  <a:lnTo>
                    <a:pt x="192881" y="309260"/>
                  </a:lnTo>
                  <a:lnTo>
                    <a:pt x="199033" y="309340"/>
                  </a:lnTo>
                  <a:lnTo>
                    <a:pt x="199363" y="310137"/>
                  </a:lnTo>
                  <a:lnTo>
                    <a:pt x="199731" y="313138"/>
                  </a:lnTo>
                  <a:lnTo>
                    <a:pt x="200623" y="313462"/>
                  </a:lnTo>
                  <a:lnTo>
                    <a:pt x="202011" y="312885"/>
                  </a:lnTo>
                  <a:lnTo>
                    <a:pt x="203730" y="311706"/>
                  </a:lnTo>
                  <a:lnTo>
                    <a:pt x="204876" y="311713"/>
                  </a:lnTo>
                  <a:lnTo>
                    <a:pt x="205641" y="312513"/>
                  </a:lnTo>
                  <a:lnTo>
                    <a:pt x="207079" y="316259"/>
                  </a:lnTo>
                  <a:lnTo>
                    <a:pt x="207161" y="322622"/>
                  </a:lnTo>
                  <a:lnTo>
                    <a:pt x="210958" y="327128"/>
                  </a:lnTo>
                  <a:lnTo>
                    <a:pt x="212077" y="327551"/>
                  </a:lnTo>
                  <a:lnTo>
                    <a:pt x="212822" y="327040"/>
                  </a:lnTo>
                  <a:lnTo>
                    <a:pt x="213319" y="325905"/>
                  </a:lnTo>
                  <a:lnTo>
                    <a:pt x="213649" y="325942"/>
                  </a:lnTo>
                  <a:lnTo>
                    <a:pt x="213871" y="326761"/>
                  </a:lnTo>
                  <a:lnTo>
                    <a:pt x="214286" y="330544"/>
                  </a:lnTo>
                  <a:lnTo>
                    <a:pt x="221161" y="330773"/>
                  </a:lnTo>
                  <a:lnTo>
                    <a:pt x="221430" y="336930"/>
                  </a:lnTo>
                  <a:lnTo>
                    <a:pt x="222233" y="337261"/>
                  </a:lnTo>
                  <a:lnTo>
                    <a:pt x="228573" y="337921"/>
                  </a:lnTo>
                  <a:lnTo>
                    <a:pt x="234748" y="337923"/>
                  </a:lnTo>
                  <a:lnTo>
                    <a:pt x="235080" y="337129"/>
                  </a:lnTo>
                  <a:lnTo>
                    <a:pt x="235449" y="334131"/>
                  </a:lnTo>
                  <a:lnTo>
                    <a:pt x="236341" y="333013"/>
                  </a:lnTo>
                  <a:lnTo>
                    <a:pt x="237729" y="332269"/>
                  </a:lnTo>
                  <a:lnTo>
                    <a:pt x="241869" y="331073"/>
                  </a:lnTo>
                  <a:lnTo>
                    <a:pt x="242208" y="331769"/>
                  </a:lnTo>
                  <a:lnTo>
                    <a:pt x="242586" y="334659"/>
                  </a:lnTo>
                  <a:lnTo>
                    <a:pt x="243480" y="335747"/>
                  </a:lnTo>
                  <a:lnTo>
                    <a:pt x="244870" y="336472"/>
                  </a:lnTo>
                  <a:lnTo>
                    <a:pt x="249012" y="337637"/>
                  </a:lnTo>
                  <a:lnTo>
                    <a:pt x="249352" y="338526"/>
                  </a:lnTo>
                  <a:lnTo>
                    <a:pt x="250023" y="344977"/>
                  </a:lnTo>
                  <a:lnTo>
                    <a:pt x="257088" y="338010"/>
                  </a:lnTo>
                  <a:lnTo>
                    <a:pt x="270469" y="337923"/>
                  </a:lnTo>
                  <a:lnTo>
                    <a:pt x="270799" y="337129"/>
                  </a:lnTo>
                  <a:lnTo>
                    <a:pt x="271375" y="331772"/>
                  </a:lnTo>
                  <a:lnTo>
                    <a:pt x="272199" y="331441"/>
                  </a:lnTo>
                  <a:lnTo>
                    <a:pt x="278598" y="330780"/>
                  </a:lnTo>
                  <a:lnTo>
                    <a:pt x="278604" y="334895"/>
                  </a:lnTo>
                  <a:lnTo>
                    <a:pt x="278605" y="333138"/>
                  </a:lnTo>
                  <a:lnTo>
                    <a:pt x="279400" y="332352"/>
                  </a:lnTo>
                  <a:lnTo>
                    <a:pt x="280722" y="331827"/>
                  </a:lnTo>
                  <a:lnTo>
                    <a:pt x="285663" y="330797"/>
                  </a:lnTo>
                  <a:lnTo>
                    <a:pt x="285733" y="334899"/>
                  </a:lnTo>
                  <a:lnTo>
                    <a:pt x="285750" y="324647"/>
                  </a:lnTo>
                  <a:lnTo>
                    <a:pt x="286544" y="324309"/>
                  </a:lnTo>
                  <a:lnTo>
                    <a:pt x="291901" y="323725"/>
                  </a:lnTo>
                  <a:lnTo>
                    <a:pt x="292232" y="322901"/>
                  </a:lnTo>
                  <a:lnTo>
                    <a:pt x="292892" y="316518"/>
                  </a:lnTo>
                  <a:lnTo>
                    <a:pt x="292892" y="316509"/>
                  </a:lnTo>
                  <a:lnTo>
                    <a:pt x="292893" y="316503"/>
                  </a:lnTo>
                  <a:lnTo>
                    <a:pt x="292894" y="310342"/>
                  </a:lnTo>
                  <a:lnTo>
                    <a:pt x="293687" y="310010"/>
                  </a:lnTo>
                  <a:lnTo>
                    <a:pt x="299045" y="309435"/>
                  </a:lnTo>
                  <a:lnTo>
                    <a:pt x="299375" y="310200"/>
                  </a:lnTo>
                  <a:lnTo>
                    <a:pt x="299950" y="315507"/>
                  </a:lnTo>
                  <a:lnTo>
                    <a:pt x="299185" y="315835"/>
                  </a:lnTo>
                  <a:lnTo>
                    <a:pt x="293879" y="316405"/>
                  </a:lnTo>
                  <a:lnTo>
                    <a:pt x="293550" y="315640"/>
                  </a:lnTo>
                  <a:lnTo>
                    <a:pt x="292920" y="309640"/>
                  </a:lnTo>
                  <a:lnTo>
                    <a:pt x="299951" y="309350"/>
                  </a:lnTo>
                  <a:lnTo>
                    <a:pt x="300020" y="305233"/>
                  </a:lnTo>
                  <a:lnTo>
                    <a:pt x="300029" y="306990"/>
                  </a:lnTo>
                  <a:lnTo>
                    <a:pt x="300032" y="306982"/>
                  </a:lnTo>
                  <a:lnTo>
                    <a:pt x="300036" y="302990"/>
                  </a:lnTo>
                  <a:lnTo>
                    <a:pt x="300037" y="308424"/>
                  </a:lnTo>
                  <a:lnTo>
                    <a:pt x="300037" y="302284"/>
                  </a:lnTo>
                  <a:lnTo>
                    <a:pt x="300037" y="309056"/>
                  </a:lnTo>
                  <a:lnTo>
                    <a:pt x="300037" y="302289"/>
                  </a:lnTo>
                  <a:lnTo>
                    <a:pt x="300037" y="309322"/>
                  </a:lnTo>
                  <a:lnTo>
                    <a:pt x="300037" y="305548"/>
                  </a:lnTo>
                  <a:lnTo>
                    <a:pt x="299244" y="304434"/>
                  </a:lnTo>
                  <a:lnTo>
                    <a:pt x="297921" y="303691"/>
                  </a:lnTo>
                  <a:lnTo>
                    <a:pt x="296244" y="303195"/>
                  </a:lnTo>
                  <a:lnTo>
                    <a:pt x="295921" y="303658"/>
                  </a:lnTo>
                  <a:lnTo>
                    <a:pt x="296499" y="304761"/>
                  </a:lnTo>
                  <a:lnTo>
                    <a:pt x="300019" y="309324"/>
                  </a:lnTo>
                  <a:lnTo>
                    <a:pt x="293885" y="309346"/>
                  </a:lnTo>
                  <a:lnTo>
                    <a:pt x="293555" y="308553"/>
                  </a:lnTo>
                  <a:lnTo>
                    <a:pt x="292980" y="303197"/>
                  </a:lnTo>
                  <a:lnTo>
                    <a:pt x="296712" y="298706"/>
                  </a:lnTo>
                  <a:lnTo>
                    <a:pt x="297820" y="298284"/>
                  </a:lnTo>
                  <a:lnTo>
                    <a:pt x="298559" y="298797"/>
                  </a:lnTo>
                  <a:lnTo>
                    <a:pt x="299951" y="302005"/>
                  </a:lnTo>
                  <a:lnTo>
                    <a:pt x="300037" y="309348"/>
                  </a:lnTo>
                  <a:lnTo>
                    <a:pt x="292901" y="316484"/>
                  </a:lnTo>
                  <a:lnTo>
                    <a:pt x="296688" y="316489"/>
                  </a:lnTo>
                  <a:lnTo>
                    <a:pt x="297805" y="317284"/>
                  </a:lnTo>
                  <a:lnTo>
                    <a:pt x="298549" y="318607"/>
                  </a:lnTo>
                  <a:lnTo>
                    <a:pt x="299743" y="322642"/>
                  </a:lnTo>
                  <a:lnTo>
                    <a:pt x="300036" y="330685"/>
                  </a:lnTo>
                  <a:lnTo>
                    <a:pt x="306188" y="336922"/>
                  </a:lnTo>
                  <a:lnTo>
                    <a:pt x="306740" y="339595"/>
                  </a:lnTo>
                  <a:lnTo>
                    <a:pt x="307155" y="344747"/>
                  </a:lnTo>
                  <a:lnTo>
                    <a:pt x="313329" y="351189"/>
                  </a:lnTo>
                  <a:lnTo>
                    <a:pt x="313883" y="353874"/>
                  </a:lnTo>
                  <a:lnTo>
                    <a:pt x="314030" y="355700"/>
                  </a:lnTo>
                  <a:lnTo>
                    <a:pt x="314922" y="356918"/>
                  </a:lnTo>
                  <a:lnTo>
                    <a:pt x="316311" y="357730"/>
                  </a:lnTo>
                  <a:lnTo>
                    <a:pt x="321379" y="359326"/>
                  </a:lnTo>
                  <a:lnTo>
                    <a:pt x="325234" y="363139"/>
                  </a:lnTo>
                  <a:lnTo>
                    <a:pt x="327154" y="364258"/>
                  </a:lnTo>
                  <a:lnTo>
                    <a:pt x="333648" y="366628"/>
                  </a:lnTo>
                  <a:lnTo>
                    <a:pt x="341525" y="372561"/>
                  </a:lnTo>
                  <a:lnTo>
                    <a:pt x="348930" y="379698"/>
                  </a:lnTo>
                  <a:lnTo>
                    <a:pt x="350095" y="380060"/>
                  </a:lnTo>
                  <a:lnTo>
                    <a:pt x="363015" y="380757"/>
                  </a:lnTo>
                  <a:lnTo>
                    <a:pt x="367734" y="380777"/>
                  </a:lnTo>
                  <a:lnTo>
                    <a:pt x="369774" y="381574"/>
                  </a:lnTo>
                  <a:lnTo>
                    <a:pt x="376440" y="385693"/>
                  </a:lnTo>
                  <a:lnTo>
                    <a:pt x="381090" y="386936"/>
                  </a:lnTo>
                  <a:lnTo>
                    <a:pt x="391503" y="387842"/>
                  </a:lnTo>
                  <a:lnTo>
                    <a:pt x="394399" y="390007"/>
                  </a:lnTo>
                  <a:lnTo>
                    <a:pt x="396283" y="391696"/>
                  </a:lnTo>
                  <a:lnTo>
                    <a:pt x="398332" y="392822"/>
                  </a:lnTo>
                  <a:lnTo>
                    <a:pt x="402726" y="394073"/>
                  </a:lnTo>
                  <a:lnTo>
                    <a:pt x="405009" y="393612"/>
                  </a:lnTo>
                  <a:lnTo>
                    <a:pt x="409662" y="390984"/>
                  </a:lnTo>
                  <a:lnTo>
                    <a:pt x="412014" y="390760"/>
                  </a:lnTo>
                  <a:lnTo>
                    <a:pt x="414377" y="391404"/>
                  </a:lnTo>
                  <a:lnTo>
                    <a:pt x="420078" y="394348"/>
                  </a:lnTo>
                  <a:lnTo>
                    <a:pt x="427509" y="395009"/>
                  </a:lnTo>
                  <a:lnTo>
                    <a:pt x="435672" y="402129"/>
                  </a:lnTo>
                  <a:lnTo>
                    <a:pt x="435769" y="3950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PenAnnotation481"/>
            <p:cNvSpPr/>
            <p:nvPr/>
          </p:nvSpPr>
          <p:spPr>
            <a:xfrm>
              <a:off x="8358187" y="4689328"/>
              <a:ext cx="121445" cy="368445"/>
            </a:xfrm>
            <a:custGeom>
              <a:avLst/>
              <a:gdLst/>
              <a:ahLst/>
              <a:cxnLst/>
              <a:rect l="0" t="0" r="0" b="0"/>
              <a:pathLst>
                <a:path w="121445" h="368445">
                  <a:moveTo>
                    <a:pt x="114300" y="4115"/>
                  </a:moveTo>
                  <a:lnTo>
                    <a:pt x="114300" y="323"/>
                  </a:lnTo>
                  <a:lnTo>
                    <a:pt x="113506" y="0"/>
                  </a:lnTo>
                  <a:lnTo>
                    <a:pt x="112184" y="578"/>
                  </a:lnTo>
                  <a:lnTo>
                    <a:pt x="107451" y="3908"/>
                  </a:lnTo>
                  <a:lnTo>
                    <a:pt x="107214" y="8190"/>
                  </a:lnTo>
                  <a:lnTo>
                    <a:pt x="107157" y="4176"/>
                  </a:lnTo>
                  <a:lnTo>
                    <a:pt x="110949" y="4133"/>
                  </a:lnTo>
                  <a:lnTo>
                    <a:pt x="113308" y="4121"/>
                  </a:lnTo>
                  <a:lnTo>
                    <a:pt x="113638" y="4913"/>
                  </a:lnTo>
                  <a:lnTo>
                    <a:pt x="114242" y="11391"/>
                  </a:lnTo>
                  <a:lnTo>
                    <a:pt x="114300" y="29403"/>
                  </a:lnTo>
                  <a:lnTo>
                    <a:pt x="114300" y="27790"/>
                  </a:lnTo>
                  <a:lnTo>
                    <a:pt x="114300" y="35687"/>
                  </a:lnTo>
                  <a:lnTo>
                    <a:pt x="115094" y="37863"/>
                  </a:lnTo>
                  <a:lnTo>
                    <a:pt x="118093" y="42398"/>
                  </a:lnTo>
                  <a:lnTo>
                    <a:pt x="119954" y="49176"/>
                  </a:lnTo>
                  <a:lnTo>
                    <a:pt x="121003" y="59800"/>
                  </a:lnTo>
                  <a:lnTo>
                    <a:pt x="121357" y="70501"/>
                  </a:lnTo>
                  <a:lnTo>
                    <a:pt x="121444" y="267109"/>
                  </a:lnTo>
                  <a:lnTo>
                    <a:pt x="119328" y="269962"/>
                  </a:lnTo>
                  <a:lnTo>
                    <a:pt x="117651" y="271834"/>
                  </a:lnTo>
                  <a:lnTo>
                    <a:pt x="116534" y="273876"/>
                  </a:lnTo>
                  <a:lnTo>
                    <a:pt x="115293" y="278261"/>
                  </a:lnTo>
                  <a:lnTo>
                    <a:pt x="114595" y="288985"/>
                  </a:lnTo>
                  <a:lnTo>
                    <a:pt x="114387" y="298424"/>
                  </a:lnTo>
                  <a:lnTo>
                    <a:pt x="114326" y="306248"/>
                  </a:lnTo>
                  <a:lnTo>
                    <a:pt x="113524" y="308725"/>
                  </a:lnTo>
                  <a:lnTo>
                    <a:pt x="110516" y="313593"/>
                  </a:lnTo>
                  <a:lnTo>
                    <a:pt x="107026" y="318277"/>
                  </a:lnTo>
                  <a:lnTo>
                    <a:pt x="101093" y="324465"/>
                  </a:lnTo>
                  <a:lnTo>
                    <a:pt x="89399" y="336197"/>
                  </a:lnTo>
                  <a:lnTo>
                    <a:pt x="88174" y="338215"/>
                  </a:lnTo>
                  <a:lnTo>
                    <a:pt x="85657" y="344849"/>
                  </a:lnTo>
                  <a:lnTo>
                    <a:pt x="82255" y="349492"/>
                  </a:lnTo>
                  <a:lnTo>
                    <a:pt x="79670" y="352777"/>
                  </a:lnTo>
                  <a:lnTo>
                    <a:pt x="78513" y="353237"/>
                  </a:lnTo>
                  <a:lnTo>
                    <a:pt x="75112" y="353749"/>
                  </a:lnTo>
                  <a:lnTo>
                    <a:pt x="73887" y="354680"/>
                  </a:lnTo>
                  <a:lnTo>
                    <a:pt x="73070" y="356094"/>
                  </a:lnTo>
                  <a:lnTo>
                    <a:pt x="71760" y="360274"/>
                  </a:lnTo>
                  <a:lnTo>
                    <a:pt x="69464" y="362962"/>
                  </a:lnTo>
                  <a:lnTo>
                    <a:pt x="67741" y="364791"/>
                  </a:lnTo>
                  <a:lnTo>
                    <a:pt x="65798" y="366009"/>
                  </a:lnTo>
                  <a:lnTo>
                    <a:pt x="63709" y="366821"/>
                  </a:lnTo>
                  <a:lnTo>
                    <a:pt x="57534" y="368352"/>
                  </a:lnTo>
                  <a:lnTo>
                    <a:pt x="55204" y="368404"/>
                  </a:lnTo>
                  <a:lnTo>
                    <a:pt x="46518" y="368444"/>
                  </a:lnTo>
                  <a:lnTo>
                    <a:pt x="45300" y="367651"/>
                  </a:lnTo>
                  <a:lnTo>
                    <a:pt x="44487" y="366329"/>
                  </a:lnTo>
                  <a:lnTo>
                    <a:pt x="43183" y="362296"/>
                  </a:lnTo>
                  <a:lnTo>
                    <a:pt x="42283" y="361965"/>
                  </a:lnTo>
                  <a:lnTo>
                    <a:pt x="39165" y="361597"/>
                  </a:lnTo>
                  <a:lnTo>
                    <a:pt x="35606" y="361361"/>
                  </a:lnTo>
                  <a:lnTo>
                    <a:pt x="25103" y="361305"/>
                  </a:lnTo>
                  <a:lnTo>
                    <a:pt x="23879" y="360511"/>
                  </a:lnTo>
                  <a:lnTo>
                    <a:pt x="23064" y="359187"/>
                  </a:lnTo>
                  <a:lnTo>
                    <a:pt x="22520" y="357511"/>
                  </a:lnTo>
                  <a:lnTo>
                    <a:pt x="21363" y="356394"/>
                  </a:lnTo>
                  <a:lnTo>
                    <a:pt x="19799" y="355649"/>
                  </a:lnTo>
                  <a:lnTo>
                    <a:pt x="15376" y="354453"/>
                  </a:lnTo>
                  <a:lnTo>
                    <a:pt x="12655" y="354290"/>
                  </a:lnTo>
                  <a:lnTo>
                    <a:pt x="8232" y="354185"/>
                  </a:lnTo>
                  <a:lnTo>
                    <a:pt x="7869" y="353382"/>
                  </a:lnTo>
                  <a:lnTo>
                    <a:pt x="7240" y="348011"/>
                  </a:lnTo>
                  <a:lnTo>
                    <a:pt x="5070" y="345341"/>
                  </a:lnTo>
                  <a:lnTo>
                    <a:pt x="296" y="340192"/>
                  </a:lnTo>
                  <a:lnTo>
                    <a:pt x="0" y="3327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SMARTPenAnnotation534"/>
          <p:cNvSpPr/>
          <p:nvPr/>
        </p:nvSpPr>
        <p:spPr>
          <a:xfrm>
            <a:off x="8301037" y="4417883"/>
            <a:ext cx="428626" cy="375574"/>
          </a:xfrm>
          <a:custGeom>
            <a:avLst/>
            <a:gdLst/>
            <a:ahLst/>
            <a:cxnLst/>
            <a:rect l="0" t="0" r="0" b="0"/>
            <a:pathLst>
              <a:path w="428626" h="375574">
                <a:moveTo>
                  <a:pt x="292894" y="25529"/>
                </a:moveTo>
                <a:lnTo>
                  <a:pt x="289101" y="21737"/>
                </a:lnTo>
                <a:lnTo>
                  <a:pt x="288778" y="20619"/>
                </a:lnTo>
                <a:lnTo>
                  <a:pt x="289356" y="19875"/>
                </a:lnTo>
                <a:lnTo>
                  <a:pt x="290535" y="19378"/>
                </a:lnTo>
                <a:lnTo>
                  <a:pt x="290528" y="19047"/>
                </a:lnTo>
                <a:lnTo>
                  <a:pt x="289729" y="18826"/>
                </a:lnTo>
                <a:lnTo>
                  <a:pt x="285771" y="18388"/>
                </a:lnTo>
                <a:lnTo>
                  <a:pt x="281963" y="14594"/>
                </a:lnTo>
                <a:lnTo>
                  <a:pt x="280845" y="12682"/>
                </a:lnTo>
                <a:lnTo>
                  <a:pt x="279602" y="8443"/>
                </a:lnTo>
                <a:lnTo>
                  <a:pt x="278475" y="6994"/>
                </a:lnTo>
                <a:lnTo>
                  <a:pt x="276932" y="6029"/>
                </a:lnTo>
                <a:lnTo>
                  <a:pt x="272543" y="4479"/>
                </a:lnTo>
                <a:lnTo>
                  <a:pt x="272183" y="5146"/>
                </a:lnTo>
                <a:lnTo>
                  <a:pt x="271783" y="8003"/>
                </a:lnTo>
                <a:lnTo>
                  <a:pt x="270883" y="9083"/>
                </a:lnTo>
                <a:lnTo>
                  <a:pt x="269488" y="9802"/>
                </a:lnTo>
                <a:lnTo>
                  <a:pt x="265340" y="10957"/>
                </a:lnTo>
                <a:lnTo>
                  <a:pt x="252479" y="11237"/>
                </a:lnTo>
                <a:lnTo>
                  <a:pt x="251120" y="11239"/>
                </a:lnTo>
                <a:lnTo>
                  <a:pt x="243976" y="5091"/>
                </a:lnTo>
                <a:lnTo>
                  <a:pt x="241255" y="4539"/>
                </a:lnTo>
                <a:lnTo>
                  <a:pt x="228684" y="4115"/>
                </a:lnTo>
                <a:lnTo>
                  <a:pt x="225197" y="4106"/>
                </a:lnTo>
                <a:lnTo>
                  <a:pt x="223157" y="4897"/>
                </a:lnTo>
                <a:lnTo>
                  <a:pt x="218773" y="7892"/>
                </a:lnTo>
                <a:lnTo>
                  <a:pt x="216492" y="8215"/>
                </a:lnTo>
                <a:lnTo>
                  <a:pt x="214178" y="7636"/>
                </a:lnTo>
                <a:lnTo>
                  <a:pt x="209490" y="5671"/>
                </a:lnTo>
                <a:lnTo>
                  <a:pt x="201429" y="4305"/>
                </a:lnTo>
                <a:lnTo>
                  <a:pt x="196648" y="4159"/>
                </a:lnTo>
                <a:lnTo>
                  <a:pt x="194599" y="4933"/>
                </a:lnTo>
                <a:lnTo>
                  <a:pt x="187922" y="9020"/>
                </a:lnTo>
                <a:lnTo>
                  <a:pt x="183269" y="10254"/>
                </a:lnTo>
                <a:lnTo>
                  <a:pt x="176187" y="10949"/>
                </a:lnTo>
                <a:lnTo>
                  <a:pt x="173814" y="11840"/>
                </a:lnTo>
                <a:lnTo>
                  <a:pt x="165715" y="17367"/>
                </a:lnTo>
                <a:lnTo>
                  <a:pt x="153972" y="18184"/>
                </a:lnTo>
                <a:lnTo>
                  <a:pt x="148337" y="18296"/>
                </a:lnTo>
                <a:lnTo>
                  <a:pt x="145722" y="19119"/>
                </a:lnTo>
                <a:lnTo>
                  <a:pt x="138250" y="23277"/>
                </a:lnTo>
                <a:lnTo>
                  <a:pt x="130017" y="25233"/>
                </a:lnTo>
                <a:lnTo>
                  <a:pt x="123167" y="31174"/>
                </a:lnTo>
                <a:lnTo>
                  <a:pt x="111832" y="42314"/>
                </a:lnTo>
                <a:lnTo>
                  <a:pt x="109479" y="43863"/>
                </a:lnTo>
                <a:lnTo>
                  <a:pt x="102377" y="46836"/>
                </a:lnTo>
                <a:lnTo>
                  <a:pt x="94277" y="52990"/>
                </a:lnTo>
                <a:lnTo>
                  <a:pt x="91378" y="53609"/>
                </a:lnTo>
                <a:lnTo>
                  <a:pt x="89494" y="53774"/>
                </a:lnTo>
                <a:lnTo>
                  <a:pt x="88237" y="54678"/>
                </a:lnTo>
                <a:lnTo>
                  <a:pt x="87400" y="56074"/>
                </a:lnTo>
                <a:lnTo>
                  <a:pt x="86842" y="57799"/>
                </a:lnTo>
                <a:lnTo>
                  <a:pt x="85676" y="58948"/>
                </a:lnTo>
                <a:lnTo>
                  <a:pt x="84105" y="59715"/>
                </a:lnTo>
                <a:lnTo>
                  <a:pt x="82264" y="60226"/>
                </a:lnTo>
                <a:lnTo>
                  <a:pt x="78101" y="62910"/>
                </a:lnTo>
                <a:lnTo>
                  <a:pt x="68962" y="71101"/>
                </a:lnTo>
                <a:lnTo>
                  <a:pt x="67406" y="73373"/>
                </a:lnTo>
                <a:lnTo>
                  <a:pt x="65677" y="78014"/>
                </a:lnTo>
                <a:lnTo>
                  <a:pt x="64704" y="85089"/>
                </a:lnTo>
                <a:lnTo>
                  <a:pt x="63773" y="87461"/>
                </a:lnTo>
                <a:lnTo>
                  <a:pt x="59465" y="94591"/>
                </a:lnTo>
                <a:lnTo>
                  <a:pt x="58179" y="99350"/>
                </a:lnTo>
                <a:lnTo>
                  <a:pt x="57041" y="100937"/>
                </a:lnTo>
                <a:lnTo>
                  <a:pt x="55490" y="101995"/>
                </a:lnTo>
                <a:lnTo>
                  <a:pt x="53663" y="102700"/>
                </a:lnTo>
                <a:lnTo>
                  <a:pt x="52443" y="103964"/>
                </a:lnTo>
                <a:lnTo>
                  <a:pt x="51632" y="105600"/>
                </a:lnTo>
                <a:lnTo>
                  <a:pt x="51089" y="107484"/>
                </a:lnTo>
                <a:lnTo>
                  <a:pt x="49935" y="108741"/>
                </a:lnTo>
                <a:lnTo>
                  <a:pt x="48371" y="109579"/>
                </a:lnTo>
                <a:lnTo>
                  <a:pt x="46534" y="110137"/>
                </a:lnTo>
                <a:lnTo>
                  <a:pt x="45310" y="111303"/>
                </a:lnTo>
                <a:lnTo>
                  <a:pt x="44495" y="112874"/>
                </a:lnTo>
                <a:lnTo>
                  <a:pt x="43951" y="114715"/>
                </a:lnTo>
                <a:lnTo>
                  <a:pt x="41230" y="118878"/>
                </a:lnTo>
                <a:lnTo>
                  <a:pt x="31535" y="130368"/>
                </a:lnTo>
                <a:lnTo>
                  <a:pt x="28965" y="138426"/>
                </a:lnTo>
                <a:lnTo>
                  <a:pt x="23743" y="145255"/>
                </a:lnTo>
                <a:lnTo>
                  <a:pt x="22458" y="149649"/>
                </a:lnTo>
                <a:lnTo>
                  <a:pt x="21522" y="159875"/>
                </a:lnTo>
                <a:lnTo>
                  <a:pt x="19355" y="162761"/>
                </a:lnTo>
                <a:lnTo>
                  <a:pt x="17666" y="164643"/>
                </a:lnTo>
                <a:lnTo>
                  <a:pt x="16540" y="166690"/>
                </a:lnTo>
                <a:lnTo>
                  <a:pt x="15289" y="171082"/>
                </a:lnTo>
                <a:lnTo>
                  <a:pt x="14584" y="178017"/>
                </a:lnTo>
                <a:lnTo>
                  <a:pt x="13692" y="179575"/>
                </a:lnTo>
                <a:lnTo>
                  <a:pt x="12303" y="180614"/>
                </a:lnTo>
                <a:lnTo>
                  <a:pt x="10583" y="181307"/>
                </a:lnTo>
                <a:lnTo>
                  <a:pt x="9437" y="182562"/>
                </a:lnTo>
                <a:lnTo>
                  <a:pt x="8672" y="184193"/>
                </a:lnTo>
                <a:lnTo>
                  <a:pt x="7823" y="188121"/>
                </a:lnTo>
                <a:lnTo>
                  <a:pt x="7234" y="199448"/>
                </a:lnTo>
                <a:lnTo>
                  <a:pt x="6410" y="201007"/>
                </a:lnTo>
                <a:lnTo>
                  <a:pt x="5066" y="202045"/>
                </a:lnTo>
                <a:lnTo>
                  <a:pt x="3378" y="202738"/>
                </a:lnTo>
                <a:lnTo>
                  <a:pt x="2253" y="203993"/>
                </a:lnTo>
                <a:lnTo>
                  <a:pt x="1501" y="205624"/>
                </a:lnTo>
                <a:lnTo>
                  <a:pt x="296" y="210152"/>
                </a:lnTo>
                <a:lnTo>
                  <a:pt x="8" y="221879"/>
                </a:lnTo>
                <a:lnTo>
                  <a:pt x="1" y="229455"/>
                </a:lnTo>
                <a:lnTo>
                  <a:pt x="1" y="227817"/>
                </a:lnTo>
                <a:lnTo>
                  <a:pt x="0" y="236767"/>
                </a:lnTo>
                <a:lnTo>
                  <a:pt x="0" y="233391"/>
                </a:lnTo>
                <a:lnTo>
                  <a:pt x="0" y="246667"/>
                </a:lnTo>
                <a:lnTo>
                  <a:pt x="0" y="240807"/>
                </a:lnTo>
                <a:lnTo>
                  <a:pt x="0" y="246077"/>
                </a:lnTo>
                <a:lnTo>
                  <a:pt x="0" y="242924"/>
                </a:lnTo>
                <a:lnTo>
                  <a:pt x="794" y="241896"/>
                </a:lnTo>
                <a:lnTo>
                  <a:pt x="2116" y="241212"/>
                </a:lnTo>
                <a:lnTo>
                  <a:pt x="6850" y="239922"/>
                </a:lnTo>
                <a:lnTo>
                  <a:pt x="13269" y="245999"/>
                </a:lnTo>
                <a:lnTo>
                  <a:pt x="15951" y="246547"/>
                </a:lnTo>
                <a:lnTo>
                  <a:pt x="27715" y="246968"/>
                </a:lnTo>
                <a:lnTo>
                  <a:pt x="81049" y="246985"/>
                </a:lnTo>
                <a:lnTo>
                  <a:pt x="83401" y="247779"/>
                </a:lnTo>
                <a:lnTo>
                  <a:pt x="90505" y="251895"/>
                </a:lnTo>
                <a:lnTo>
                  <a:pt x="98604" y="253835"/>
                </a:lnTo>
                <a:lnTo>
                  <a:pt x="103387" y="254042"/>
                </a:lnTo>
                <a:lnTo>
                  <a:pt x="113625" y="250311"/>
                </a:lnTo>
                <a:lnTo>
                  <a:pt x="126908" y="247277"/>
                </a:lnTo>
                <a:lnTo>
                  <a:pt x="138383" y="247011"/>
                </a:lnTo>
                <a:lnTo>
                  <a:pt x="166401" y="246986"/>
                </a:lnTo>
                <a:lnTo>
                  <a:pt x="168877" y="247780"/>
                </a:lnTo>
                <a:lnTo>
                  <a:pt x="176157" y="251895"/>
                </a:lnTo>
                <a:lnTo>
                  <a:pt x="180950" y="253136"/>
                </a:lnTo>
                <a:lnTo>
                  <a:pt x="188111" y="253835"/>
                </a:lnTo>
                <a:lnTo>
                  <a:pt x="190495" y="254727"/>
                </a:lnTo>
                <a:lnTo>
                  <a:pt x="198613" y="260254"/>
                </a:lnTo>
                <a:lnTo>
                  <a:pt x="203399" y="264763"/>
                </a:lnTo>
                <a:lnTo>
                  <a:pt x="206243" y="265981"/>
                </a:lnTo>
                <a:lnTo>
                  <a:pt x="217036" y="267695"/>
                </a:lnTo>
                <a:lnTo>
                  <a:pt x="228197" y="268274"/>
                </a:lnTo>
                <a:lnTo>
                  <a:pt x="230713" y="268322"/>
                </a:lnTo>
                <a:lnTo>
                  <a:pt x="233183" y="269147"/>
                </a:lnTo>
                <a:lnTo>
                  <a:pt x="240454" y="273307"/>
                </a:lnTo>
                <a:lnTo>
                  <a:pt x="247634" y="275687"/>
                </a:lnTo>
                <a:lnTo>
                  <a:pt x="254789" y="280272"/>
                </a:lnTo>
                <a:lnTo>
                  <a:pt x="266434" y="284340"/>
                </a:lnTo>
                <a:lnTo>
                  <a:pt x="273990" y="287400"/>
                </a:lnTo>
                <a:lnTo>
                  <a:pt x="282707" y="289123"/>
                </a:lnTo>
                <a:lnTo>
                  <a:pt x="287837" y="289526"/>
                </a:lnTo>
                <a:lnTo>
                  <a:pt x="290317" y="290427"/>
                </a:lnTo>
                <a:lnTo>
                  <a:pt x="295188" y="293545"/>
                </a:lnTo>
                <a:lnTo>
                  <a:pt x="305577" y="302807"/>
                </a:lnTo>
                <a:lnTo>
                  <a:pt x="316849" y="313091"/>
                </a:lnTo>
                <a:lnTo>
                  <a:pt x="326361" y="317637"/>
                </a:lnTo>
                <a:lnTo>
                  <a:pt x="338088" y="322864"/>
                </a:lnTo>
                <a:lnTo>
                  <a:pt x="346942" y="325560"/>
                </a:lnTo>
                <a:lnTo>
                  <a:pt x="354593" y="331032"/>
                </a:lnTo>
                <a:lnTo>
                  <a:pt x="366685" y="342328"/>
                </a:lnTo>
                <a:lnTo>
                  <a:pt x="369075" y="343885"/>
                </a:lnTo>
                <a:lnTo>
                  <a:pt x="376232" y="346869"/>
                </a:lnTo>
                <a:lnTo>
                  <a:pt x="380998" y="350380"/>
                </a:lnTo>
                <a:lnTo>
                  <a:pt x="382586" y="352428"/>
                </a:lnTo>
                <a:lnTo>
                  <a:pt x="383645" y="354587"/>
                </a:lnTo>
                <a:lnTo>
                  <a:pt x="384351" y="356820"/>
                </a:lnTo>
                <a:lnTo>
                  <a:pt x="386409" y="358308"/>
                </a:lnTo>
                <a:lnTo>
                  <a:pt x="397941" y="360893"/>
                </a:lnTo>
                <a:lnTo>
                  <a:pt x="401229" y="363228"/>
                </a:lnTo>
                <a:lnTo>
                  <a:pt x="413607" y="374851"/>
                </a:lnTo>
                <a:lnTo>
                  <a:pt x="414334" y="375569"/>
                </a:lnTo>
                <a:lnTo>
                  <a:pt x="414335" y="375570"/>
                </a:lnTo>
                <a:lnTo>
                  <a:pt x="414336" y="375572"/>
                </a:lnTo>
                <a:lnTo>
                  <a:pt x="414338" y="375573"/>
                </a:lnTo>
                <a:lnTo>
                  <a:pt x="418130" y="375573"/>
                </a:lnTo>
                <a:lnTo>
                  <a:pt x="419247" y="374779"/>
                </a:lnTo>
                <a:lnTo>
                  <a:pt x="419991" y="373456"/>
                </a:lnTo>
                <a:lnTo>
                  <a:pt x="420819" y="369870"/>
                </a:lnTo>
                <a:lnTo>
                  <a:pt x="421442" y="359741"/>
                </a:lnTo>
                <a:lnTo>
                  <a:pt x="421480" y="354469"/>
                </a:lnTo>
                <a:lnTo>
                  <a:pt x="425274" y="354239"/>
                </a:lnTo>
                <a:lnTo>
                  <a:pt x="426391" y="353412"/>
                </a:lnTo>
                <a:lnTo>
                  <a:pt x="427135" y="352068"/>
                </a:lnTo>
                <a:lnTo>
                  <a:pt x="427632" y="350378"/>
                </a:lnTo>
                <a:lnTo>
                  <a:pt x="427169" y="348457"/>
                </a:lnTo>
                <a:lnTo>
                  <a:pt x="423519" y="341962"/>
                </a:lnTo>
                <a:lnTo>
                  <a:pt x="422387" y="337351"/>
                </a:lnTo>
                <a:lnTo>
                  <a:pt x="422879" y="335011"/>
                </a:lnTo>
                <a:lnTo>
                  <a:pt x="426569" y="327924"/>
                </a:lnTo>
                <a:lnTo>
                  <a:pt x="428544" y="318840"/>
                </a:lnTo>
                <a:lnTo>
                  <a:pt x="428618" y="308516"/>
                </a:lnTo>
                <a:lnTo>
                  <a:pt x="428625" y="244604"/>
                </a:lnTo>
                <a:lnTo>
                  <a:pt x="427831" y="242223"/>
                </a:lnTo>
                <a:lnTo>
                  <a:pt x="423715" y="235079"/>
                </a:lnTo>
                <a:lnTo>
                  <a:pt x="422474" y="230317"/>
                </a:lnTo>
                <a:lnTo>
                  <a:pt x="421776" y="219380"/>
                </a:lnTo>
                <a:lnTo>
                  <a:pt x="421568" y="209878"/>
                </a:lnTo>
                <a:lnTo>
                  <a:pt x="420746" y="207166"/>
                </a:lnTo>
                <a:lnTo>
                  <a:pt x="416589" y="198763"/>
                </a:lnTo>
                <a:lnTo>
                  <a:pt x="415005" y="187365"/>
                </a:lnTo>
                <a:lnTo>
                  <a:pt x="414634" y="181329"/>
                </a:lnTo>
                <a:lnTo>
                  <a:pt x="413742" y="178608"/>
                </a:lnTo>
                <a:lnTo>
                  <a:pt x="409487" y="170986"/>
                </a:lnTo>
                <a:lnTo>
                  <a:pt x="407080" y="163701"/>
                </a:lnTo>
                <a:lnTo>
                  <a:pt x="402486" y="156516"/>
                </a:lnTo>
                <a:lnTo>
                  <a:pt x="398415" y="144860"/>
                </a:lnTo>
                <a:lnTo>
                  <a:pt x="395354" y="137302"/>
                </a:lnTo>
                <a:lnTo>
                  <a:pt x="393995" y="131298"/>
                </a:lnTo>
                <a:lnTo>
                  <a:pt x="391274" y="125983"/>
                </a:lnTo>
                <a:lnTo>
                  <a:pt x="383059" y="116104"/>
                </a:lnTo>
                <a:lnTo>
                  <a:pt x="381578" y="113693"/>
                </a:lnTo>
                <a:lnTo>
                  <a:pt x="377086" y="102005"/>
                </a:lnTo>
                <a:lnTo>
                  <a:pt x="373969" y="94443"/>
                </a:lnTo>
                <a:lnTo>
                  <a:pt x="371420" y="85724"/>
                </a:lnTo>
                <a:lnTo>
                  <a:pt x="366785" y="78113"/>
                </a:lnTo>
                <a:lnTo>
                  <a:pt x="365421" y="73241"/>
                </a:lnTo>
                <a:lnTo>
                  <a:pt x="364264" y="71625"/>
                </a:lnTo>
                <a:lnTo>
                  <a:pt x="362700" y="70547"/>
                </a:lnTo>
                <a:lnTo>
                  <a:pt x="360862" y="69829"/>
                </a:lnTo>
                <a:lnTo>
                  <a:pt x="354484" y="65025"/>
                </a:lnTo>
                <a:lnTo>
                  <a:pt x="353003" y="62972"/>
                </a:lnTo>
                <a:lnTo>
                  <a:pt x="350127" y="56291"/>
                </a:lnTo>
                <a:lnTo>
                  <a:pt x="345394" y="49284"/>
                </a:lnTo>
                <a:lnTo>
                  <a:pt x="344008" y="44553"/>
                </a:lnTo>
                <a:lnTo>
                  <a:pt x="342845" y="42974"/>
                </a:lnTo>
                <a:lnTo>
                  <a:pt x="341276" y="41922"/>
                </a:lnTo>
                <a:lnTo>
                  <a:pt x="339437" y="41220"/>
                </a:lnTo>
                <a:lnTo>
                  <a:pt x="338210" y="39959"/>
                </a:lnTo>
                <a:lnTo>
                  <a:pt x="337392" y="38324"/>
                </a:lnTo>
                <a:lnTo>
                  <a:pt x="336846" y="36440"/>
                </a:lnTo>
                <a:lnTo>
                  <a:pt x="335689" y="35184"/>
                </a:lnTo>
                <a:lnTo>
                  <a:pt x="334125" y="34347"/>
                </a:lnTo>
                <a:lnTo>
                  <a:pt x="332287" y="33789"/>
                </a:lnTo>
                <a:lnTo>
                  <a:pt x="328130" y="31052"/>
                </a:lnTo>
                <a:lnTo>
                  <a:pt x="315708" y="19701"/>
                </a:lnTo>
                <a:lnTo>
                  <a:pt x="310942" y="14983"/>
                </a:lnTo>
                <a:lnTo>
                  <a:pt x="308895" y="13736"/>
                </a:lnTo>
                <a:lnTo>
                  <a:pt x="301361" y="11570"/>
                </a:lnTo>
                <a:lnTo>
                  <a:pt x="296638" y="11339"/>
                </a:lnTo>
                <a:lnTo>
                  <a:pt x="295390" y="10513"/>
                </a:lnTo>
                <a:lnTo>
                  <a:pt x="294557" y="9168"/>
                </a:lnTo>
                <a:lnTo>
                  <a:pt x="293222" y="5099"/>
                </a:lnTo>
                <a:lnTo>
                  <a:pt x="292319" y="4765"/>
                </a:lnTo>
                <a:lnTo>
                  <a:pt x="286772" y="4186"/>
                </a:lnTo>
                <a:lnTo>
                  <a:pt x="286432" y="3363"/>
                </a:lnTo>
                <a:lnTo>
                  <a:pt x="285952" y="0"/>
                </a:lnTo>
                <a:lnTo>
                  <a:pt x="285750" y="112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PenAnnotation535"/>
          <p:cNvSpPr/>
          <p:nvPr/>
        </p:nvSpPr>
        <p:spPr>
          <a:xfrm>
            <a:off x="7622381" y="5693568"/>
            <a:ext cx="728576" cy="85726"/>
          </a:xfrm>
          <a:custGeom>
            <a:avLst/>
            <a:gdLst/>
            <a:ahLst/>
            <a:cxnLst/>
            <a:rect l="0" t="0" r="0" b="0"/>
            <a:pathLst>
              <a:path w="728576" h="85726">
                <a:moveTo>
                  <a:pt x="0" y="42863"/>
                </a:moveTo>
                <a:lnTo>
                  <a:pt x="0" y="49712"/>
                </a:lnTo>
                <a:lnTo>
                  <a:pt x="16793" y="49999"/>
                </a:lnTo>
                <a:lnTo>
                  <a:pt x="18339" y="49208"/>
                </a:lnTo>
                <a:lnTo>
                  <a:pt x="19369" y="47886"/>
                </a:lnTo>
                <a:lnTo>
                  <a:pt x="20057" y="46212"/>
                </a:lnTo>
                <a:lnTo>
                  <a:pt x="21309" y="45096"/>
                </a:lnTo>
                <a:lnTo>
                  <a:pt x="22937" y="44351"/>
                </a:lnTo>
                <a:lnTo>
                  <a:pt x="26863" y="43525"/>
                </a:lnTo>
                <a:lnTo>
                  <a:pt x="47643" y="42880"/>
                </a:lnTo>
                <a:lnTo>
                  <a:pt x="94257" y="42863"/>
                </a:lnTo>
                <a:lnTo>
                  <a:pt x="101687" y="44980"/>
                </a:lnTo>
                <a:lnTo>
                  <a:pt x="105893" y="46655"/>
                </a:lnTo>
                <a:lnTo>
                  <a:pt x="115600" y="49014"/>
                </a:lnTo>
                <a:lnTo>
                  <a:pt x="127297" y="49712"/>
                </a:lnTo>
                <a:lnTo>
                  <a:pt x="130902" y="49017"/>
                </a:lnTo>
                <a:lnTo>
                  <a:pt x="134099" y="47759"/>
                </a:lnTo>
                <a:lnTo>
                  <a:pt x="137024" y="46127"/>
                </a:lnTo>
                <a:lnTo>
                  <a:pt x="144508" y="44313"/>
                </a:lnTo>
                <a:lnTo>
                  <a:pt x="166365" y="42948"/>
                </a:lnTo>
                <a:lnTo>
                  <a:pt x="173423" y="40784"/>
                </a:lnTo>
                <a:lnTo>
                  <a:pt x="177528" y="39096"/>
                </a:lnTo>
                <a:lnTo>
                  <a:pt x="190889" y="36720"/>
                </a:lnTo>
                <a:lnTo>
                  <a:pt x="209626" y="35917"/>
                </a:lnTo>
                <a:lnTo>
                  <a:pt x="251296" y="35721"/>
                </a:lnTo>
                <a:lnTo>
                  <a:pt x="258796" y="33604"/>
                </a:lnTo>
                <a:lnTo>
                  <a:pt x="263019" y="31927"/>
                </a:lnTo>
                <a:lnTo>
                  <a:pt x="272753" y="29569"/>
                </a:lnTo>
                <a:lnTo>
                  <a:pt x="293377" y="28706"/>
                </a:lnTo>
                <a:lnTo>
                  <a:pt x="312039" y="28601"/>
                </a:lnTo>
                <a:lnTo>
                  <a:pt x="321511" y="30703"/>
                </a:lnTo>
                <a:lnTo>
                  <a:pt x="326260" y="32375"/>
                </a:lnTo>
                <a:lnTo>
                  <a:pt x="340527" y="34728"/>
                </a:lnTo>
                <a:lnTo>
                  <a:pt x="359571" y="35523"/>
                </a:lnTo>
                <a:lnTo>
                  <a:pt x="405107" y="35717"/>
                </a:lnTo>
                <a:lnTo>
                  <a:pt x="408978" y="36511"/>
                </a:lnTo>
                <a:lnTo>
                  <a:pt x="412351" y="37835"/>
                </a:lnTo>
                <a:lnTo>
                  <a:pt x="415395" y="39511"/>
                </a:lnTo>
                <a:lnTo>
                  <a:pt x="425126" y="41373"/>
                </a:lnTo>
                <a:lnTo>
                  <a:pt x="431054" y="41869"/>
                </a:lnTo>
                <a:lnTo>
                  <a:pt x="439759" y="44538"/>
                </a:lnTo>
                <a:lnTo>
                  <a:pt x="447068" y="48370"/>
                </a:lnTo>
                <a:lnTo>
                  <a:pt x="455607" y="52719"/>
                </a:lnTo>
                <a:lnTo>
                  <a:pt x="466811" y="55181"/>
                </a:lnTo>
                <a:lnTo>
                  <a:pt x="478140" y="57069"/>
                </a:lnTo>
                <a:lnTo>
                  <a:pt x="482273" y="58683"/>
                </a:lnTo>
                <a:lnTo>
                  <a:pt x="485821" y="60554"/>
                </a:lnTo>
                <a:lnTo>
                  <a:pt x="493998" y="62632"/>
                </a:lnTo>
                <a:lnTo>
                  <a:pt x="512182" y="63966"/>
                </a:lnTo>
                <a:lnTo>
                  <a:pt x="521589" y="66265"/>
                </a:lnTo>
                <a:lnTo>
                  <a:pt x="526320" y="67989"/>
                </a:lnTo>
                <a:lnTo>
                  <a:pt x="536770" y="70416"/>
                </a:lnTo>
                <a:lnTo>
                  <a:pt x="540409" y="71550"/>
                </a:lnTo>
                <a:lnTo>
                  <a:pt x="544423" y="73100"/>
                </a:lnTo>
                <a:lnTo>
                  <a:pt x="548686" y="74927"/>
                </a:lnTo>
                <a:lnTo>
                  <a:pt x="557656" y="79074"/>
                </a:lnTo>
                <a:lnTo>
                  <a:pt x="562271" y="81291"/>
                </a:lnTo>
                <a:lnTo>
                  <a:pt x="571632" y="83754"/>
                </a:lnTo>
                <a:lnTo>
                  <a:pt x="590420" y="85466"/>
                </a:lnTo>
                <a:lnTo>
                  <a:pt x="598694" y="85610"/>
                </a:lnTo>
                <a:lnTo>
                  <a:pt x="602330" y="84854"/>
                </a:lnTo>
                <a:lnTo>
                  <a:pt x="605547" y="83557"/>
                </a:lnTo>
                <a:lnTo>
                  <a:pt x="608486" y="81899"/>
                </a:lnTo>
                <a:lnTo>
                  <a:pt x="613867" y="80056"/>
                </a:lnTo>
                <a:lnTo>
                  <a:pt x="616413" y="79564"/>
                </a:lnTo>
                <a:lnTo>
                  <a:pt x="618905" y="80030"/>
                </a:lnTo>
                <a:lnTo>
                  <a:pt x="623790" y="82665"/>
                </a:lnTo>
                <a:lnTo>
                  <a:pt x="628606" y="84365"/>
                </a:lnTo>
                <a:lnTo>
                  <a:pt x="638166" y="85457"/>
                </a:lnTo>
                <a:lnTo>
                  <a:pt x="659606" y="85718"/>
                </a:lnTo>
                <a:lnTo>
                  <a:pt x="674189" y="85725"/>
                </a:lnTo>
                <a:lnTo>
                  <a:pt x="676472" y="84932"/>
                </a:lnTo>
                <a:lnTo>
                  <a:pt x="678787" y="83609"/>
                </a:lnTo>
                <a:lnTo>
                  <a:pt x="681125" y="81933"/>
                </a:lnTo>
                <a:lnTo>
                  <a:pt x="685839" y="80071"/>
                </a:lnTo>
                <a:lnTo>
                  <a:pt x="695333" y="78876"/>
                </a:lnTo>
                <a:lnTo>
                  <a:pt x="696918" y="77984"/>
                </a:lnTo>
                <a:lnTo>
                  <a:pt x="697974" y="76596"/>
                </a:lnTo>
                <a:lnTo>
                  <a:pt x="698679" y="74876"/>
                </a:lnTo>
                <a:lnTo>
                  <a:pt x="699942" y="73730"/>
                </a:lnTo>
                <a:lnTo>
                  <a:pt x="701578" y="72966"/>
                </a:lnTo>
                <a:lnTo>
                  <a:pt x="703462" y="72457"/>
                </a:lnTo>
                <a:lnTo>
                  <a:pt x="704719" y="71323"/>
                </a:lnTo>
                <a:lnTo>
                  <a:pt x="705556" y="69774"/>
                </a:lnTo>
                <a:lnTo>
                  <a:pt x="706114" y="67947"/>
                </a:lnTo>
                <a:lnTo>
                  <a:pt x="707281" y="66730"/>
                </a:lnTo>
                <a:lnTo>
                  <a:pt x="708851" y="65918"/>
                </a:lnTo>
                <a:lnTo>
                  <a:pt x="714052" y="64389"/>
                </a:lnTo>
                <a:lnTo>
                  <a:pt x="721429" y="64295"/>
                </a:lnTo>
                <a:lnTo>
                  <a:pt x="721479" y="62177"/>
                </a:lnTo>
                <a:lnTo>
                  <a:pt x="721492" y="60502"/>
                </a:lnTo>
                <a:lnTo>
                  <a:pt x="722294" y="59385"/>
                </a:lnTo>
                <a:lnTo>
                  <a:pt x="723624" y="58640"/>
                </a:lnTo>
                <a:lnTo>
                  <a:pt x="725303" y="58144"/>
                </a:lnTo>
                <a:lnTo>
                  <a:pt x="726423" y="57018"/>
                </a:lnTo>
                <a:lnTo>
                  <a:pt x="727169" y="55475"/>
                </a:lnTo>
                <a:lnTo>
                  <a:pt x="728368" y="51087"/>
                </a:lnTo>
                <a:lnTo>
                  <a:pt x="728465" y="49933"/>
                </a:lnTo>
                <a:lnTo>
                  <a:pt x="728531" y="48370"/>
                </a:lnTo>
                <a:lnTo>
                  <a:pt x="728575" y="46535"/>
                </a:lnTo>
                <a:lnTo>
                  <a:pt x="727810" y="45311"/>
                </a:lnTo>
                <a:lnTo>
                  <a:pt x="726507" y="44495"/>
                </a:lnTo>
                <a:lnTo>
                  <a:pt x="722504" y="43185"/>
                </a:lnTo>
                <a:lnTo>
                  <a:pt x="722175" y="42284"/>
                </a:lnTo>
                <a:lnTo>
                  <a:pt x="721956" y="40889"/>
                </a:lnTo>
                <a:lnTo>
                  <a:pt x="721811" y="39166"/>
                </a:lnTo>
                <a:lnTo>
                  <a:pt x="720919" y="37223"/>
                </a:lnTo>
                <a:lnTo>
                  <a:pt x="719532" y="35134"/>
                </a:lnTo>
                <a:lnTo>
                  <a:pt x="715393" y="29871"/>
                </a:lnTo>
                <a:lnTo>
                  <a:pt x="715054" y="28645"/>
                </a:lnTo>
                <a:lnTo>
                  <a:pt x="714827" y="27035"/>
                </a:lnTo>
                <a:lnTo>
                  <a:pt x="714465" y="22538"/>
                </a:lnTo>
                <a:lnTo>
                  <a:pt x="713641" y="20582"/>
                </a:lnTo>
                <a:lnTo>
                  <a:pt x="708232" y="9227"/>
                </a:lnTo>
                <a:lnTo>
                  <a:pt x="707105" y="7739"/>
                </a:lnTo>
                <a:lnTo>
                  <a:pt x="705559" y="5953"/>
                </a:lnTo>
                <a:lnTo>
                  <a:pt x="700096" y="10"/>
                </a:lnTo>
                <a:lnTo>
                  <a:pt x="700093" y="6"/>
                </a:lnTo>
                <a:lnTo>
                  <a:pt x="700089" y="2"/>
                </a:lnTo>
                <a:lnTo>
                  <a:pt x="700087" y="0"/>
                </a:lnTo>
                <a:lnTo>
                  <a:pt x="692944" y="714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PenAnnotation536"/>
          <p:cNvSpPr/>
          <p:nvPr/>
        </p:nvSpPr>
        <p:spPr>
          <a:xfrm>
            <a:off x="7822406" y="5722143"/>
            <a:ext cx="92870" cy="128499"/>
          </a:xfrm>
          <a:custGeom>
            <a:avLst/>
            <a:gdLst/>
            <a:ahLst/>
            <a:cxnLst/>
            <a:rect l="0" t="0" r="0" b="0"/>
            <a:pathLst>
              <a:path w="92870" h="128499">
                <a:moveTo>
                  <a:pt x="42862" y="0"/>
                </a:moveTo>
                <a:lnTo>
                  <a:pt x="42862" y="7057"/>
                </a:lnTo>
                <a:lnTo>
                  <a:pt x="44978" y="7105"/>
                </a:lnTo>
                <a:lnTo>
                  <a:pt x="46655" y="7118"/>
                </a:lnTo>
                <a:lnTo>
                  <a:pt x="47772" y="7921"/>
                </a:lnTo>
                <a:lnTo>
                  <a:pt x="48516" y="9249"/>
                </a:lnTo>
                <a:lnTo>
                  <a:pt x="49712" y="13292"/>
                </a:lnTo>
                <a:lnTo>
                  <a:pt x="49875" y="15962"/>
                </a:lnTo>
                <a:lnTo>
                  <a:pt x="49948" y="19794"/>
                </a:lnTo>
                <a:lnTo>
                  <a:pt x="50006" y="53475"/>
                </a:lnTo>
                <a:lnTo>
                  <a:pt x="50800" y="54701"/>
                </a:lnTo>
                <a:lnTo>
                  <a:pt x="52122" y="55517"/>
                </a:lnTo>
                <a:lnTo>
                  <a:pt x="53799" y="56062"/>
                </a:lnTo>
                <a:lnTo>
                  <a:pt x="54916" y="57218"/>
                </a:lnTo>
                <a:lnTo>
                  <a:pt x="55660" y="58783"/>
                </a:lnTo>
                <a:lnTo>
                  <a:pt x="56856" y="63206"/>
                </a:lnTo>
                <a:lnTo>
                  <a:pt x="57019" y="65927"/>
                </a:lnTo>
                <a:lnTo>
                  <a:pt x="57148" y="71342"/>
                </a:lnTo>
                <a:lnTo>
                  <a:pt x="57150" y="71430"/>
                </a:lnTo>
                <a:lnTo>
                  <a:pt x="57150" y="64381"/>
                </a:lnTo>
                <a:lnTo>
                  <a:pt x="57150" y="71146"/>
                </a:lnTo>
                <a:lnTo>
                  <a:pt x="55034" y="73425"/>
                </a:lnTo>
                <a:lnTo>
                  <a:pt x="43943" y="84643"/>
                </a:lnTo>
                <a:lnTo>
                  <a:pt x="42789" y="85004"/>
                </a:lnTo>
                <a:lnTo>
                  <a:pt x="41225" y="85244"/>
                </a:lnTo>
                <a:lnTo>
                  <a:pt x="39390" y="85405"/>
                </a:lnTo>
                <a:lnTo>
                  <a:pt x="38166" y="86305"/>
                </a:lnTo>
                <a:lnTo>
                  <a:pt x="37350" y="87700"/>
                </a:lnTo>
                <a:lnTo>
                  <a:pt x="36806" y="89423"/>
                </a:lnTo>
                <a:lnTo>
                  <a:pt x="35650" y="91365"/>
                </a:lnTo>
                <a:lnTo>
                  <a:pt x="34085" y="93454"/>
                </a:lnTo>
                <a:lnTo>
                  <a:pt x="32249" y="95640"/>
                </a:lnTo>
                <a:lnTo>
                  <a:pt x="31024" y="97892"/>
                </a:lnTo>
                <a:lnTo>
                  <a:pt x="30207" y="100186"/>
                </a:lnTo>
                <a:lnTo>
                  <a:pt x="29663" y="102509"/>
                </a:lnTo>
                <a:lnTo>
                  <a:pt x="28507" y="104059"/>
                </a:lnTo>
                <a:lnTo>
                  <a:pt x="26942" y="105091"/>
                </a:lnTo>
                <a:lnTo>
                  <a:pt x="25105" y="105779"/>
                </a:lnTo>
                <a:lnTo>
                  <a:pt x="23086" y="107032"/>
                </a:lnTo>
                <a:lnTo>
                  <a:pt x="20947" y="108661"/>
                </a:lnTo>
                <a:lnTo>
                  <a:pt x="15603" y="113186"/>
                </a:lnTo>
                <a:lnTo>
                  <a:pt x="12755" y="113805"/>
                </a:lnTo>
                <a:lnTo>
                  <a:pt x="7241" y="114292"/>
                </a:lnTo>
                <a:lnTo>
                  <a:pt x="2253" y="119208"/>
                </a:lnTo>
                <a:lnTo>
                  <a:pt x="296" y="121150"/>
                </a:lnTo>
                <a:lnTo>
                  <a:pt x="88" y="125149"/>
                </a:lnTo>
                <a:lnTo>
                  <a:pt x="2" y="128498"/>
                </a:lnTo>
                <a:lnTo>
                  <a:pt x="0" y="121470"/>
                </a:lnTo>
                <a:lnTo>
                  <a:pt x="6850" y="128294"/>
                </a:lnTo>
                <a:lnTo>
                  <a:pt x="7057" y="124709"/>
                </a:lnTo>
                <a:lnTo>
                  <a:pt x="7138" y="120841"/>
                </a:lnTo>
                <a:lnTo>
                  <a:pt x="7144" y="114602"/>
                </a:lnTo>
                <a:lnTo>
                  <a:pt x="9260" y="114434"/>
                </a:lnTo>
                <a:lnTo>
                  <a:pt x="13295" y="114327"/>
                </a:lnTo>
                <a:lnTo>
                  <a:pt x="15962" y="112196"/>
                </a:lnTo>
                <a:lnTo>
                  <a:pt x="17786" y="110516"/>
                </a:lnTo>
                <a:lnTo>
                  <a:pt x="19795" y="109396"/>
                </a:lnTo>
                <a:lnTo>
                  <a:pt x="21928" y="108649"/>
                </a:lnTo>
                <a:lnTo>
                  <a:pt x="24144" y="108152"/>
                </a:lnTo>
                <a:lnTo>
                  <a:pt x="25620" y="107026"/>
                </a:lnTo>
                <a:lnTo>
                  <a:pt x="26606" y="105482"/>
                </a:lnTo>
                <a:lnTo>
                  <a:pt x="27262" y="103659"/>
                </a:lnTo>
                <a:lnTo>
                  <a:pt x="28493" y="101650"/>
                </a:lnTo>
                <a:lnTo>
                  <a:pt x="30108" y="99517"/>
                </a:lnTo>
                <a:lnTo>
                  <a:pt x="34610" y="94182"/>
                </a:lnTo>
                <a:lnTo>
                  <a:pt x="35226" y="91336"/>
                </a:lnTo>
                <a:lnTo>
                  <a:pt x="35391" y="89466"/>
                </a:lnTo>
                <a:lnTo>
                  <a:pt x="36293" y="88219"/>
                </a:lnTo>
                <a:lnTo>
                  <a:pt x="37689" y="87388"/>
                </a:lnTo>
                <a:lnTo>
                  <a:pt x="41841" y="86054"/>
                </a:lnTo>
                <a:lnTo>
                  <a:pt x="44525" y="85871"/>
                </a:lnTo>
                <a:lnTo>
                  <a:pt x="46352" y="85823"/>
                </a:lnTo>
                <a:lnTo>
                  <a:pt x="47570" y="84997"/>
                </a:lnTo>
                <a:lnTo>
                  <a:pt x="48382" y="83652"/>
                </a:lnTo>
                <a:lnTo>
                  <a:pt x="49685" y="79583"/>
                </a:lnTo>
                <a:lnTo>
                  <a:pt x="49864" y="76910"/>
                </a:lnTo>
                <a:lnTo>
                  <a:pt x="49911" y="75086"/>
                </a:lnTo>
                <a:lnTo>
                  <a:pt x="50737" y="73870"/>
                </a:lnTo>
                <a:lnTo>
                  <a:pt x="52080" y="73059"/>
                </a:lnTo>
                <a:lnTo>
                  <a:pt x="53771" y="72519"/>
                </a:lnTo>
                <a:lnTo>
                  <a:pt x="54896" y="71365"/>
                </a:lnTo>
                <a:lnTo>
                  <a:pt x="55648" y="69802"/>
                </a:lnTo>
                <a:lnTo>
                  <a:pt x="57123" y="64389"/>
                </a:lnTo>
                <a:lnTo>
                  <a:pt x="59255" y="64337"/>
                </a:lnTo>
                <a:lnTo>
                  <a:pt x="63999" y="64297"/>
                </a:lnTo>
                <a:lnTo>
                  <a:pt x="64207" y="60502"/>
                </a:lnTo>
                <a:lnTo>
                  <a:pt x="64267" y="58144"/>
                </a:lnTo>
                <a:lnTo>
                  <a:pt x="64286" y="61237"/>
                </a:lnTo>
                <a:lnTo>
                  <a:pt x="64294" y="68007"/>
                </a:lnTo>
                <a:lnTo>
                  <a:pt x="65087" y="69150"/>
                </a:lnTo>
                <a:lnTo>
                  <a:pt x="66410" y="69913"/>
                </a:lnTo>
                <a:lnTo>
                  <a:pt x="71143" y="71349"/>
                </a:lnTo>
                <a:lnTo>
                  <a:pt x="71350" y="75204"/>
                </a:lnTo>
                <a:lnTo>
                  <a:pt x="72174" y="76329"/>
                </a:lnTo>
                <a:lnTo>
                  <a:pt x="73515" y="77080"/>
                </a:lnTo>
                <a:lnTo>
                  <a:pt x="75204" y="77581"/>
                </a:lnTo>
                <a:lnTo>
                  <a:pt x="76329" y="79502"/>
                </a:lnTo>
                <a:lnTo>
                  <a:pt x="77080" y="82370"/>
                </a:lnTo>
                <a:lnTo>
                  <a:pt x="78285" y="90795"/>
                </a:lnTo>
                <a:lnTo>
                  <a:pt x="80565" y="94064"/>
                </a:lnTo>
                <a:lnTo>
                  <a:pt x="84705" y="98838"/>
                </a:lnTo>
                <a:lnTo>
                  <a:pt x="85272" y="101607"/>
                </a:lnTo>
                <a:lnTo>
                  <a:pt x="85636" y="106060"/>
                </a:lnTo>
                <a:lnTo>
                  <a:pt x="86459" y="106426"/>
                </a:lnTo>
                <a:lnTo>
                  <a:pt x="87802" y="106669"/>
                </a:lnTo>
                <a:lnTo>
                  <a:pt x="92810" y="107151"/>
                </a:lnTo>
                <a:lnTo>
                  <a:pt x="92869" y="1071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PenAnnotation537"/>
          <p:cNvSpPr/>
          <p:nvPr/>
        </p:nvSpPr>
        <p:spPr>
          <a:xfrm>
            <a:off x="8043862" y="5729581"/>
            <a:ext cx="100014" cy="134438"/>
          </a:xfrm>
          <a:custGeom>
            <a:avLst/>
            <a:gdLst/>
            <a:ahLst/>
            <a:cxnLst/>
            <a:rect l="0" t="0" r="0" b="0"/>
            <a:pathLst>
              <a:path w="100014" h="134438">
                <a:moveTo>
                  <a:pt x="0" y="6850"/>
                </a:moveTo>
                <a:lnTo>
                  <a:pt x="0" y="699"/>
                </a:lnTo>
                <a:lnTo>
                  <a:pt x="794" y="368"/>
                </a:lnTo>
                <a:lnTo>
                  <a:pt x="3793" y="0"/>
                </a:lnTo>
                <a:lnTo>
                  <a:pt x="4910" y="696"/>
                </a:lnTo>
                <a:lnTo>
                  <a:pt x="5654" y="1954"/>
                </a:lnTo>
                <a:lnTo>
                  <a:pt x="7057" y="6563"/>
                </a:lnTo>
                <a:lnTo>
                  <a:pt x="7117" y="10557"/>
                </a:lnTo>
                <a:lnTo>
                  <a:pt x="7144" y="31072"/>
                </a:lnTo>
                <a:lnTo>
                  <a:pt x="7938" y="32523"/>
                </a:lnTo>
                <a:lnTo>
                  <a:pt x="9260" y="33491"/>
                </a:lnTo>
                <a:lnTo>
                  <a:pt x="10937" y="34135"/>
                </a:lnTo>
                <a:lnTo>
                  <a:pt x="12054" y="36153"/>
                </a:lnTo>
                <a:lnTo>
                  <a:pt x="12798" y="39085"/>
                </a:lnTo>
                <a:lnTo>
                  <a:pt x="13295" y="42627"/>
                </a:lnTo>
                <a:lnTo>
                  <a:pt x="14419" y="44989"/>
                </a:lnTo>
                <a:lnTo>
                  <a:pt x="15963" y="46563"/>
                </a:lnTo>
                <a:lnTo>
                  <a:pt x="17787" y="47613"/>
                </a:lnTo>
                <a:lnTo>
                  <a:pt x="19001" y="49106"/>
                </a:lnTo>
                <a:lnTo>
                  <a:pt x="19811" y="50896"/>
                </a:lnTo>
                <a:lnTo>
                  <a:pt x="21111" y="55679"/>
                </a:lnTo>
                <a:lnTo>
                  <a:pt x="23406" y="58450"/>
                </a:lnTo>
                <a:lnTo>
                  <a:pt x="25129" y="60300"/>
                </a:lnTo>
                <a:lnTo>
                  <a:pt x="26277" y="62327"/>
                </a:lnTo>
                <a:lnTo>
                  <a:pt x="27043" y="64472"/>
                </a:lnTo>
                <a:lnTo>
                  <a:pt x="28273" y="69826"/>
                </a:lnTo>
                <a:lnTo>
                  <a:pt x="28441" y="72675"/>
                </a:lnTo>
                <a:lnTo>
                  <a:pt x="28549" y="77178"/>
                </a:lnTo>
                <a:lnTo>
                  <a:pt x="28575" y="91579"/>
                </a:lnTo>
                <a:lnTo>
                  <a:pt x="29369" y="91911"/>
                </a:lnTo>
                <a:lnTo>
                  <a:pt x="32368" y="92279"/>
                </a:lnTo>
                <a:lnTo>
                  <a:pt x="35680" y="92571"/>
                </a:lnTo>
                <a:lnTo>
                  <a:pt x="35711" y="92574"/>
                </a:lnTo>
                <a:lnTo>
                  <a:pt x="35718" y="86424"/>
                </a:lnTo>
                <a:lnTo>
                  <a:pt x="35719" y="96099"/>
                </a:lnTo>
                <a:lnTo>
                  <a:pt x="34925" y="97305"/>
                </a:lnTo>
                <a:lnTo>
                  <a:pt x="33603" y="98110"/>
                </a:lnTo>
                <a:lnTo>
                  <a:pt x="28662" y="99691"/>
                </a:lnTo>
                <a:lnTo>
                  <a:pt x="22431" y="99716"/>
                </a:lnTo>
                <a:lnTo>
                  <a:pt x="19759" y="101834"/>
                </a:lnTo>
                <a:lnTo>
                  <a:pt x="17935" y="103510"/>
                </a:lnTo>
                <a:lnTo>
                  <a:pt x="16720" y="105421"/>
                </a:lnTo>
                <a:lnTo>
                  <a:pt x="15908" y="107489"/>
                </a:lnTo>
                <a:lnTo>
                  <a:pt x="15369" y="109661"/>
                </a:lnTo>
                <a:lnTo>
                  <a:pt x="14215" y="111110"/>
                </a:lnTo>
                <a:lnTo>
                  <a:pt x="12652" y="112075"/>
                </a:lnTo>
                <a:lnTo>
                  <a:pt x="10815" y="112719"/>
                </a:lnTo>
                <a:lnTo>
                  <a:pt x="9592" y="113942"/>
                </a:lnTo>
                <a:lnTo>
                  <a:pt x="8775" y="115551"/>
                </a:lnTo>
                <a:lnTo>
                  <a:pt x="7466" y="120044"/>
                </a:lnTo>
                <a:lnTo>
                  <a:pt x="6565" y="120413"/>
                </a:lnTo>
                <a:lnTo>
                  <a:pt x="3447" y="120822"/>
                </a:lnTo>
                <a:lnTo>
                  <a:pt x="1021" y="121052"/>
                </a:lnTo>
                <a:lnTo>
                  <a:pt x="681" y="121879"/>
                </a:lnTo>
                <a:lnTo>
                  <a:pt x="202" y="126040"/>
                </a:lnTo>
                <a:lnTo>
                  <a:pt x="5" y="129029"/>
                </a:lnTo>
                <a:lnTo>
                  <a:pt x="1" y="134437"/>
                </a:lnTo>
                <a:lnTo>
                  <a:pt x="0" y="115027"/>
                </a:lnTo>
                <a:lnTo>
                  <a:pt x="794" y="114687"/>
                </a:lnTo>
                <a:lnTo>
                  <a:pt x="3793" y="114309"/>
                </a:lnTo>
                <a:lnTo>
                  <a:pt x="4910" y="113414"/>
                </a:lnTo>
                <a:lnTo>
                  <a:pt x="5654" y="112024"/>
                </a:lnTo>
                <a:lnTo>
                  <a:pt x="6482" y="108363"/>
                </a:lnTo>
                <a:lnTo>
                  <a:pt x="6703" y="106275"/>
                </a:lnTo>
                <a:lnTo>
                  <a:pt x="6850" y="104090"/>
                </a:lnTo>
                <a:lnTo>
                  <a:pt x="7742" y="101839"/>
                </a:lnTo>
                <a:lnTo>
                  <a:pt x="9130" y="99544"/>
                </a:lnTo>
                <a:lnTo>
                  <a:pt x="13269" y="93951"/>
                </a:lnTo>
                <a:lnTo>
                  <a:pt x="15951" y="91070"/>
                </a:lnTo>
                <a:lnTo>
                  <a:pt x="20349" y="86545"/>
                </a:lnTo>
                <a:lnTo>
                  <a:pt x="20710" y="85380"/>
                </a:lnTo>
                <a:lnTo>
                  <a:pt x="21111" y="81968"/>
                </a:lnTo>
                <a:lnTo>
                  <a:pt x="22011" y="79948"/>
                </a:lnTo>
                <a:lnTo>
                  <a:pt x="23406" y="77807"/>
                </a:lnTo>
                <a:lnTo>
                  <a:pt x="27554" y="72460"/>
                </a:lnTo>
                <a:lnTo>
                  <a:pt x="28122" y="69612"/>
                </a:lnTo>
                <a:lnTo>
                  <a:pt x="28486" y="65108"/>
                </a:lnTo>
                <a:lnTo>
                  <a:pt x="28558" y="68335"/>
                </a:lnTo>
                <a:lnTo>
                  <a:pt x="28575" y="64018"/>
                </a:lnTo>
                <a:lnTo>
                  <a:pt x="32368" y="64006"/>
                </a:lnTo>
                <a:lnTo>
                  <a:pt x="33485" y="64797"/>
                </a:lnTo>
                <a:lnTo>
                  <a:pt x="34229" y="66119"/>
                </a:lnTo>
                <a:lnTo>
                  <a:pt x="35425" y="70151"/>
                </a:lnTo>
                <a:lnTo>
                  <a:pt x="37705" y="72819"/>
                </a:lnTo>
                <a:lnTo>
                  <a:pt x="41844" y="77207"/>
                </a:lnTo>
                <a:lnTo>
                  <a:pt x="42977" y="77568"/>
                </a:lnTo>
                <a:lnTo>
                  <a:pt x="44526" y="77807"/>
                </a:lnTo>
                <a:lnTo>
                  <a:pt x="48924" y="78193"/>
                </a:lnTo>
                <a:lnTo>
                  <a:pt x="51642" y="80362"/>
                </a:lnTo>
                <a:lnTo>
                  <a:pt x="53478" y="82052"/>
                </a:lnTo>
                <a:lnTo>
                  <a:pt x="55496" y="83178"/>
                </a:lnTo>
                <a:lnTo>
                  <a:pt x="57635" y="83930"/>
                </a:lnTo>
                <a:lnTo>
                  <a:pt x="59854" y="84430"/>
                </a:lnTo>
                <a:lnTo>
                  <a:pt x="62128" y="85557"/>
                </a:lnTo>
                <a:lnTo>
                  <a:pt x="64438" y="87103"/>
                </a:lnTo>
                <a:lnTo>
                  <a:pt x="66770" y="88927"/>
                </a:lnTo>
                <a:lnTo>
                  <a:pt x="69120" y="90936"/>
                </a:lnTo>
                <a:lnTo>
                  <a:pt x="71480" y="93070"/>
                </a:lnTo>
                <a:lnTo>
                  <a:pt x="73847" y="95286"/>
                </a:lnTo>
                <a:lnTo>
                  <a:pt x="76219" y="96764"/>
                </a:lnTo>
                <a:lnTo>
                  <a:pt x="78594" y="97748"/>
                </a:lnTo>
                <a:lnTo>
                  <a:pt x="80970" y="98405"/>
                </a:lnTo>
                <a:lnTo>
                  <a:pt x="83350" y="99636"/>
                </a:lnTo>
                <a:lnTo>
                  <a:pt x="85728" y="101252"/>
                </a:lnTo>
                <a:lnTo>
                  <a:pt x="92745" y="106765"/>
                </a:lnTo>
                <a:lnTo>
                  <a:pt x="92832" y="103041"/>
                </a:lnTo>
                <a:lnTo>
                  <a:pt x="92866" y="100010"/>
                </a:lnTo>
                <a:lnTo>
                  <a:pt x="94984" y="99848"/>
                </a:lnTo>
                <a:lnTo>
                  <a:pt x="99020" y="99744"/>
                </a:lnTo>
                <a:lnTo>
                  <a:pt x="99351" y="100529"/>
                </a:lnTo>
                <a:lnTo>
                  <a:pt x="99816" y="104633"/>
                </a:lnTo>
                <a:lnTo>
                  <a:pt x="99986" y="106569"/>
                </a:lnTo>
                <a:lnTo>
                  <a:pt x="97885" y="104615"/>
                </a:lnTo>
                <a:lnTo>
                  <a:pt x="93859" y="100686"/>
                </a:lnTo>
                <a:lnTo>
                  <a:pt x="94323" y="100363"/>
                </a:lnTo>
                <a:lnTo>
                  <a:pt x="96955" y="100005"/>
                </a:lnTo>
                <a:lnTo>
                  <a:pt x="99989" y="99721"/>
                </a:lnTo>
                <a:lnTo>
                  <a:pt x="100011" y="105869"/>
                </a:lnTo>
                <a:lnTo>
                  <a:pt x="99217" y="106200"/>
                </a:lnTo>
                <a:lnTo>
                  <a:pt x="96219" y="106568"/>
                </a:lnTo>
                <a:lnTo>
                  <a:pt x="92956" y="106854"/>
                </a:lnTo>
                <a:lnTo>
                  <a:pt x="100013" y="106862"/>
                </a:lnTo>
                <a:lnTo>
                  <a:pt x="100013" y="99744"/>
                </a:lnTo>
                <a:lnTo>
                  <a:pt x="100013" y="106775"/>
                </a:lnTo>
                <a:lnTo>
                  <a:pt x="100013" y="99805"/>
                </a:lnTo>
                <a:lnTo>
                  <a:pt x="100013" y="1068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PenAnnotation538"/>
          <p:cNvSpPr/>
          <p:nvPr/>
        </p:nvSpPr>
        <p:spPr>
          <a:xfrm>
            <a:off x="7609113" y="3964781"/>
            <a:ext cx="356169" cy="285751"/>
          </a:xfrm>
          <a:custGeom>
            <a:avLst/>
            <a:gdLst/>
            <a:ahLst/>
            <a:cxnLst/>
            <a:rect l="0" t="0" r="0" b="0"/>
            <a:pathLst>
              <a:path w="356169" h="285751">
                <a:moveTo>
                  <a:pt x="234724" y="42862"/>
                </a:moveTo>
                <a:lnTo>
                  <a:pt x="234724" y="28876"/>
                </a:lnTo>
                <a:lnTo>
                  <a:pt x="228573" y="22450"/>
                </a:lnTo>
                <a:lnTo>
                  <a:pt x="228021" y="19768"/>
                </a:lnTo>
                <a:lnTo>
                  <a:pt x="227875" y="17941"/>
                </a:lnTo>
                <a:lnTo>
                  <a:pt x="226983" y="16723"/>
                </a:lnTo>
                <a:lnTo>
                  <a:pt x="225594" y="15911"/>
                </a:lnTo>
                <a:lnTo>
                  <a:pt x="223875" y="15370"/>
                </a:lnTo>
                <a:lnTo>
                  <a:pt x="219848" y="12652"/>
                </a:lnTo>
                <a:lnTo>
                  <a:pt x="214588" y="8231"/>
                </a:lnTo>
                <a:lnTo>
                  <a:pt x="211752" y="7627"/>
                </a:lnTo>
                <a:lnTo>
                  <a:pt x="200640" y="7156"/>
                </a:lnTo>
                <a:lnTo>
                  <a:pt x="200095" y="7152"/>
                </a:lnTo>
                <a:lnTo>
                  <a:pt x="195536" y="3354"/>
                </a:lnTo>
                <a:lnTo>
                  <a:pt x="193517" y="3030"/>
                </a:lnTo>
                <a:lnTo>
                  <a:pt x="191379" y="3607"/>
                </a:lnTo>
                <a:lnTo>
                  <a:pt x="189158" y="4786"/>
                </a:lnTo>
                <a:lnTo>
                  <a:pt x="184575" y="6096"/>
                </a:lnTo>
                <a:lnTo>
                  <a:pt x="182241" y="6445"/>
                </a:lnTo>
                <a:lnTo>
                  <a:pt x="180685" y="5884"/>
                </a:lnTo>
                <a:lnTo>
                  <a:pt x="179648" y="4717"/>
                </a:lnTo>
                <a:lnTo>
                  <a:pt x="178957" y="3145"/>
                </a:lnTo>
                <a:lnTo>
                  <a:pt x="176909" y="2096"/>
                </a:lnTo>
                <a:lnTo>
                  <a:pt x="167234" y="621"/>
                </a:lnTo>
                <a:lnTo>
                  <a:pt x="156452" y="123"/>
                </a:lnTo>
                <a:lnTo>
                  <a:pt x="153968" y="82"/>
                </a:lnTo>
                <a:lnTo>
                  <a:pt x="151517" y="848"/>
                </a:lnTo>
                <a:lnTo>
                  <a:pt x="144277" y="4925"/>
                </a:lnTo>
                <a:lnTo>
                  <a:pt x="139492" y="6158"/>
                </a:lnTo>
                <a:lnTo>
                  <a:pt x="129158" y="7743"/>
                </a:lnTo>
                <a:lnTo>
                  <a:pt x="121395" y="10849"/>
                </a:lnTo>
                <a:lnTo>
                  <a:pt x="111892" y="13269"/>
                </a:lnTo>
                <a:lnTo>
                  <a:pt x="104050" y="13986"/>
                </a:lnTo>
                <a:lnTo>
                  <a:pt x="101571" y="14880"/>
                </a:lnTo>
                <a:lnTo>
                  <a:pt x="96699" y="17991"/>
                </a:lnTo>
                <a:lnTo>
                  <a:pt x="89771" y="19902"/>
                </a:lnTo>
                <a:lnTo>
                  <a:pt x="85701" y="20412"/>
                </a:lnTo>
                <a:lnTo>
                  <a:pt x="79062" y="23094"/>
                </a:lnTo>
                <a:lnTo>
                  <a:pt x="70863" y="29068"/>
                </a:lnTo>
                <a:lnTo>
                  <a:pt x="68333" y="31285"/>
                </a:lnTo>
                <a:lnTo>
                  <a:pt x="65853" y="32763"/>
                </a:lnTo>
                <a:lnTo>
                  <a:pt x="58570" y="35636"/>
                </a:lnTo>
                <a:lnTo>
                  <a:pt x="48998" y="43316"/>
                </a:lnTo>
                <a:lnTo>
                  <a:pt x="41846" y="50141"/>
                </a:lnTo>
                <a:lnTo>
                  <a:pt x="39464" y="52477"/>
                </a:lnTo>
                <a:lnTo>
                  <a:pt x="37876" y="54828"/>
                </a:lnTo>
                <a:lnTo>
                  <a:pt x="34846" y="61930"/>
                </a:lnTo>
                <a:lnTo>
                  <a:pt x="29275" y="69061"/>
                </a:lnTo>
                <a:lnTo>
                  <a:pt x="24879" y="73821"/>
                </a:lnTo>
                <a:lnTo>
                  <a:pt x="23390" y="76201"/>
                </a:lnTo>
                <a:lnTo>
                  <a:pt x="20501" y="84138"/>
                </a:lnTo>
                <a:lnTo>
                  <a:pt x="17012" y="91898"/>
                </a:lnTo>
                <a:lnTo>
                  <a:pt x="14931" y="98523"/>
                </a:lnTo>
                <a:lnTo>
                  <a:pt x="13596" y="105451"/>
                </a:lnTo>
                <a:lnTo>
                  <a:pt x="8424" y="112522"/>
                </a:lnTo>
                <a:lnTo>
                  <a:pt x="7146" y="116950"/>
                </a:lnTo>
                <a:lnTo>
                  <a:pt x="6578" y="123679"/>
                </a:lnTo>
                <a:lnTo>
                  <a:pt x="6426" y="127697"/>
                </a:lnTo>
                <a:lnTo>
                  <a:pt x="5532" y="131168"/>
                </a:lnTo>
                <a:lnTo>
                  <a:pt x="1275" y="139847"/>
                </a:lnTo>
                <a:lnTo>
                  <a:pt x="0" y="144968"/>
                </a:lnTo>
                <a:lnTo>
                  <a:pt x="454" y="147445"/>
                </a:lnTo>
                <a:lnTo>
                  <a:pt x="4092" y="154724"/>
                </a:lnTo>
                <a:lnTo>
                  <a:pt x="5220" y="159519"/>
                </a:lnTo>
                <a:lnTo>
                  <a:pt x="5857" y="166679"/>
                </a:lnTo>
                <a:lnTo>
                  <a:pt x="6739" y="169063"/>
                </a:lnTo>
                <a:lnTo>
                  <a:pt x="10980" y="176211"/>
                </a:lnTo>
                <a:lnTo>
                  <a:pt x="13384" y="183356"/>
                </a:lnTo>
                <a:lnTo>
                  <a:pt x="17977" y="190499"/>
                </a:lnTo>
                <a:lnTo>
                  <a:pt x="20484" y="197644"/>
                </a:lnTo>
                <a:lnTo>
                  <a:pt x="25107" y="204787"/>
                </a:lnTo>
                <a:lnTo>
                  <a:pt x="27624" y="211931"/>
                </a:lnTo>
                <a:lnTo>
                  <a:pt x="33044" y="219075"/>
                </a:lnTo>
                <a:lnTo>
                  <a:pt x="37403" y="223837"/>
                </a:lnTo>
                <a:lnTo>
                  <a:pt x="39677" y="225425"/>
                </a:lnTo>
                <a:lnTo>
                  <a:pt x="46669" y="228453"/>
                </a:lnTo>
                <a:lnTo>
                  <a:pt x="56143" y="236185"/>
                </a:lnTo>
                <a:lnTo>
                  <a:pt x="63277" y="243018"/>
                </a:lnTo>
                <a:lnTo>
                  <a:pt x="65658" y="245356"/>
                </a:lnTo>
                <a:lnTo>
                  <a:pt x="68038" y="246914"/>
                </a:lnTo>
                <a:lnTo>
                  <a:pt x="75181" y="249902"/>
                </a:lnTo>
                <a:lnTo>
                  <a:pt x="84705" y="257620"/>
                </a:lnTo>
                <a:lnTo>
                  <a:pt x="87087" y="259853"/>
                </a:lnTo>
                <a:lnTo>
                  <a:pt x="89468" y="261341"/>
                </a:lnTo>
                <a:lnTo>
                  <a:pt x="96612" y="264230"/>
                </a:lnTo>
                <a:lnTo>
                  <a:pt x="103755" y="268966"/>
                </a:lnTo>
                <a:lnTo>
                  <a:pt x="108518" y="270353"/>
                </a:lnTo>
                <a:lnTo>
                  <a:pt x="115662" y="271134"/>
                </a:lnTo>
                <a:lnTo>
                  <a:pt x="118043" y="272037"/>
                </a:lnTo>
                <a:lnTo>
                  <a:pt x="125187" y="276307"/>
                </a:lnTo>
                <a:lnTo>
                  <a:pt x="132330" y="278718"/>
                </a:lnTo>
                <a:lnTo>
                  <a:pt x="140444" y="284667"/>
                </a:lnTo>
                <a:lnTo>
                  <a:pt x="143345" y="285269"/>
                </a:lnTo>
                <a:lnTo>
                  <a:pt x="153958" y="285687"/>
                </a:lnTo>
                <a:lnTo>
                  <a:pt x="187394" y="285750"/>
                </a:lnTo>
                <a:lnTo>
                  <a:pt x="189677" y="284956"/>
                </a:lnTo>
                <a:lnTo>
                  <a:pt x="194330" y="281958"/>
                </a:lnTo>
                <a:lnTo>
                  <a:pt x="196682" y="281634"/>
                </a:lnTo>
                <a:lnTo>
                  <a:pt x="199045" y="282212"/>
                </a:lnTo>
                <a:lnTo>
                  <a:pt x="201412" y="283391"/>
                </a:lnTo>
                <a:lnTo>
                  <a:pt x="203785" y="283384"/>
                </a:lnTo>
                <a:lnTo>
                  <a:pt x="206161" y="282585"/>
                </a:lnTo>
                <a:lnTo>
                  <a:pt x="208538" y="281259"/>
                </a:lnTo>
                <a:lnTo>
                  <a:pt x="213296" y="279785"/>
                </a:lnTo>
                <a:lnTo>
                  <a:pt x="222819" y="278839"/>
                </a:lnTo>
                <a:lnTo>
                  <a:pt x="224406" y="277968"/>
                </a:lnTo>
                <a:lnTo>
                  <a:pt x="225464" y="276593"/>
                </a:lnTo>
                <a:lnTo>
                  <a:pt x="226169" y="274883"/>
                </a:lnTo>
                <a:lnTo>
                  <a:pt x="230955" y="268683"/>
                </a:lnTo>
                <a:lnTo>
                  <a:pt x="233006" y="267228"/>
                </a:lnTo>
                <a:lnTo>
                  <a:pt x="248129" y="260909"/>
                </a:lnTo>
                <a:lnTo>
                  <a:pt x="254705" y="258835"/>
                </a:lnTo>
                <a:lnTo>
                  <a:pt x="265393" y="257503"/>
                </a:lnTo>
                <a:lnTo>
                  <a:pt x="272740" y="257272"/>
                </a:lnTo>
                <a:lnTo>
                  <a:pt x="275149" y="256446"/>
                </a:lnTo>
                <a:lnTo>
                  <a:pt x="279943" y="253411"/>
                </a:lnTo>
                <a:lnTo>
                  <a:pt x="281538" y="251491"/>
                </a:lnTo>
                <a:lnTo>
                  <a:pt x="282602" y="249417"/>
                </a:lnTo>
                <a:lnTo>
                  <a:pt x="283312" y="247240"/>
                </a:lnTo>
                <a:lnTo>
                  <a:pt x="285372" y="244995"/>
                </a:lnTo>
                <a:lnTo>
                  <a:pt x="295063" y="238044"/>
                </a:lnTo>
                <a:lnTo>
                  <a:pt x="303314" y="231751"/>
                </a:lnTo>
                <a:lnTo>
                  <a:pt x="310786" y="228740"/>
                </a:lnTo>
                <a:lnTo>
                  <a:pt x="315624" y="225222"/>
                </a:lnTo>
                <a:lnTo>
                  <a:pt x="317233" y="223173"/>
                </a:lnTo>
                <a:lnTo>
                  <a:pt x="318306" y="221013"/>
                </a:lnTo>
                <a:lnTo>
                  <a:pt x="319020" y="218780"/>
                </a:lnTo>
                <a:lnTo>
                  <a:pt x="321930" y="214181"/>
                </a:lnTo>
                <a:lnTo>
                  <a:pt x="328031" y="207130"/>
                </a:lnTo>
                <a:lnTo>
                  <a:pt x="334867" y="200014"/>
                </a:lnTo>
                <a:lnTo>
                  <a:pt x="337205" y="197636"/>
                </a:lnTo>
                <a:lnTo>
                  <a:pt x="338763" y="195257"/>
                </a:lnTo>
                <a:lnTo>
                  <a:pt x="341750" y="188117"/>
                </a:lnTo>
                <a:lnTo>
                  <a:pt x="346516" y="180974"/>
                </a:lnTo>
                <a:lnTo>
                  <a:pt x="347909" y="176212"/>
                </a:lnTo>
                <a:lnTo>
                  <a:pt x="349074" y="174624"/>
                </a:lnTo>
                <a:lnTo>
                  <a:pt x="350645" y="173566"/>
                </a:lnTo>
                <a:lnTo>
                  <a:pt x="352486" y="172861"/>
                </a:lnTo>
                <a:lnTo>
                  <a:pt x="353714" y="171597"/>
                </a:lnTo>
                <a:lnTo>
                  <a:pt x="354532" y="169960"/>
                </a:lnTo>
                <a:lnTo>
                  <a:pt x="355441" y="166025"/>
                </a:lnTo>
                <a:lnTo>
                  <a:pt x="355952" y="159347"/>
                </a:lnTo>
                <a:lnTo>
                  <a:pt x="356104" y="152342"/>
                </a:lnTo>
                <a:lnTo>
                  <a:pt x="356168" y="83318"/>
                </a:lnTo>
                <a:lnTo>
                  <a:pt x="355374" y="80945"/>
                </a:lnTo>
                <a:lnTo>
                  <a:pt x="351258" y="73813"/>
                </a:lnTo>
                <a:lnTo>
                  <a:pt x="348892" y="66673"/>
                </a:lnTo>
                <a:lnTo>
                  <a:pt x="343517" y="59530"/>
                </a:lnTo>
                <a:lnTo>
                  <a:pt x="339168" y="54768"/>
                </a:lnTo>
                <a:lnTo>
                  <a:pt x="337691" y="52387"/>
                </a:lnTo>
                <a:lnTo>
                  <a:pt x="336050" y="47625"/>
                </a:lnTo>
                <a:lnTo>
                  <a:pt x="334819" y="46037"/>
                </a:lnTo>
                <a:lnTo>
                  <a:pt x="333203" y="44979"/>
                </a:lnTo>
                <a:lnTo>
                  <a:pt x="331333" y="44273"/>
                </a:lnTo>
                <a:lnTo>
                  <a:pt x="329293" y="42216"/>
                </a:lnTo>
                <a:lnTo>
                  <a:pt x="322628" y="33322"/>
                </a:lnTo>
                <a:lnTo>
                  <a:pt x="320315" y="31739"/>
                </a:lnTo>
                <a:lnTo>
                  <a:pt x="317978" y="30685"/>
                </a:lnTo>
                <a:lnTo>
                  <a:pt x="316420" y="29188"/>
                </a:lnTo>
                <a:lnTo>
                  <a:pt x="315383" y="27396"/>
                </a:lnTo>
                <a:lnTo>
                  <a:pt x="314690" y="25408"/>
                </a:lnTo>
                <a:lnTo>
                  <a:pt x="311804" y="21082"/>
                </a:lnTo>
                <a:lnTo>
                  <a:pt x="309923" y="18817"/>
                </a:lnTo>
                <a:lnTo>
                  <a:pt x="307875" y="17307"/>
                </a:lnTo>
                <a:lnTo>
                  <a:pt x="303483" y="15629"/>
                </a:lnTo>
                <a:lnTo>
                  <a:pt x="296549" y="14685"/>
                </a:lnTo>
                <a:lnTo>
                  <a:pt x="294197" y="13759"/>
                </a:lnTo>
                <a:lnTo>
                  <a:pt x="287094" y="9457"/>
                </a:lnTo>
                <a:lnTo>
                  <a:pt x="282342" y="8171"/>
                </a:lnTo>
                <a:lnTo>
                  <a:pt x="272822" y="7347"/>
                </a:lnTo>
                <a:lnTo>
                  <a:pt x="263299" y="7184"/>
                </a:lnTo>
                <a:lnTo>
                  <a:pt x="252781" y="7146"/>
                </a:lnTo>
                <a:lnTo>
                  <a:pt x="251525" y="6351"/>
                </a:lnTo>
                <a:lnTo>
                  <a:pt x="250687" y="5028"/>
                </a:lnTo>
                <a:lnTo>
                  <a:pt x="250128" y="3352"/>
                </a:lnTo>
                <a:lnTo>
                  <a:pt x="248963" y="2234"/>
                </a:lnTo>
                <a:lnTo>
                  <a:pt x="247391" y="1490"/>
                </a:lnTo>
                <a:lnTo>
                  <a:pt x="241871" y="1"/>
                </a:lnTo>
                <a:lnTo>
                  <a:pt x="241869" y="0"/>
                </a:lnTo>
                <a:lnTo>
                  <a:pt x="24186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PenAnnotation539"/>
          <p:cNvSpPr/>
          <p:nvPr/>
        </p:nvSpPr>
        <p:spPr>
          <a:xfrm>
            <a:off x="7572375" y="3936206"/>
            <a:ext cx="457174" cy="18865"/>
          </a:xfrm>
          <a:custGeom>
            <a:avLst/>
            <a:gdLst/>
            <a:ahLst/>
            <a:cxnLst/>
            <a:rect l="0" t="0" r="0" b="0"/>
            <a:pathLst>
              <a:path w="457174" h="18865">
                <a:moveTo>
                  <a:pt x="0" y="7144"/>
                </a:moveTo>
                <a:lnTo>
                  <a:pt x="0" y="18345"/>
                </a:lnTo>
                <a:lnTo>
                  <a:pt x="0" y="16620"/>
                </a:lnTo>
                <a:lnTo>
                  <a:pt x="0" y="18864"/>
                </a:lnTo>
                <a:lnTo>
                  <a:pt x="0" y="14288"/>
                </a:lnTo>
                <a:lnTo>
                  <a:pt x="31279" y="14287"/>
                </a:lnTo>
                <a:lnTo>
                  <a:pt x="32759" y="13494"/>
                </a:lnTo>
                <a:lnTo>
                  <a:pt x="33745" y="12171"/>
                </a:lnTo>
                <a:lnTo>
                  <a:pt x="35328" y="8136"/>
                </a:lnTo>
                <a:lnTo>
                  <a:pt x="36252" y="7805"/>
                </a:lnTo>
                <a:lnTo>
                  <a:pt x="45627" y="7231"/>
                </a:lnTo>
                <a:lnTo>
                  <a:pt x="58774" y="7145"/>
                </a:lnTo>
                <a:lnTo>
                  <a:pt x="74907" y="7144"/>
                </a:lnTo>
                <a:lnTo>
                  <a:pt x="76131" y="6350"/>
                </a:lnTo>
                <a:lnTo>
                  <a:pt x="76948" y="5027"/>
                </a:lnTo>
                <a:lnTo>
                  <a:pt x="77492" y="3351"/>
                </a:lnTo>
                <a:lnTo>
                  <a:pt x="78649" y="2234"/>
                </a:lnTo>
                <a:lnTo>
                  <a:pt x="80213" y="1489"/>
                </a:lnTo>
                <a:lnTo>
                  <a:pt x="82050" y="993"/>
                </a:lnTo>
                <a:lnTo>
                  <a:pt x="86208" y="441"/>
                </a:lnTo>
                <a:lnTo>
                  <a:pt x="100466" y="11"/>
                </a:lnTo>
                <a:lnTo>
                  <a:pt x="138201" y="0"/>
                </a:lnTo>
                <a:lnTo>
                  <a:pt x="139760" y="794"/>
                </a:lnTo>
                <a:lnTo>
                  <a:pt x="140797" y="2117"/>
                </a:lnTo>
                <a:lnTo>
                  <a:pt x="141491" y="3792"/>
                </a:lnTo>
                <a:lnTo>
                  <a:pt x="142746" y="4910"/>
                </a:lnTo>
                <a:lnTo>
                  <a:pt x="144376" y="5654"/>
                </a:lnTo>
                <a:lnTo>
                  <a:pt x="146257" y="6151"/>
                </a:lnTo>
                <a:lnTo>
                  <a:pt x="150463" y="6702"/>
                </a:lnTo>
                <a:lnTo>
                  <a:pt x="164345" y="7105"/>
                </a:lnTo>
                <a:lnTo>
                  <a:pt x="206224" y="7144"/>
                </a:lnTo>
                <a:lnTo>
                  <a:pt x="208920" y="6350"/>
                </a:lnTo>
                <a:lnTo>
                  <a:pt x="210718" y="5027"/>
                </a:lnTo>
                <a:lnTo>
                  <a:pt x="211915" y="3351"/>
                </a:lnTo>
                <a:lnTo>
                  <a:pt x="213508" y="3028"/>
                </a:lnTo>
                <a:lnTo>
                  <a:pt x="215364" y="3606"/>
                </a:lnTo>
                <a:lnTo>
                  <a:pt x="217395" y="4785"/>
                </a:lnTo>
                <a:lnTo>
                  <a:pt x="219542" y="5571"/>
                </a:lnTo>
                <a:lnTo>
                  <a:pt x="221768" y="6096"/>
                </a:lnTo>
                <a:lnTo>
                  <a:pt x="227251" y="6937"/>
                </a:lnTo>
                <a:lnTo>
                  <a:pt x="240706" y="7131"/>
                </a:lnTo>
                <a:lnTo>
                  <a:pt x="273845" y="7144"/>
                </a:lnTo>
                <a:lnTo>
                  <a:pt x="275432" y="7938"/>
                </a:lnTo>
                <a:lnTo>
                  <a:pt x="276490" y="9260"/>
                </a:lnTo>
                <a:lnTo>
                  <a:pt x="277195" y="10936"/>
                </a:lnTo>
                <a:lnTo>
                  <a:pt x="278459" y="12053"/>
                </a:lnTo>
                <a:lnTo>
                  <a:pt x="280096" y="12798"/>
                </a:lnTo>
                <a:lnTo>
                  <a:pt x="281981" y="13294"/>
                </a:lnTo>
                <a:lnTo>
                  <a:pt x="284031" y="12832"/>
                </a:lnTo>
                <a:lnTo>
                  <a:pt x="286191" y="11729"/>
                </a:lnTo>
                <a:lnTo>
                  <a:pt x="288426" y="10201"/>
                </a:lnTo>
                <a:lnTo>
                  <a:pt x="290709" y="9975"/>
                </a:lnTo>
                <a:lnTo>
                  <a:pt x="293024" y="10619"/>
                </a:lnTo>
                <a:lnTo>
                  <a:pt x="295362" y="11842"/>
                </a:lnTo>
                <a:lnTo>
                  <a:pt x="297714" y="12657"/>
                </a:lnTo>
                <a:lnTo>
                  <a:pt x="300077" y="13200"/>
                </a:lnTo>
                <a:lnTo>
                  <a:pt x="302444" y="13562"/>
                </a:lnTo>
                <a:lnTo>
                  <a:pt x="311948" y="14144"/>
                </a:lnTo>
                <a:lnTo>
                  <a:pt x="316709" y="14224"/>
                </a:lnTo>
                <a:lnTo>
                  <a:pt x="318295" y="13451"/>
                </a:lnTo>
                <a:lnTo>
                  <a:pt x="319353" y="12142"/>
                </a:lnTo>
                <a:lnTo>
                  <a:pt x="320058" y="10476"/>
                </a:lnTo>
                <a:lnTo>
                  <a:pt x="322115" y="9365"/>
                </a:lnTo>
                <a:lnTo>
                  <a:pt x="325075" y="8625"/>
                </a:lnTo>
                <a:lnTo>
                  <a:pt x="328635" y="8131"/>
                </a:lnTo>
                <a:lnTo>
                  <a:pt x="334708" y="7583"/>
                </a:lnTo>
                <a:lnTo>
                  <a:pt x="347524" y="7202"/>
                </a:lnTo>
                <a:lnTo>
                  <a:pt x="360556" y="7146"/>
                </a:lnTo>
                <a:lnTo>
                  <a:pt x="363402" y="7939"/>
                </a:lnTo>
                <a:lnTo>
                  <a:pt x="366886" y="9261"/>
                </a:lnTo>
                <a:lnTo>
                  <a:pt x="370797" y="10936"/>
                </a:lnTo>
                <a:lnTo>
                  <a:pt x="374198" y="12054"/>
                </a:lnTo>
                <a:lnTo>
                  <a:pt x="377259" y="12798"/>
                </a:lnTo>
                <a:lnTo>
                  <a:pt x="380093" y="13294"/>
                </a:lnTo>
                <a:lnTo>
                  <a:pt x="381982" y="12832"/>
                </a:lnTo>
                <a:lnTo>
                  <a:pt x="383243" y="11730"/>
                </a:lnTo>
                <a:lnTo>
                  <a:pt x="384082" y="10201"/>
                </a:lnTo>
                <a:lnTo>
                  <a:pt x="385436" y="9181"/>
                </a:lnTo>
                <a:lnTo>
                  <a:pt x="387132" y="8502"/>
                </a:lnTo>
                <a:lnTo>
                  <a:pt x="389056" y="8050"/>
                </a:lnTo>
                <a:lnTo>
                  <a:pt x="391134" y="6954"/>
                </a:lnTo>
                <a:lnTo>
                  <a:pt x="393312" y="5430"/>
                </a:lnTo>
                <a:lnTo>
                  <a:pt x="398719" y="1073"/>
                </a:lnTo>
                <a:lnTo>
                  <a:pt x="399956" y="1508"/>
                </a:lnTo>
                <a:lnTo>
                  <a:pt x="401575" y="2593"/>
                </a:lnTo>
                <a:lnTo>
                  <a:pt x="406084" y="6244"/>
                </a:lnTo>
                <a:lnTo>
                  <a:pt x="408817" y="6744"/>
                </a:lnTo>
                <a:lnTo>
                  <a:pt x="414241" y="7137"/>
                </a:lnTo>
                <a:lnTo>
                  <a:pt x="414273" y="7933"/>
                </a:lnTo>
                <a:lnTo>
                  <a:pt x="414329" y="13294"/>
                </a:lnTo>
                <a:lnTo>
                  <a:pt x="414337" y="7167"/>
                </a:lnTo>
                <a:lnTo>
                  <a:pt x="414337" y="10943"/>
                </a:lnTo>
                <a:lnTo>
                  <a:pt x="415131" y="12058"/>
                </a:lnTo>
                <a:lnTo>
                  <a:pt x="416453" y="12801"/>
                </a:lnTo>
                <a:lnTo>
                  <a:pt x="421187" y="14200"/>
                </a:lnTo>
                <a:lnTo>
                  <a:pt x="421285" y="13435"/>
                </a:lnTo>
                <a:lnTo>
                  <a:pt x="421350" y="12132"/>
                </a:lnTo>
                <a:lnTo>
                  <a:pt x="421454" y="8129"/>
                </a:lnTo>
                <a:lnTo>
                  <a:pt x="422257" y="7800"/>
                </a:lnTo>
                <a:lnTo>
                  <a:pt x="427629" y="7230"/>
                </a:lnTo>
                <a:lnTo>
                  <a:pt x="441623" y="7144"/>
                </a:lnTo>
                <a:lnTo>
                  <a:pt x="457173" y="7144"/>
                </a:lnTo>
                <a:lnTo>
                  <a:pt x="442912" y="714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PenAnnotation540"/>
          <p:cNvSpPr/>
          <p:nvPr/>
        </p:nvSpPr>
        <p:spPr>
          <a:xfrm>
            <a:off x="7686675" y="3736477"/>
            <a:ext cx="271463" cy="214017"/>
          </a:xfrm>
          <a:custGeom>
            <a:avLst/>
            <a:gdLst/>
            <a:ahLst/>
            <a:cxnLst/>
            <a:rect l="0" t="0" r="0" b="0"/>
            <a:pathLst>
              <a:path w="271463" h="214017">
                <a:moveTo>
                  <a:pt x="14287" y="178298"/>
                </a:moveTo>
                <a:lnTo>
                  <a:pt x="8136" y="178298"/>
                </a:lnTo>
                <a:lnTo>
                  <a:pt x="7805" y="179092"/>
                </a:lnTo>
                <a:lnTo>
                  <a:pt x="7151" y="185354"/>
                </a:lnTo>
                <a:lnTo>
                  <a:pt x="7143" y="164037"/>
                </a:lnTo>
                <a:lnTo>
                  <a:pt x="992" y="157862"/>
                </a:lnTo>
                <a:lnTo>
                  <a:pt x="441" y="155192"/>
                </a:lnTo>
                <a:lnTo>
                  <a:pt x="58" y="149649"/>
                </a:lnTo>
                <a:lnTo>
                  <a:pt x="0" y="97033"/>
                </a:lnTo>
                <a:lnTo>
                  <a:pt x="793" y="94753"/>
                </a:lnTo>
                <a:lnTo>
                  <a:pt x="4909" y="88544"/>
                </a:lnTo>
                <a:lnTo>
                  <a:pt x="6151" y="86814"/>
                </a:lnTo>
                <a:lnTo>
                  <a:pt x="6702" y="83928"/>
                </a:lnTo>
                <a:lnTo>
                  <a:pt x="7056" y="79400"/>
                </a:lnTo>
                <a:lnTo>
                  <a:pt x="12035" y="72802"/>
                </a:lnTo>
                <a:lnTo>
                  <a:pt x="13287" y="68440"/>
                </a:lnTo>
                <a:lnTo>
                  <a:pt x="14413" y="66959"/>
                </a:lnTo>
                <a:lnTo>
                  <a:pt x="15959" y="65972"/>
                </a:lnTo>
                <a:lnTo>
                  <a:pt x="17783" y="65314"/>
                </a:lnTo>
                <a:lnTo>
                  <a:pt x="18998" y="64081"/>
                </a:lnTo>
                <a:lnTo>
                  <a:pt x="19810" y="62466"/>
                </a:lnTo>
                <a:lnTo>
                  <a:pt x="20350" y="60595"/>
                </a:lnTo>
                <a:lnTo>
                  <a:pt x="21504" y="59348"/>
                </a:lnTo>
                <a:lnTo>
                  <a:pt x="23068" y="58517"/>
                </a:lnTo>
                <a:lnTo>
                  <a:pt x="27487" y="57182"/>
                </a:lnTo>
                <a:lnTo>
                  <a:pt x="27849" y="56279"/>
                </a:lnTo>
                <a:lnTo>
                  <a:pt x="28360" y="51216"/>
                </a:lnTo>
                <a:lnTo>
                  <a:pt x="28478" y="46940"/>
                </a:lnTo>
                <a:lnTo>
                  <a:pt x="29305" y="44688"/>
                </a:lnTo>
                <a:lnTo>
                  <a:pt x="32339" y="40070"/>
                </a:lnTo>
                <a:lnTo>
                  <a:pt x="34217" y="35371"/>
                </a:lnTo>
                <a:lnTo>
                  <a:pt x="34717" y="33008"/>
                </a:lnTo>
                <a:lnTo>
                  <a:pt x="35845" y="31431"/>
                </a:lnTo>
                <a:lnTo>
                  <a:pt x="37390" y="30380"/>
                </a:lnTo>
                <a:lnTo>
                  <a:pt x="41781" y="28694"/>
                </a:lnTo>
                <a:lnTo>
                  <a:pt x="46335" y="28402"/>
                </a:lnTo>
                <a:lnTo>
                  <a:pt x="47558" y="27567"/>
                </a:lnTo>
                <a:lnTo>
                  <a:pt x="48374" y="26217"/>
                </a:lnTo>
                <a:lnTo>
                  <a:pt x="48918" y="24523"/>
                </a:lnTo>
                <a:lnTo>
                  <a:pt x="51639" y="20524"/>
                </a:lnTo>
                <a:lnTo>
                  <a:pt x="53475" y="18347"/>
                </a:lnTo>
                <a:lnTo>
                  <a:pt x="55495" y="16895"/>
                </a:lnTo>
                <a:lnTo>
                  <a:pt x="62977" y="14374"/>
                </a:lnTo>
                <a:lnTo>
                  <a:pt x="70329" y="7874"/>
                </a:lnTo>
                <a:lnTo>
                  <a:pt x="73061" y="7304"/>
                </a:lnTo>
                <a:lnTo>
                  <a:pt x="81283" y="6938"/>
                </a:lnTo>
                <a:lnTo>
                  <a:pt x="83557" y="6114"/>
                </a:lnTo>
                <a:lnTo>
                  <a:pt x="90551" y="1956"/>
                </a:lnTo>
                <a:lnTo>
                  <a:pt x="98610" y="0"/>
                </a:lnTo>
                <a:lnTo>
                  <a:pt x="99871" y="695"/>
                </a:lnTo>
                <a:lnTo>
                  <a:pt x="103389" y="3584"/>
                </a:lnTo>
                <a:lnTo>
                  <a:pt x="105439" y="4672"/>
                </a:lnTo>
                <a:lnTo>
                  <a:pt x="109832" y="5881"/>
                </a:lnTo>
                <a:lnTo>
                  <a:pt x="116768" y="6561"/>
                </a:lnTo>
                <a:lnTo>
                  <a:pt x="123850" y="6763"/>
                </a:lnTo>
                <a:lnTo>
                  <a:pt x="146249" y="6847"/>
                </a:lnTo>
                <a:lnTo>
                  <a:pt x="148300" y="7640"/>
                </a:lnTo>
                <a:lnTo>
                  <a:pt x="154978" y="11757"/>
                </a:lnTo>
                <a:lnTo>
                  <a:pt x="161983" y="14123"/>
                </a:lnTo>
                <a:lnTo>
                  <a:pt x="169085" y="18705"/>
                </a:lnTo>
                <a:lnTo>
                  <a:pt x="177185" y="20815"/>
                </a:lnTo>
                <a:lnTo>
                  <a:pt x="184019" y="26775"/>
                </a:lnTo>
                <a:lnTo>
                  <a:pt x="188414" y="31050"/>
                </a:lnTo>
                <a:lnTo>
                  <a:pt x="190696" y="32508"/>
                </a:lnTo>
                <a:lnTo>
                  <a:pt x="195350" y="34127"/>
                </a:lnTo>
                <a:lnTo>
                  <a:pt x="196908" y="35353"/>
                </a:lnTo>
                <a:lnTo>
                  <a:pt x="197946" y="36963"/>
                </a:lnTo>
                <a:lnTo>
                  <a:pt x="198639" y="38831"/>
                </a:lnTo>
                <a:lnTo>
                  <a:pt x="199894" y="40076"/>
                </a:lnTo>
                <a:lnTo>
                  <a:pt x="201525" y="40906"/>
                </a:lnTo>
                <a:lnTo>
                  <a:pt x="203406" y="41460"/>
                </a:lnTo>
                <a:lnTo>
                  <a:pt x="204660" y="42622"/>
                </a:lnTo>
                <a:lnTo>
                  <a:pt x="205496" y="44191"/>
                </a:lnTo>
                <a:lnTo>
                  <a:pt x="206054" y="46031"/>
                </a:lnTo>
                <a:lnTo>
                  <a:pt x="207219" y="47257"/>
                </a:lnTo>
                <a:lnTo>
                  <a:pt x="208789" y="48075"/>
                </a:lnTo>
                <a:lnTo>
                  <a:pt x="212652" y="48983"/>
                </a:lnTo>
                <a:lnTo>
                  <a:pt x="217013" y="49387"/>
                </a:lnTo>
                <a:lnTo>
                  <a:pt x="218495" y="50289"/>
                </a:lnTo>
                <a:lnTo>
                  <a:pt x="219481" y="51683"/>
                </a:lnTo>
                <a:lnTo>
                  <a:pt x="220140" y="53407"/>
                </a:lnTo>
                <a:lnTo>
                  <a:pt x="224859" y="59625"/>
                </a:lnTo>
                <a:lnTo>
                  <a:pt x="227491" y="62702"/>
                </a:lnTo>
                <a:lnTo>
                  <a:pt x="228655" y="63134"/>
                </a:lnTo>
                <a:lnTo>
                  <a:pt x="232063" y="63613"/>
                </a:lnTo>
                <a:lnTo>
                  <a:pt x="233290" y="64535"/>
                </a:lnTo>
                <a:lnTo>
                  <a:pt x="234108" y="65944"/>
                </a:lnTo>
                <a:lnTo>
                  <a:pt x="234653" y="67676"/>
                </a:lnTo>
                <a:lnTo>
                  <a:pt x="235811" y="68831"/>
                </a:lnTo>
                <a:lnTo>
                  <a:pt x="237376" y="69601"/>
                </a:lnTo>
                <a:lnTo>
                  <a:pt x="239213" y="70115"/>
                </a:lnTo>
                <a:lnTo>
                  <a:pt x="240438" y="71251"/>
                </a:lnTo>
                <a:lnTo>
                  <a:pt x="241255" y="72802"/>
                </a:lnTo>
                <a:lnTo>
                  <a:pt x="242161" y="76642"/>
                </a:lnTo>
                <a:lnTo>
                  <a:pt x="242565" y="80994"/>
                </a:lnTo>
                <a:lnTo>
                  <a:pt x="243466" y="83266"/>
                </a:lnTo>
                <a:lnTo>
                  <a:pt x="247733" y="89462"/>
                </a:lnTo>
                <a:lnTo>
                  <a:pt x="249010" y="91190"/>
                </a:lnTo>
                <a:lnTo>
                  <a:pt x="249577" y="94075"/>
                </a:lnTo>
                <a:lnTo>
                  <a:pt x="249897" y="100162"/>
                </a:lnTo>
                <a:lnTo>
                  <a:pt x="249942" y="102394"/>
                </a:lnTo>
                <a:lnTo>
                  <a:pt x="250765" y="105471"/>
                </a:lnTo>
                <a:lnTo>
                  <a:pt x="252108" y="109109"/>
                </a:lnTo>
                <a:lnTo>
                  <a:pt x="253796" y="113122"/>
                </a:lnTo>
                <a:lnTo>
                  <a:pt x="255673" y="119697"/>
                </a:lnTo>
                <a:lnTo>
                  <a:pt x="256173" y="122562"/>
                </a:lnTo>
                <a:lnTo>
                  <a:pt x="257301" y="124472"/>
                </a:lnTo>
                <a:lnTo>
                  <a:pt x="258846" y="125745"/>
                </a:lnTo>
                <a:lnTo>
                  <a:pt x="260670" y="126594"/>
                </a:lnTo>
                <a:lnTo>
                  <a:pt x="261886" y="127953"/>
                </a:lnTo>
                <a:lnTo>
                  <a:pt x="262697" y="129653"/>
                </a:lnTo>
                <a:lnTo>
                  <a:pt x="263598" y="133659"/>
                </a:lnTo>
                <a:lnTo>
                  <a:pt x="264106" y="139583"/>
                </a:lnTo>
                <a:lnTo>
                  <a:pt x="264290" y="145977"/>
                </a:lnTo>
                <a:lnTo>
                  <a:pt x="264310" y="152405"/>
                </a:lnTo>
                <a:lnTo>
                  <a:pt x="265107" y="153892"/>
                </a:lnTo>
                <a:lnTo>
                  <a:pt x="266431" y="154884"/>
                </a:lnTo>
                <a:lnTo>
                  <a:pt x="268108" y="155544"/>
                </a:lnTo>
                <a:lnTo>
                  <a:pt x="269226" y="156779"/>
                </a:lnTo>
                <a:lnTo>
                  <a:pt x="269971" y="158395"/>
                </a:lnTo>
                <a:lnTo>
                  <a:pt x="270799" y="163102"/>
                </a:lnTo>
                <a:lnTo>
                  <a:pt x="271021" y="166580"/>
                </a:lnTo>
                <a:lnTo>
                  <a:pt x="271375" y="175983"/>
                </a:lnTo>
                <a:lnTo>
                  <a:pt x="271436" y="181404"/>
                </a:lnTo>
                <a:lnTo>
                  <a:pt x="271462" y="213921"/>
                </a:lnTo>
                <a:lnTo>
                  <a:pt x="265311" y="214008"/>
                </a:lnTo>
                <a:lnTo>
                  <a:pt x="268630" y="214015"/>
                </a:lnTo>
                <a:lnTo>
                  <a:pt x="265043" y="214016"/>
                </a:lnTo>
                <a:lnTo>
                  <a:pt x="271462" y="2140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PenAnnotation541"/>
          <p:cNvSpPr/>
          <p:nvPr/>
        </p:nvSpPr>
        <p:spPr>
          <a:xfrm>
            <a:off x="7586662" y="3946239"/>
            <a:ext cx="125497" cy="168562"/>
          </a:xfrm>
          <a:custGeom>
            <a:avLst/>
            <a:gdLst/>
            <a:ahLst/>
            <a:cxnLst/>
            <a:rect l="0" t="0" r="0" b="0"/>
            <a:pathLst>
              <a:path w="125497" h="168562">
                <a:moveTo>
                  <a:pt x="57150" y="25686"/>
                </a:moveTo>
                <a:lnTo>
                  <a:pt x="57150" y="21570"/>
                </a:lnTo>
                <a:lnTo>
                  <a:pt x="57150" y="24987"/>
                </a:lnTo>
                <a:lnTo>
                  <a:pt x="56356" y="25220"/>
                </a:lnTo>
                <a:lnTo>
                  <a:pt x="53357" y="25479"/>
                </a:lnTo>
                <a:lnTo>
                  <a:pt x="49874" y="25644"/>
                </a:lnTo>
                <a:lnTo>
                  <a:pt x="25871" y="25686"/>
                </a:lnTo>
                <a:lnTo>
                  <a:pt x="24391" y="26480"/>
                </a:lnTo>
                <a:lnTo>
                  <a:pt x="23405" y="27802"/>
                </a:lnTo>
                <a:lnTo>
                  <a:pt x="22747" y="29478"/>
                </a:lnTo>
                <a:lnTo>
                  <a:pt x="22016" y="33456"/>
                </a:lnTo>
                <a:lnTo>
                  <a:pt x="21691" y="37870"/>
                </a:lnTo>
                <a:lnTo>
                  <a:pt x="21546" y="42478"/>
                </a:lnTo>
                <a:lnTo>
                  <a:pt x="20714" y="44025"/>
                </a:lnTo>
                <a:lnTo>
                  <a:pt x="19366" y="45055"/>
                </a:lnTo>
                <a:lnTo>
                  <a:pt x="14585" y="46996"/>
                </a:lnTo>
                <a:lnTo>
                  <a:pt x="14376" y="50873"/>
                </a:lnTo>
                <a:lnTo>
                  <a:pt x="13553" y="52796"/>
                </a:lnTo>
                <a:lnTo>
                  <a:pt x="10521" y="57049"/>
                </a:lnTo>
                <a:lnTo>
                  <a:pt x="9396" y="59295"/>
                </a:lnTo>
                <a:lnTo>
                  <a:pt x="8145" y="63906"/>
                </a:lnTo>
                <a:lnTo>
                  <a:pt x="7589" y="68601"/>
                </a:lnTo>
                <a:lnTo>
                  <a:pt x="7341" y="73334"/>
                </a:lnTo>
                <a:lnTo>
                  <a:pt x="7232" y="78084"/>
                </a:lnTo>
                <a:lnTo>
                  <a:pt x="7145" y="103150"/>
                </a:lnTo>
                <a:lnTo>
                  <a:pt x="3352" y="107728"/>
                </a:lnTo>
                <a:lnTo>
                  <a:pt x="2234" y="109749"/>
                </a:lnTo>
                <a:lnTo>
                  <a:pt x="993" y="114112"/>
                </a:lnTo>
                <a:lnTo>
                  <a:pt x="196" y="118471"/>
                </a:lnTo>
                <a:lnTo>
                  <a:pt x="58" y="123204"/>
                </a:lnTo>
                <a:lnTo>
                  <a:pt x="1" y="125690"/>
                </a:lnTo>
                <a:lnTo>
                  <a:pt x="0" y="125692"/>
                </a:lnTo>
                <a:lnTo>
                  <a:pt x="0" y="125698"/>
                </a:lnTo>
                <a:lnTo>
                  <a:pt x="3793" y="125698"/>
                </a:lnTo>
                <a:lnTo>
                  <a:pt x="4910" y="124904"/>
                </a:lnTo>
                <a:lnTo>
                  <a:pt x="5654" y="123581"/>
                </a:lnTo>
                <a:lnTo>
                  <a:pt x="7057" y="118848"/>
                </a:lnTo>
                <a:lnTo>
                  <a:pt x="7117" y="114849"/>
                </a:lnTo>
                <a:lnTo>
                  <a:pt x="7144" y="93739"/>
                </a:lnTo>
                <a:lnTo>
                  <a:pt x="7938" y="92485"/>
                </a:lnTo>
                <a:lnTo>
                  <a:pt x="9260" y="91650"/>
                </a:lnTo>
                <a:lnTo>
                  <a:pt x="10937" y="91093"/>
                </a:lnTo>
                <a:lnTo>
                  <a:pt x="12054" y="89928"/>
                </a:lnTo>
                <a:lnTo>
                  <a:pt x="12798" y="88358"/>
                </a:lnTo>
                <a:lnTo>
                  <a:pt x="13295" y="86517"/>
                </a:lnTo>
                <a:lnTo>
                  <a:pt x="15963" y="82355"/>
                </a:lnTo>
                <a:lnTo>
                  <a:pt x="20351" y="77008"/>
                </a:lnTo>
                <a:lnTo>
                  <a:pt x="20951" y="74160"/>
                </a:lnTo>
                <a:lnTo>
                  <a:pt x="21219" y="70249"/>
                </a:lnTo>
                <a:lnTo>
                  <a:pt x="21337" y="65864"/>
                </a:lnTo>
                <a:lnTo>
                  <a:pt x="22162" y="64377"/>
                </a:lnTo>
                <a:lnTo>
                  <a:pt x="23506" y="63386"/>
                </a:lnTo>
                <a:lnTo>
                  <a:pt x="25196" y="62726"/>
                </a:lnTo>
                <a:lnTo>
                  <a:pt x="27116" y="60698"/>
                </a:lnTo>
                <a:lnTo>
                  <a:pt x="29190" y="57758"/>
                </a:lnTo>
                <a:lnTo>
                  <a:pt x="34429" y="49219"/>
                </a:lnTo>
                <a:lnTo>
                  <a:pt x="37262" y="45934"/>
                </a:lnTo>
                <a:lnTo>
                  <a:pt x="41167" y="41829"/>
                </a:lnTo>
                <a:lnTo>
                  <a:pt x="45548" y="37358"/>
                </a:lnTo>
                <a:lnTo>
                  <a:pt x="47828" y="35849"/>
                </a:lnTo>
                <a:lnTo>
                  <a:pt x="50143" y="34842"/>
                </a:lnTo>
                <a:lnTo>
                  <a:pt x="52477" y="34171"/>
                </a:lnTo>
                <a:lnTo>
                  <a:pt x="54035" y="32930"/>
                </a:lnTo>
                <a:lnTo>
                  <a:pt x="55073" y="31309"/>
                </a:lnTo>
                <a:lnTo>
                  <a:pt x="55766" y="29435"/>
                </a:lnTo>
                <a:lnTo>
                  <a:pt x="57021" y="28185"/>
                </a:lnTo>
                <a:lnTo>
                  <a:pt x="58651" y="27352"/>
                </a:lnTo>
                <a:lnTo>
                  <a:pt x="60533" y="26796"/>
                </a:lnTo>
                <a:lnTo>
                  <a:pt x="61785" y="25632"/>
                </a:lnTo>
                <a:lnTo>
                  <a:pt x="62622" y="24063"/>
                </a:lnTo>
                <a:lnTo>
                  <a:pt x="63179" y="22223"/>
                </a:lnTo>
                <a:lnTo>
                  <a:pt x="64344" y="20996"/>
                </a:lnTo>
                <a:lnTo>
                  <a:pt x="65915" y="20178"/>
                </a:lnTo>
                <a:lnTo>
                  <a:pt x="69777" y="19269"/>
                </a:lnTo>
                <a:lnTo>
                  <a:pt x="71918" y="19027"/>
                </a:lnTo>
                <a:lnTo>
                  <a:pt x="74139" y="18865"/>
                </a:lnTo>
                <a:lnTo>
                  <a:pt x="76413" y="18757"/>
                </a:lnTo>
                <a:lnTo>
                  <a:pt x="81058" y="18638"/>
                </a:lnTo>
                <a:lnTo>
                  <a:pt x="82614" y="17812"/>
                </a:lnTo>
                <a:lnTo>
                  <a:pt x="83651" y="16467"/>
                </a:lnTo>
                <a:lnTo>
                  <a:pt x="84342" y="14778"/>
                </a:lnTo>
                <a:lnTo>
                  <a:pt x="85597" y="13651"/>
                </a:lnTo>
                <a:lnTo>
                  <a:pt x="87227" y="12900"/>
                </a:lnTo>
                <a:lnTo>
                  <a:pt x="89108" y="12399"/>
                </a:lnTo>
                <a:lnTo>
                  <a:pt x="91155" y="11272"/>
                </a:lnTo>
                <a:lnTo>
                  <a:pt x="93314" y="9726"/>
                </a:lnTo>
                <a:lnTo>
                  <a:pt x="95547" y="7902"/>
                </a:lnTo>
                <a:lnTo>
                  <a:pt x="97829" y="6686"/>
                </a:lnTo>
                <a:lnTo>
                  <a:pt x="100144" y="5876"/>
                </a:lnTo>
                <a:lnTo>
                  <a:pt x="105772" y="4574"/>
                </a:lnTo>
                <a:lnTo>
                  <a:pt x="108658" y="4396"/>
                </a:lnTo>
                <a:lnTo>
                  <a:pt x="113185" y="4283"/>
                </a:lnTo>
                <a:lnTo>
                  <a:pt x="125496" y="4254"/>
                </a:lnTo>
                <a:lnTo>
                  <a:pt x="122134" y="4254"/>
                </a:lnTo>
                <a:lnTo>
                  <a:pt x="121904" y="3461"/>
                </a:lnTo>
                <a:lnTo>
                  <a:pt x="121581" y="139"/>
                </a:lnTo>
                <a:lnTo>
                  <a:pt x="121462" y="3556"/>
                </a:lnTo>
                <a:lnTo>
                  <a:pt x="117657" y="255"/>
                </a:lnTo>
                <a:lnTo>
                  <a:pt x="116538" y="0"/>
                </a:lnTo>
                <a:lnTo>
                  <a:pt x="115792" y="625"/>
                </a:lnTo>
                <a:lnTo>
                  <a:pt x="115295" y="1834"/>
                </a:lnTo>
                <a:lnTo>
                  <a:pt x="114169" y="2641"/>
                </a:lnTo>
                <a:lnTo>
                  <a:pt x="110803" y="3537"/>
                </a:lnTo>
                <a:lnTo>
                  <a:pt x="108237" y="4042"/>
                </a:lnTo>
                <a:lnTo>
                  <a:pt x="105521" y="6277"/>
                </a:lnTo>
                <a:lnTo>
                  <a:pt x="103684" y="7984"/>
                </a:lnTo>
                <a:lnTo>
                  <a:pt x="101667" y="9122"/>
                </a:lnTo>
                <a:lnTo>
                  <a:pt x="99527" y="9881"/>
                </a:lnTo>
                <a:lnTo>
                  <a:pt x="97308" y="10386"/>
                </a:lnTo>
                <a:lnTo>
                  <a:pt x="95035" y="11517"/>
                </a:lnTo>
                <a:lnTo>
                  <a:pt x="92726" y="13065"/>
                </a:lnTo>
                <a:lnTo>
                  <a:pt x="90392" y="14890"/>
                </a:lnTo>
                <a:lnTo>
                  <a:pt x="88043" y="16107"/>
                </a:lnTo>
                <a:lnTo>
                  <a:pt x="85682" y="16919"/>
                </a:lnTo>
                <a:lnTo>
                  <a:pt x="83316" y="17460"/>
                </a:lnTo>
                <a:lnTo>
                  <a:pt x="80944" y="18614"/>
                </a:lnTo>
                <a:lnTo>
                  <a:pt x="78569" y="20178"/>
                </a:lnTo>
                <a:lnTo>
                  <a:pt x="76192" y="22014"/>
                </a:lnTo>
                <a:lnTo>
                  <a:pt x="73813" y="23238"/>
                </a:lnTo>
                <a:lnTo>
                  <a:pt x="71434" y="24053"/>
                </a:lnTo>
                <a:lnTo>
                  <a:pt x="69053" y="24598"/>
                </a:lnTo>
                <a:lnTo>
                  <a:pt x="66673" y="24960"/>
                </a:lnTo>
                <a:lnTo>
                  <a:pt x="64293" y="25202"/>
                </a:lnTo>
                <a:lnTo>
                  <a:pt x="61913" y="25363"/>
                </a:lnTo>
                <a:lnTo>
                  <a:pt x="60325" y="26264"/>
                </a:lnTo>
                <a:lnTo>
                  <a:pt x="59266" y="27659"/>
                </a:lnTo>
                <a:lnTo>
                  <a:pt x="58561" y="29383"/>
                </a:lnTo>
                <a:lnTo>
                  <a:pt x="55660" y="33414"/>
                </a:lnTo>
                <a:lnTo>
                  <a:pt x="53775" y="35600"/>
                </a:lnTo>
                <a:lnTo>
                  <a:pt x="52519" y="37852"/>
                </a:lnTo>
                <a:lnTo>
                  <a:pt x="49957" y="45606"/>
                </a:lnTo>
                <a:lnTo>
                  <a:pt x="48386" y="49285"/>
                </a:lnTo>
                <a:lnTo>
                  <a:pt x="46545" y="53325"/>
                </a:lnTo>
                <a:lnTo>
                  <a:pt x="44524" y="56018"/>
                </a:lnTo>
                <a:lnTo>
                  <a:pt x="42383" y="57813"/>
                </a:lnTo>
                <a:lnTo>
                  <a:pt x="40162" y="59011"/>
                </a:lnTo>
                <a:lnTo>
                  <a:pt x="38680" y="60602"/>
                </a:lnTo>
                <a:lnTo>
                  <a:pt x="37693" y="62457"/>
                </a:lnTo>
                <a:lnTo>
                  <a:pt x="36596" y="66635"/>
                </a:lnTo>
                <a:lnTo>
                  <a:pt x="36109" y="71137"/>
                </a:lnTo>
                <a:lnTo>
                  <a:pt x="35185" y="71862"/>
                </a:lnTo>
                <a:lnTo>
                  <a:pt x="33776" y="71551"/>
                </a:lnTo>
                <a:lnTo>
                  <a:pt x="32042" y="70550"/>
                </a:lnTo>
                <a:lnTo>
                  <a:pt x="30886" y="70676"/>
                </a:lnTo>
                <a:lnTo>
                  <a:pt x="30116" y="71554"/>
                </a:lnTo>
                <a:lnTo>
                  <a:pt x="29602" y="72933"/>
                </a:lnTo>
                <a:lnTo>
                  <a:pt x="28466" y="73853"/>
                </a:lnTo>
                <a:lnTo>
                  <a:pt x="26915" y="74466"/>
                </a:lnTo>
                <a:lnTo>
                  <a:pt x="22514" y="75450"/>
                </a:lnTo>
                <a:lnTo>
                  <a:pt x="22154" y="76324"/>
                </a:lnTo>
                <a:lnTo>
                  <a:pt x="21574" y="81314"/>
                </a:lnTo>
                <a:lnTo>
                  <a:pt x="21440" y="82746"/>
                </a:lnTo>
                <a:lnTo>
                  <a:pt x="21434" y="79017"/>
                </a:lnTo>
                <a:lnTo>
                  <a:pt x="22227" y="77115"/>
                </a:lnTo>
                <a:lnTo>
                  <a:pt x="25225" y="72885"/>
                </a:lnTo>
                <a:lnTo>
                  <a:pt x="27136" y="71439"/>
                </a:lnTo>
                <a:lnTo>
                  <a:pt x="29203" y="70476"/>
                </a:lnTo>
                <a:lnTo>
                  <a:pt x="31375" y="69833"/>
                </a:lnTo>
                <a:lnTo>
                  <a:pt x="32823" y="68611"/>
                </a:lnTo>
                <a:lnTo>
                  <a:pt x="33788" y="67002"/>
                </a:lnTo>
                <a:lnTo>
                  <a:pt x="34432" y="65136"/>
                </a:lnTo>
                <a:lnTo>
                  <a:pt x="37263" y="60947"/>
                </a:lnTo>
                <a:lnTo>
                  <a:pt x="39130" y="58718"/>
                </a:lnTo>
                <a:lnTo>
                  <a:pt x="41168" y="57232"/>
                </a:lnTo>
                <a:lnTo>
                  <a:pt x="43321" y="56241"/>
                </a:lnTo>
                <a:lnTo>
                  <a:pt x="45549" y="55581"/>
                </a:lnTo>
                <a:lnTo>
                  <a:pt x="47829" y="54347"/>
                </a:lnTo>
                <a:lnTo>
                  <a:pt x="50143" y="52731"/>
                </a:lnTo>
                <a:lnTo>
                  <a:pt x="52477" y="50860"/>
                </a:lnTo>
                <a:lnTo>
                  <a:pt x="54035" y="48818"/>
                </a:lnTo>
                <a:lnTo>
                  <a:pt x="55073" y="46664"/>
                </a:lnTo>
                <a:lnTo>
                  <a:pt x="55766" y="44434"/>
                </a:lnTo>
                <a:lnTo>
                  <a:pt x="57021" y="42946"/>
                </a:lnTo>
                <a:lnTo>
                  <a:pt x="58651" y="41955"/>
                </a:lnTo>
                <a:lnTo>
                  <a:pt x="60533" y="41295"/>
                </a:lnTo>
                <a:lnTo>
                  <a:pt x="62580" y="40060"/>
                </a:lnTo>
                <a:lnTo>
                  <a:pt x="64739" y="38444"/>
                </a:lnTo>
                <a:lnTo>
                  <a:pt x="66972" y="36572"/>
                </a:lnTo>
                <a:lnTo>
                  <a:pt x="69254" y="34531"/>
                </a:lnTo>
                <a:lnTo>
                  <a:pt x="77197" y="27007"/>
                </a:lnTo>
                <a:lnTo>
                  <a:pt x="81964" y="22285"/>
                </a:lnTo>
                <a:lnTo>
                  <a:pt x="84011" y="21037"/>
                </a:lnTo>
                <a:lnTo>
                  <a:pt x="86170" y="20205"/>
                </a:lnTo>
                <a:lnTo>
                  <a:pt x="91545" y="18870"/>
                </a:lnTo>
                <a:lnTo>
                  <a:pt x="91987" y="17967"/>
                </a:lnTo>
                <a:lnTo>
                  <a:pt x="92477" y="14847"/>
                </a:lnTo>
                <a:lnTo>
                  <a:pt x="93401" y="13697"/>
                </a:lnTo>
                <a:lnTo>
                  <a:pt x="94810" y="12931"/>
                </a:lnTo>
                <a:lnTo>
                  <a:pt x="96545" y="12420"/>
                </a:lnTo>
                <a:lnTo>
                  <a:pt x="97701" y="12873"/>
                </a:lnTo>
                <a:lnTo>
                  <a:pt x="98472" y="13969"/>
                </a:lnTo>
                <a:lnTo>
                  <a:pt x="99708" y="17638"/>
                </a:lnTo>
                <a:lnTo>
                  <a:pt x="100604" y="17146"/>
                </a:lnTo>
                <a:lnTo>
                  <a:pt x="103715" y="14482"/>
                </a:lnTo>
                <a:lnTo>
                  <a:pt x="107067" y="11478"/>
                </a:lnTo>
                <a:lnTo>
                  <a:pt x="107130" y="15214"/>
                </a:lnTo>
                <a:lnTo>
                  <a:pt x="106345" y="16323"/>
                </a:lnTo>
                <a:lnTo>
                  <a:pt x="105028" y="17063"/>
                </a:lnTo>
                <a:lnTo>
                  <a:pt x="101003" y="18250"/>
                </a:lnTo>
                <a:lnTo>
                  <a:pt x="100673" y="17553"/>
                </a:lnTo>
                <a:lnTo>
                  <a:pt x="100306" y="14663"/>
                </a:lnTo>
                <a:lnTo>
                  <a:pt x="99414" y="14369"/>
                </a:lnTo>
                <a:lnTo>
                  <a:pt x="98026" y="14966"/>
                </a:lnTo>
                <a:lnTo>
                  <a:pt x="93888" y="17836"/>
                </a:lnTo>
                <a:lnTo>
                  <a:pt x="91205" y="18228"/>
                </a:lnTo>
                <a:lnTo>
                  <a:pt x="89379" y="18332"/>
                </a:lnTo>
                <a:lnTo>
                  <a:pt x="87367" y="19196"/>
                </a:lnTo>
                <a:lnTo>
                  <a:pt x="85232" y="20565"/>
                </a:lnTo>
                <a:lnTo>
                  <a:pt x="83016" y="22272"/>
                </a:lnTo>
                <a:lnTo>
                  <a:pt x="80743" y="23410"/>
                </a:lnTo>
                <a:lnTo>
                  <a:pt x="78436" y="24169"/>
                </a:lnTo>
                <a:lnTo>
                  <a:pt x="76103" y="24674"/>
                </a:lnTo>
                <a:lnTo>
                  <a:pt x="73754" y="25012"/>
                </a:lnTo>
                <a:lnTo>
                  <a:pt x="71395" y="25236"/>
                </a:lnTo>
                <a:lnTo>
                  <a:pt x="69027" y="25386"/>
                </a:lnTo>
                <a:lnTo>
                  <a:pt x="66656" y="26279"/>
                </a:lnTo>
                <a:lnTo>
                  <a:pt x="64281" y="27669"/>
                </a:lnTo>
                <a:lnTo>
                  <a:pt x="58558" y="31810"/>
                </a:lnTo>
                <a:lnTo>
                  <a:pt x="55659" y="34493"/>
                </a:lnTo>
                <a:lnTo>
                  <a:pt x="44186" y="45803"/>
                </a:lnTo>
                <a:lnTo>
                  <a:pt x="33035" y="56945"/>
                </a:lnTo>
                <a:lnTo>
                  <a:pt x="30755" y="58431"/>
                </a:lnTo>
                <a:lnTo>
                  <a:pt x="28441" y="59422"/>
                </a:lnTo>
                <a:lnTo>
                  <a:pt x="26105" y="60083"/>
                </a:lnTo>
                <a:lnTo>
                  <a:pt x="24547" y="61317"/>
                </a:lnTo>
                <a:lnTo>
                  <a:pt x="23509" y="62934"/>
                </a:lnTo>
                <a:lnTo>
                  <a:pt x="21842" y="67439"/>
                </a:lnTo>
                <a:lnTo>
                  <a:pt x="21552" y="72012"/>
                </a:lnTo>
                <a:lnTo>
                  <a:pt x="21468" y="78394"/>
                </a:lnTo>
                <a:lnTo>
                  <a:pt x="20662" y="80668"/>
                </a:lnTo>
                <a:lnTo>
                  <a:pt x="17649" y="85312"/>
                </a:lnTo>
                <a:lnTo>
                  <a:pt x="15782" y="90021"/>
                </a:lnTo>
                <a:lnTo>
                  <a:pt x="14952" y="94761"/>
                </a:lnTo>
                <a:lnTo>
                  <a:pt x="14582" y="99512"/>
                </a:lnTo>
                <a:lnTo>
                  <a:pt x="14419" y="104271"/>
                </a:lnTo>
                <a:lnTo>
                  <a:pt x="14305" y="111264"/>
                </a:lnTo>
                <a:lnTo>
                  <a:pt x="14288" y="160421"/>
                </a:lnTo>
                <a:lnTo>
                  <a:pt x="14288" y="143431"/>
                </a:lnTo>
                <a:lnTo>
                  <a:pt x="13494" y="141489"/>
                </a:lnTo>
                <a:lnTo>
                  <a:pt x="10495" y="137214"/>
                </a:lnTo>
                <a:lnTo>
                  <a:pt x="8137" y="134137"/>
                </a:lnTo>
                <a:lnTo>
                  <a:pt x="7585" y="131301"/>
                </a:lnTo>
                <a:lnTo>
                  <a:pt x="7340" y="127394"/>
                </a:lnTo>
                <a:lnTo>
                  <a:pt x="7170" y="119875"/>
                </a:lnTo>
                <a:lnTo>
                  <a:pt x="7144" y="97433"/>
                </a:lnTo>
                <a:lnTo>
                  <a:pt x="10937" y="93423"/>
                </a:lnTo>
                <a:lnTo>
                  <a:pt x="12054" y="91481"/>
                </a:lnTo>
                <a:lnTo>
                  <a:pt x="13295" y="87207"/>
                </a:lnTo>
                <a:lnTo>
                  <a:pt x="14261" y="82949"/>
                </a:lnTo>
                <a:lnTo>
                  <a:pt x="14288" y="120965"/>
                </a:lnTo>
                <a:lnTo>
                  <a:pt x="15081" y="122542"/>
                </a:lnTo>
                <a:lnTo>
                  <a:pt x="16404" y="123594"/>
                </a:lnTo>
                <a:lnTo>
                  <a:pt x="18080" y="124295"/>
                </a:lnTo>
                <a:lnTo>
                  <a:pt x="19197" y="125557"/>
                </a:lnTo>
                <a:lnTo>
                  <a:pt x="19941" y="127191"/>
                </a:lnTo>
                <a:lnTo>
                  <a:pt x="20769" y="131124"/>
                </a:lnTo>
                <a:lnTo>
                  <a:pt x="21137" y="135518"/>
                </a:lnTo>
                <a:lnTo>
                  <a:pt x="22029" y="137801"/>
                </a:lnTo>
                <a:lnTo>
                  <a:pt x="25136" y="142454"/>
                </a:lnTo>
                <a:lnTo>
                  <a:pt x="27077" y="144806"/>
                </a:lnTo>
                <a:lnTo>
                  <a:pt x="29163" y="147168"/>
                </a:lnTo>
                <a:lnTo>
                  <a:pt x="31349" y="149536"/>
                </a:lnTo>
                <a:lnTo>
                  <a:pt x="32805" y="151909"/>
                </a:lnTo>
                <a:lnTo>
                  <a:pt x="34423" y="156662"/>
                </a:lnTo>
                <a:lnTo>
                  <a:pt x="35649" y="158247"/>
                </a:lnTo>
                <a:lnTo>
                  <a:pt x="37260" y="159304"/>
                </a:lnTo>
                <a:lnTo>
                  <a:pt x="41166" y="160478"/>
                </a:lnTo>
                <a:lnTo>
                  <a:pt x="43320" y="160790"/>
                </a:lnTo>
                <a:lnTo>
                  <a:pt x="45548" y="160999"/>
                </a:lnTo>
                <a:lnTo>
                  <a:pt x="47034" y="161932"/>
                </a:lnTo>
                <a:lnTo>
                  <a:pt x="48025" y="163348"/>
                </a:lnTo>
                <a:lnTo>
                  <a:pt x="50006" y="16856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PenAnnotation542"/>
          <p:cNvSpPr/>
          <p:nvPr/>
        </p:nvSpPr>
        <p:spPr>
          <a:xfrm>
            <a:off x="7922418" y="3950496"/>
            <a:ext cx="78575" cy="157134"/>
          </a:xfrm>
          <a:custGeom>
            <a:avLst/>
            <a:gdLst/>
            <a:ahLst/>
            <a:cxnLst/>
            <a:rect l="0" t="0" r="0" b="0"/>
            <a:pathLst>
              <a:path w="78575" h="157134">
                <a:moveTo>
                  <a:pt x="0" y="7141"/>
                </a:moveTo>
                <a:lnTo>
                  <a:pt x="3793" y="7141"/>
                </a:lnTo>
                <a:lnTo>
                  <a:pt x="4910" y="6347"/>
                </a:lnTo>
                <a:lnTo>
                  <a:pt x="5654" y="5024"/>
                </a:lnTo>
                <a:lnTo>
                  <a:pt x="7057" y="291"/>
                </a:lnTo>
                <a:lnTo>
                  <a:pt x="9222" y="128"/>
                </a:lnTo>
                <a:lnTo>
                  <a:pt x="10910" y="84"/>
                </a:lnTo>
                <a:lnTo>
                  <a:pt x="12036" y="849"/>
                </a:lnTo>
                <a:lnTo>
                  <a:pt x="12787" y="2153"/>
                </a:lnTo>
                <a:lnTo>
                  <a:pt x="13288" y="3816"/>
                </a:lnTo>
                <a:lnTo>
                  <a:pt x="14414" y="4924"/>
                </a:lnTo>
                <a:lnTo>
                  <a:pt x="15961" y="5663"/>
                </a:lnTo>
                <a:lnTo>
                  <a:pt x="20351" y="6849"/>
                </a:lnTo>
                <a:lnTo>
                  <a:pt x="21504" y="7740"/>
                </a:lnTo>
                <a:lnTo>
                  <a:pt x="23069" y="9128"/>
                </a:lnTo>
                <a:lnTo>
                  <a:pt x="27488" y="13266"/>
                </a:lnTo>
                <a:lnTo>
                  <a:pt x="27850" y="14399"/>
                </a:lnTo>
                <a:lnTo>
                  <a:pt x="28253" y="17775"/>
                </a:lnTo>
                <a:lnTo>
                  <a:pt x="29154" y="18993"/>
                </a:lnTo>
                <a:lnTo>
                  <a:pt x="30549" y="19805"/>
                </a:lnTo>
                <a:lnTo>
                  <a:pt x="34698" y="21108"/>
                </a:lnTo>
                <a:lnTo>
                  <a:pt x="35038" y="22008"/>
                </a:lnTo>
                <a:lnTo>
                  <a:pt x="35417" y="25126"/>
                </a:lnTo>
                <a:lnTo>
                  <a:pt x="36311" y="27068"/>
                </a:lnTo>
                <a:lnTo>
                  <a:pt x="37701" y="29157"/>
                </a:lnTo>
                <a:lnTo>
                  <a:pt x="39422" y="31343"/>
                </a:lnTo>
                <a:lnTo>
                  <a:pt x="40568" y="33595"/>
                </a:lnTo>
                <a:lnTo>
                  <a:pt x="41843" y="38213"/>
                </a:lnTo>
                <a:lnTo>
                  <a:pt x="42661" y="42735"/>
                </a:lnTo>
                <a:lnTo>
                  <a:pt x="42774" y="46244"/>
                </a:lnTo>
                <a:lnTo>
                  <a:pt x="43597" y="47497"/>
                </a:lnTo>
                <a:lnTo>
                  <a:pt x="44940" y="48333"/>
                </a:lnTo>
                <a:lnTo>
                  <a:pt x="46628" y="48890"/>
                </a:lnTo>
                <a:lnTo>
                  <a:pt x="47755" y="50055"/>
                </a:lnTo>
                <a:lnTo>
                  <a:pt x="48505" y="51625"/>
                </a:lnTo>
                <a:lnTo>
                  <a:pt x="49339" y="55487"/>
                </a:lnTo>
                <a:lnTo>
                  <a:pt x="49710" y="59849"/>
                </a:lnTo>
                <a:lnTo>
                  <a:pt x="50603" y="61330"/>
                </a:lnTo>
                <a:lnTo>
                  <a:pt x="51991" y="62317"/>
                </a:lnTo>
                <a:lnTo>
                  <a:pt x="56131" y="63901"/>
                </a:lnTo>
                <a:lnTo>
                  <a:pt x="56471" y="64825"/>
                </a:lnTo>
                <a:lnTo>
                  <a:pt x="56849" y="67968"/>
                </a:lnTo>
                <a:lnTo>
                  <a:pt x="57743" y="69123"/>
                </a:lnTo>
                <a:lnTo>
                  <a:pt x="59133" y="69894"/>
                </a:lnTo>
                <a:lnTo>
                  <a:pt x="60854" y="70408"/>
                </a:lnTo>
                <a:lnTo>
                  <a:pt x="62000" y="71544"/>
                </a:lnTo>
                <a:lnTo>
                  <a:pt x="62765" y="73095"/>
                </a:lnTo>
                <a:lnTo>
                  <a:pt x="63615" y="76935"/>
                </a:lnTo>
                <a:lnTo>
                  <a:pt x="63992" y="81288"/>
                </a:lnTo>
                <a:lnTo>
                  <a:pt x="64268" y="85333"/>
                </a:lnTo>
                <a:lnTo>
                  <a:pt x="64294" y="113209"/>
                </a:lnTo>
                <a:lnTo>
                  <a:pt x="63500" y="113572"/>
                </a:lnTo>
                <a:lnTo>
                  <a:pt x="62178" y="113814"/>
                </a:lnTo>
                <a:lnTo>
                  <a:pt x="57167" y="114296"/>
                </a:lnTo>
                <a:lnTo>
                  <a:pt x="57153" y="114297"/>
                </a:lnTo>
                <a:lnTo>
                  <a:pt x="57150" y="121354"/>
                </a:lnTo>
                <a:lnTo>
                  <a:pt x="57150" y="110592"/>
                </a:lnTo>
                <a:lnTo>
                  <a:pt x="57944" y="108652"/>
                </a:lnTo>
                <a:lnTo>
                  <a:pt x="59266" y="106565"/>
                </a:lnTo>
                <a:lnTo>
                  <a:pt x="63302" y="101305"/>
                </a:lnTo>
                <a:lnTo>
                  <a:pt x="63853" y="98468"/>
                </a:lnTo>
                <a:lnTo>
                  <a:pt x="64268" y="93194"/>
                </a:lnTo>
                <a:lnTo>
                  <a:pt x="64294" y="60908"/>
                </a:lnTo>
                <a:lnTo>
                  <a:pt x="63500" y="58861"/>
                </a:lnTo>
                <a:lnTo>
                  <a:pt x="62178" y="56702"/>
                </a:lnTo>
                <a:lnTo>
                  <a:pt x="60501" y="54469"/>
                </a:lnTo>
                <a:lnTo>
                  <a:pt x="58640" y="49872"/>
                </a:lnTo>
                <a:lnTo>
                  <a:pt x="58143" y="47534"/>
                </a:lnTo>
                <a:lnTo>
                  <a:pt x="57018" y="45182"/>
                </a:lnTo>
                <a:lnTo>
                  <a:pt x="55475" y="42821"/>
                </a:lnTo>
                <a:lnTo>
                  <a:pt x="53653" y="40453"/>
                </a:lnTo>
                <a:lnTo>
                  <a:pt x="51627" y="35705"/>
                </a:lnTo>
                <a:lnTo>
                  <a:pt x="50727" y="30948"/>
                </a:lnTo>
                <a:lnTo>
                  <a:pt x="50327" y="26189"/>
                </a:lnTo>
                <a:lnTo>
                  <a:pt x="49426" y="23808"/>
                </a:lnTo>
                <a:lnTo>
                  <a:pt x="48032" y="21428"/>
                </a:lnTo>
                <a:lnTo>
                  <a:pt x="43884" y="15696"/>
                </a:lnTo>
                <a:lnTo>
                  <a:pt x="43317" y="12795"/>
                </a:lnTo>
                <a:lnTo>
                  <a:pt x="42890" y="7472"/>
                </a:lnTo>
                <a:lnTo>
                  <a:pt x="42864" y="87"/>
                </a:lnTo>
                <a:lnTo>
                  <a:pt x="42863" y="0"/>
                </a:lnTo>
                <a:lnTo>
                  <a:pt x="42863" y="20341"/>
                </a:lnTo>
                <a:lnTo>
                  <a:pt x="44979" y="23062"/>
                </a:lnTo>
                <a:lnTo>
                  <a:pt x="46656" y="24899"/>
                </a:lnTo>
                <a:lnTo>
                  <a:pt x="47773" y="26917"/>
                </a:lnTo>
                <a:lnTo>
                  <a:pt x="49014" y="31276"/>
                </a:lnTo>
                <a:lnTo>
                  <a:pt x="50138" y="33550"/>
                </a:lnTo>
                <a:lnTo>
                  <a:pt x="51682" y="35859"/>
                </a:lnTo>
                <a:lnTo>
                  <a:pt x="53506" y="38193"/>
                </a:lnTo>
                <a:lnTo>
                  <a:pt x="55515" y="40542"/>
                </a:lnTo>
                <a:lnTo>
                  <a:pt x="57647" y="42902"/>
                </a:lnTo>
                <a:lnTo>
                  <a:pt x="59863" y="45270"/>
                </a:lnTo>
                <a:lnTo>
                  <a:pt x="61339" y="48435"/>
                </a:lnTo>
                <a:lnTo>
                  <a:pt x="62325" y="52133"/>
                </a:lnTo>
                <a:lnTo>
                  <a:pt x="62981" y="56185"/>
                </a:lnTo>
                <a:lnTo>
                  <a:pt x="64212" y="59681"/>
                </a:lnTo>
                <a:lnTo>
                  <a:pt x="65827" y="62805"/>
                </a:lnTo>
                <a:lnTo>
                  <a:pt x="67698" y="65682"/>
                </a:lnTo>
                <a:lnTo>
                  <a:pt x="68945" y="68393"/>
                </a:lnTo>
                <a:lnTo>
                  <a:pt x="69776" y="70995"/>
                </a:lnTo>
                <a:lnTo>
                  <a:pt x="70329" y="73522"/>
                </a:lnTo>
                <a:lnTo>
                  <a:pt x="70699" y="76002"/>
                </a:lnTo>
                <a:lnTo>
                  <a:pt x="71110" y="80873"/>
                </a:lnTo>
                <a:lnTo>
                  <a:pt x="71292" y="85683"/>
                </a:lnTo>
                <a:lnTo>
                  <a:pt x="71395" y="92855"/>
                </a:lnTo>
                <a:lnTo>
                  <a:pt x="71438" y="117671"/>
                </a:lnTo>
                <a:lnTo>
                  <a:pt x="70644" y="119722"/>
                </a:lnTo>
                <a:lnTo>
                  <a:pt x="69322" y="121882"/>
                </a:lnTo>
                <a:lnTo>
                  <a:pt x="67645" y="124116"/>
                </a:lnTo>
                <a:lnTo>
                  <a:pt x="65784" y="128716"/>
                </a:lnTo>
                <a:lnTo>
                  <a:pt x="64956" y="133405"/>
                </a:lnTo>
                <a:lnTo>
                  <a:pt x="64589" y="138136"/>
                </a:lnTo>
                <a:lnTo>
                  <a:pt x="64352" y="142730"/>
                </a:lnTo>
                <a:lnTo>
                  <a:pt x="64296" y="149685"/>
                </a:lnTo>
                <a:lnTo>
                  <a:pt x="62179" y="149869"/>
                </a:lnTo>
                <a:lnTo>
                  <a:pt x="60502" y="149918"/>
                </a:lnTo>
                <a:lnTo>
                  <a:pt x="59385" y="150745"/>
                </a:lnTo>
                <a:lnTo>
                  <a:pt x="58641" y="152089"/>
                </a:lnTo>
                <a:lnTo>
                  <a:pt x="57167" y="157101"/>
                </a:lnTo>
                <a:lnTo>
                  <a:pt x="57158" y="157133"/>
                </a:lnTo>
                <a:lnTo>
                  <a:pt x="57151" y="150309"/>
                </a:lnTo>
                <a:lnTo>
                  <a:pt x="59268" y="150146"/>
                </a:lnTo>
                <a:lnTo>
                  <a:pt x="60943" y="150103"/>
                </a:lnTo>
                <a:lnTo>
                  <a:pt x="62060" y="149280"/>
                </a:lnTo>
                <a:lnTo>
                  <a:pt x="62804" y="147938"/>
                </a:lnTo>
                <a:lnTo>
                  <a:pt x="63632" y="144330"/>
                </a:lnTo>
                <a:lnTo>
                  <a:pt x="64000" y="140081"/>
                </a:lnTo>
                <a:lnTo>
                  <a:pt x="64892" y="138630"/>
                </a:lnTo>
                <a:lnTo>
                  <a:pt x="66281" y="137662"/>
                </a:lnTo>
                <a:lnTo>
                  <a:pt x="67999" y="137018"/>
                </a:lnTo>
                <a:lnTo>
                  <a:pt x="69145" y="135794"/>
                </a:lnTo>
                <a:lnTo>
                  <a:pt x="69910" y="134185"/>
                </a:lnTo>
                <a:lnTo>
                  <a:pt x="71136" y="129691"/>
                </a:lnTo>
                <a:lnTo>
                  <a:pt x="71349" y="125120"/>
                </a:lnTo>
                <a:lnTo>
                  <a:pt x="72172" y="123100"/>
                </a:lnTo>
                <a:lnTo>
                  <a:pt x="73515" y="120960"/>
                </a:lnTo>
                <a:lnTo>
                  <a:pt x="77580" y="115613"/>
                </a:lnTo>
                <a:lnTo>
                  <a:pt x="78137" y="112766"/>
                </a:lnTo>
                <a:lnTo>
                  <a:pt x="78384" y="108854"/>
                </a:lnTo>
                <a:lnTo>
                  <a:pt x="78493" y="104470"/>
                </a:lnTo>
                <a:lnTo>
                  <a:pt x="78574" y="90458"/>
                </a:lnTo>
                <a:lnTo>
                  <a:pt x="77783" y="88086"/>
                </a:lnTo>
                <a:lnTo>
                  <a:pt x="76461" y="85711"/>
                </a:lnTo>
                <a:lnTo>
                  <a:pt x="74787" y="83333"/>
                </a:lnTo>
                <a:lnTo>
                  <a:pt x="72926" y="78575"/>
                </a:lnTo>
                <a:lnTo>
                  <a:pt x="72430" y="76195"/>
                </a:lnTo>
                <a:lnTo>
                  <a:pt x="71305" y="74608"/>
                </a:lnTo>
                <a:lnTo>
                  <a:pt x="69763" y="73550"/>
                </a:lnTo>
                <a:lnTo>
                  <a:pt x="67939" y="72845"/>
                </a:lnTo>
                <a:lnTo>
                  <a:pt x="66724" y="71581"/>
                </a:lnTo>
                <a:lnTo>
                  <a:pt x="65914" y="69945"/>
                </a:lnTo>
                <a:lnTo>
                  <a:pt x="65014" y="66010"/>
                </a:lnTo>
                <a:lnTo>
                  <a:pt x="64614" y="61616"/>
                </a:lnTo>
                <a:lnTo>
                  <a:pt x="63713" y="58539"/>
                </a:lnTo>
                <a:lnTo>
                  <a:pt x="62320" y="54900"/>
                </a:lnTo>
                <a:lnTo>
                  <a:pt x="60597" y="50886"/>
                </a:lnTo>
                <a:lnTo>
                  <a:pt x="58655" y="47417"/>
                </a:lnTo>
                <a:lnTo>
                  <a:pt x="56565" y="44310"/>
                </a:lnTo>
                <a:lnTo>
                  <a:pt x="54379" y="41446"/>
                </a:lnTo>
                <a:lnTo>
                  <a:pt x="52922" y="38742"/>
                </a:lnTo>
                <a:lnTo>
                  <a:pt x="51951" y="36146"/>
                </a:lnTo>
                <a:lnTo>
                  <a:pt x="50390" y="30068"/>
                </a:lnTo>
                <a:lnTo>
                  <a:pt x="49469" y="29569"/>
                </a:lnTo>
                <a:lnTo>
                  <a:pt x="48061" y="29237"/>
                </a:lnTo>
                <a:lnTo>
                  <a:pt x="46328" y="29016"/>
                </a:lnTo>
                <a:lnTo>
                  <a:pt x="45173" y="28074"/>
                </a:lnTo>
                <a:lnTo>
                  <a:pt x="44403" y="26653"/>
                </a:lnTo>
                <a:lnTo>
                  <a:pt x="43167" y="22461"/>
                </a:lnTo>
                <a:lnTo>
                  <a:pt x="42998" y="17654"/>
                </a:lnTo>
                <a:lnTo>
                  <a:pt x="42953" y="14149"/>
                </a:lnTo>
                <a:lnTo>
                  <a:pt x="42129" y="11814"/>
                </a:lnTo>
                <a:lnTo>
                  <a:pt x="40786" y="10256"/>
                </a:lnTo>
                <a:lnTo>
                  <a:pt x="39097" y="9218"/>
                </a:lnTo>
                <a:lnTo>
                  <a:pt x="37972" y="7732"/>
                </a:lnTo>
                <a:lnTo>
                  <a:pt x="37220" y="5947"/>
                </a:lnTo>
                <a:lnTo>
                  <a:pt x="36015" y="1173"/>
                </a:lnTo>
                <a:lnTo>
                  <a:pt x="35124" y="1575"/>
                </a:lnTo>
                <a:lnTo>
                  <a:pt x="33735" y="2637"/>
                </a:lnTo>
                <a:lnTo>
                  <a:pt x="28665" y="7063"/>
                </a:lnTo>
                <a:lnTo>
                  <a:pt x="28592" y="11242"/>
                </a:lnTo>
                <a:lnTo>
                  <a:pt x="28583" y="9492"/>
                </a:lnTo>
                <a:lnTo>
                  <a:pt x="28581" y="9502"/>
                </a:lnTo>
                <a:lnTo>
                  <a:pt x="28577" y="11721"/>
                </a:lnTo>
                <a:lnTo>
                  <a:pt x="28576" y="9706"/>
                </a:lnTo>
                <a:lnTo>
                  <a:pt x="29370" y="9645"/>
                </a:lnTo>
                <a:lnTo>
                  <a:pt x="30693" y="10398"/>
                </a:lnTo>
                <a:lnTo>
                  <a:pt x="32368" y="11693"/>
                </a:lnTo>
                <a:lnTo>
                  <a:pt x="33485" y="13351"/>
                </a:lnTo>
                <a:lnTo>
                  <a:pt x="34727" y="17309"/>
                </a:lnTo>
                <a:lnTo>
                  <a:pt x="35278" y="21715"/>
                </a:lnTo>
                <a:lnTo>
                  <a:pt x="35425" y="24000"/>
                </a:lnTo>
                <a:lnTo>
                  <a:pt x="36317" y="26318"/>
                </a:lnTo>
                <a:lnTo>
                  <a:pt x="37706" y="28657"/>
                </a:lnTo>
                <a:lnTo>
                  <a:pt x="39424" y="31010"/>
                </a:lnTo>
                <a:lnTo>
                  <a:pt x="41335" y="35741"/>
                </a:lnTo>
                <a:lnTo>
                  <a:pt x="42184" y="40489"/>
                </a:lnTo>
                <a:lnTo>
                  <a:pt x="42561" y="45246"/>
                </a:lnTo>
                <a:lnTo>
                  <a:pt x="42729" y="50006"/>
                </a:lnTo>
                <a:lnTo>
                  <a:pt x="42855" y="62880"/>
                </a:lnTo>
                <a:lnTo>
                  <a:pt x="42863" y="88198"/>
                </a:lnTo>
                <a:lnTo>
                  <a:pt x="43657" y="90548"/>
                </a:lnTo>
                <a:lnTo>
                  <a:pt x="44979" y="92908"/>
                </a:lnTo>
                <a:lnTo>
                  <a:pt x="50007" y="10001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PenAnnotation543"/>
          <p:cNvSpPr/>
          <p:nvPr/>
        </p:nvSpPr>
        <p:spPr>
          <a:xfrm>
            <a:off x="7722393" y="4053534"/>
            <a:ext cx="2117" cy="8191"/>
          </a:xfrm>
          <a:custGeom>
            <a:avLst/>
            <a:gdLst/>
            <a:ahLst/>
            <a:cxnLst/>
            <a:rect l="0" t="0" r="0" b="0"/>
            <a:pathLst>
              <a:path w="2117" h="8191">
                <a:moveTo>
                  <a:pt x="0" y="4116"/>
                </a:moveTo>
                <a:lnTo>
                  <a:pt x="0" y="0"/>
                </a:lnTo>
                <a:lnTo>
                  <a:pt x="0" y="8190"/>
                </a:lnTo>
                <a:lnTo>
                  <a:pt x="0" y="4177"/>
                </a:lnTo>
                <a:lnTo>
                  <a:pt x="794" y="4156"/>
                </a:lnTo>
                <a:lnTo>
                  <a:pt x="2116" y="4143"/>
                </a:lnTo>
                <a:close/>
              </a:path>
            </a:pathLst>
          </a:custGeom>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MARTPenAnnotation544"/>
          <p:cNvSpPr/>
          <p:nvPr/>
        </p:nvSpPr>
        <p:spPr>
          <a:xfrm>
            <a:off x="7858125" y="4064793"/>
            <a:ext cx="1" cy="7145"/>
          </a:xfrm>
          <a:custGeom>
            <a:avLst/>
            <a:gdLst/>
            <a:ahLst/>
            <a:cxnLst/>
            <a:rect l="0" t="0" r="0" b="0"/>
            <a:pathLst>
              <a:path w="1" h="7145">
                <a:moveTo>
                  <a:pt x="0" y="0"/>
                </a:moveTo>
                <a:lnTo>
                  <a:pt x="0" y="714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PenAnnotation545"/>
          <p:cNvSpPr/>
          <p:nvPr/>
        </p:nvSpPr>
        <p:spPr>
          <a:xfrm>
            <a:off x="8151018" y="3821906"/>
            <a:ext cx="28576" cy="57151"/>
          </a:xfrm>
          <a:custGeom>
            <a:avLst/>
            <a:gdLst/>
            <a:ahLst/>
            <a:cxnLst/>
            <a:rect l="0" t="0" r="0" b="0"/>
            <a:pathLst>
              <a:path w="28576" h="57151">
                <a:moveTo>
                  <a:pt x="0" y="0"/>
                </a:moveTo>
                <a:lnTo>
                  <a:pt x="0" y="6151"/>
                </a:lnTo>
                <a:lnTo>
                  <a:pt x="794" y="7275"/>
                </a:lnTo>
                <a:lnTo>
                  <a:pt x="2116" y="8819"/>
                </a:lnTo>
                <a:lnTo>
                  <a:pt x="3793" y="10642"/>
                </a:lnTo>
                <a:lnTo>
                  <a:pt x="4910" y="12651"/>
                </a:lnTo>
                <a:lnTo>
                  <a:pt x="5654" y="14784"/>
                </a:lnTo>
                <a:lnTo>
                  <a:pt x="6850" y="20118"/>
                </a:lnTo>
                <a:lnTo>
                  <a:pt x="7742" y="21350"/>
                </a:lnTo>
                <a:lnTo>
                  <a:pt x="9131" y="22964"/>
                </a:lnTo>
                <a:lnTo>
                  <a:pt x="13986" y="28246"/>
                </a:lnTo>
                <a:lnTo>
                  <a:pt x="20412" y="34696"/>
                </a:lnTo>
                <a:lnTo>
                  <a:pt x="20752" y="35831"/>
                </a:lnTo>
                <a:lnTo>
                  <a:pt x="20979" y="37381"/>
                </a:lnTo>
                <a:lnTo>
                  <a:pt x="21129" y="39208"/>
                </a:lnTo>
                <a:lnTo>
                  <a:pt x="22024" y="41220"/>
                </a:lnTo>
                <a:lnTo>
                  <a:pt x="23414" y="43355"/>
                </a:lnTo>
                <a:lnTo>
                  <a:pt x="27556" y="48692"/>
                </a:lnTo>
                <a:lnTo>
                  <a:pt x="27896" y="49924"/>
                </a:lnTo>
                <a:lnTo>
                  <a:pt x="28123" y="51538"/>
                </a:lnTo>
                <a:lnTo>
                  <a:pt x="28575" y="571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PenAnnotation546"/>
          <p:cNvSpPr/>
          <p:nvPr/>
        </p:nvSpPr>
        <p:spPr>
          <a:xfrm>
            <a:off x="8129587" y="3871912"/>
            <a:ext cx="78582" cy="42864"/>
          </a:xfrm>
          <a:custGeom>
            <a:avLst/>
            <a:gdLst/>
            <a:ahLst/>
            <a:cxnLst/>
            <a:rect l="0" t="0" r="0" b="0"/>
            <a:pathLst>
              <a:path w="78582" h="42864">
                <a:moveTo>
                  <a:pt x="0" y="42863"/>
                </a:moveTo>
                <a:lnTo>
                  <a:pt x="6152" y="42863"/>
                </a:lnTo>
                <a:lnTo>
                  <a:pt x="6482" y="42069"/>
                </a:lnTo>
                <a:lnTo>
                  <a:pt x="6703" y="40746"/>
                </a:lnTo>
                <a:lnTo>
                  <a:pt x="6850" y="39070"/>
                </a:lnTo>
                <a:lnTo>
                  <a:pt x="7742" y="37159"/>
                </a:lnTo>
                <a:lnTo>
                  <a:pt x="9130" y="35092"/>
                </a:lnTo>
                <a:lnTo>
                  <a:pt x="10849" y="32920"/>
                </a:lnTo>
                <a:lnTo>
                  <a:pt x="12789" y="30678"/>
                </a:lnTo>
                <a:lnTo>
                  <a:pt x="14876" y="28389"/>
                </a:lnTo>
                <a:lnTo>
                  <a:pt x="17062" y="26070"/>
                </a:lnTo>
                <a:lnTo>
                  <a:pt x="20105" y="24524"/>
                </a:lnTo>
                <a:lnTo>
                  <a:pt x="23722" y="23493"/>
                </a:lnTo>
                <a:lnTo>
                  <a:pt x="27722" y="22806"/>
                </a:lnTo>
                <a:lnTo>
                  <a:pt x="31181" y="21554"/>
                </a:lnTo>
                <a:lnTo>
                  <a:pt x="34281" y="19926"/>
                </a:lnTo>
                <a:lnTo>
                  <a:pt x="37141" y="18047"/>
                </a:lnTo>
                <a:lnTo>
                  <a:pt x="39843" y="17587"/>
                </a:lnTo>
                <a:lnTo>
                  <a:pt x="42437" y="18075"/>
                </a:lnTo>
                <a:lnTo>
                  <a:pt x="44960" y="19193"/>
                </a:lnTo>
                <a:lnTo>
                  <a:pt x="47436" y="19146"/>
                </a:lnTo>
                <a:lnTo>
                  <a:pt x="49880" y="18320"/>
                </a:lnTo>
                <a:lnTo>
                  <a:pt x="52303" y="16976"/>
                </a:lnTo>
                <a:lnTo>
                  <a:pt x="54713" y="16080"/>
                </a:lnTo>
                <a:lnTo>
                  <a:pt x="57113" y="15483"/>
                </a:lnTo>
                <a:lnTo>
                  <a:pt x="59506" y="15084"/>
                </a:lnTo>
                <a:lnTo>
                  <a:pt x="61895" y="14025"/>
                </a:lnTo>
                <a:lnTo>
                  <a:pt x="64282" y="12525"/>
                </a:lnTo>
                <a:lnTo>
                  <a:pt x="66667" y="10731"/>
                </a:lnTo>
                <a:lnTo>
                  <a:pt x="68258" y="8742"/>
                </a:lnTo>
                <a:lnTo>
                  <a:pt x="69317" y="6621"/>
                </a:lnTo>
                <a:lnTo>
                  <a:pt x="70024" y="4415"/>
                </a:lnTo>
                <a:lnTo>
                  <a:pt x="71289" y="2943"/>
                </a:lnTo>
                <a:lnTo>
                  <a:pt x="72926" y="1962"/>
                </a:lnTo>
                <a:lnTo>
                  <a:pt x="7858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PenAnnotation547"/>
          <p:cNvSpPr/>
          <p:nvPr/>
        </p:nvSpPr>
        <p:spPr>
          <a:xfrm>
            <a:off x="8122443" y="3771900"/>
            <a:ext cx="50008" cy="57151"/>
          </a:xfrm>
          <a:custGeom>
            <a:avLst/>
            <a:gdLst/>
            <a:ahLst/>
            <a:cxnLst/>
            <a:rect l="0" t="0" r="0" b="0"/>
            <a:pathLst>
              <a:path w="50008" h="57151">
                <a:moveTo>
                  <a:pt x="0" y="57150"/>
                </a:moveTo>
                <a:lnTo>
                  <a:pt x="0" y="53357"/>
                </a:lnTo>
                <a:lnTo>
                  <a:pt x="794" y="52240"/>
                </a:lnTo>
                <a:lnTo>
                  <a:pt x="2116" y="51495"/>
                </a:lnTo>
                <a:lnTo>
                  <a:pt x="6850" y="50093"/>
                </a:lnTo>
                <a:lnTo>
                  <a:pt x="7742" y="49270"/>
                </a:lnTo>
                <a:lnTo>
                  <a:pt x="14402" y="42736"/>
                </a:lnTo>
                <a:lnTo>
                  <a:pt x="17778" y="39366"/>
                </a:lnTo>
                <a:lnTo>
                  <a:pt x="18996" y="37357"/>
                </a:lnTo>
                <a:lnTo>
                  <a:pt x="19808" y="35223"/>
                </a:lnTo>
                <a:lnTo>
                  <a:pt x="20349" y="33007"/>
                </a:lnTo>
                <a:lnTo>
                  <a:pt x="21504" y="31529"/>
                </a:lnTo>
                <a:lnTo>
                  <a:pt x="23067" y="30545"/>
                </a:lnTo>
                <a:lnTo>
                  <a:pt x="24903" y="29888"/>
                </a:lnTo>
                <a:lnTo>
                  <a:pt x="26921" y="27863"/>
                </a:lnTo>
                <a:lnTo>
                  <a:pt x="29060" y="24925"/>
                </a:lnTo>
                <a:lnTo>
                  <a:pt x="31280" y="21379"/>
                </a:lnTo>
                <a:lnTo>
                  <a:pt x="33553" y="18221"/>
                </a:lnTo>
                <a:lnTo>
                  <a:pt x="35863" y="15322"/>
                </a:lnTo>
                <a:lnTo>
                  <a:pt x="38196" y="12596"/>
                </a:lnTo>
                <a:lnTo>
                  <a:pt x="40545" y="9985"/>
                </a:lnTo>
                <a:lnTo>
                  <a:pt x="5000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PenAnnotation548"/>
          <p:cNvSpPr/>
          <p:nvPr/>
        </p:nvSpPr>
        <p:spPr>
          <a:xfrm>
            <a:off x="8293948" y="3715750"/>
            <a:ext cx="57096" cy="91859"/>
          </a:xfrm>
          <a:custGeom>
            <a:avLst/>
            <a:gdLst/>
            <a:ahLst/>
            <a:cxnLst/>
            <a:rect l="0" t="0" r="0" b="0"/>
            <a:pathLst>
              <a:path w="57096" h="91859">
                <a:moveTo>
                  <a:pt x="57095" y="13287"/>
                </a:moveTo>
                <a:lnTo>
                  <a:pt x="57095" y="9495"/>
                </a:lnTo>
                <a:lnTo>
                  <a:pt x="56302" y="8377"/>
                </a:lnTo>
                <a:lnTo>
                  <a:pt x="54979" y="7633"/>
                </a:lnTo>
                <a:lnTo>
                  <a:pt x="50246" y="6230"/>
                </a:lnTo>
                <a:lnTo>
                  <a:pt x="50082" y="4065"/>
                </a:lnTo>
                <a:lnTo>
                  <a:pt x="49978" y="0"/>
                </a:lnTo>
                <a:lnTo>
                  <a:pt x="49176" y="461"/>
                </a:lnTo>
                <a:lnTo>
                  <a:pt x="47846" y="1561"/>
                </a:lnTo>
                <a:lnTo>
                  <a:pt x="46167" y="3088"/>
                </a:lnTo>
                <a:lnTo>
                  <a:pt x="44253" y="4107"/>
                </a:lnTo>
                <a:lnTo>
                  <a:pt x="42185" y="4786"/>
                </a:lnTo>
                <a:lnTo>
                  <a:pt x="40010" y="5238"/>
                </a:lnTo>
                <a:lnTo>
                  <a:pt x="37769" y="7127"/>
                </a:lnTo>
                <a:lnTo>
                  <a:pt x="35480" y="9974"/>
                </a:lnTo>
                <a:lnTo>
                  <a:pt x="33160" y="13460"/>
                </a:lnTo>
                <a:lnTo>
                  <a:pt x="31613" y="16577"/>
                </a:lnTo>
                <a:lnTo>
                  <a:pt x="30583" y="19449"/>
                </a:lnTo>
                <a:lnTo>
                  <a:pt x="29895" y="22158"/>
                </a:lnTo>
                <a:lnTo>
                  <a:pt x="28643" y="24757"/>
                </a:lnTo>
                <a:lnTo>
                  <a:pt x="27014" y="27284"/>
                </a:lnTo>
                <a:lnTo>
                  <a:pt x="25136" y="29762"/>
                </a:lnTo>
                <a:lnTo>
                  <a:pt x="23090" y="32208"/>
                </a:lnTo>
                <a:lnTo>
                  <a:pt x="20931" y="34632"/>
                </a:lnTo>
                <a:lnTo>
                  <a:pt x="18698" y="37042"/>
                </a:lnTo>
                <a:lnTo>
                  <a:pt x="17210" y="40236"/>
                </a:lnTo>
                <a:lnTo>
                  <a:pt x="16217" y="43953"/>
                </a:lnTo>
                <a:lnTo>
                  <a:pt x="15556" y="48019"/>
                </a:lnTo>
                <a:lnTo>
                  <a:pt x="13527" y="51523"/>
                </a:lnTo>
                <a:lnTo>
                  <a:pt x="10588" y="54653"/>
                </a:lnTo>
                <a:lnTo>
                  <a:pt x="7040" y="57533"/>
                </a:lnTo>
                <a:lnTo>
                  <a:pt x="4675" y="60247"/>
                </a:lnTo>
                <a:lnTo>
                  <a:pt x="3099" y="62850"/>
                </a:lnTo>
                <a:lnTo>
                  <a:pt x="2047" y="65379"/>
                </a:lnTo>
                <a:lnTo>
                  <a:pt x="1347" y="67859"/>
                </a:lnTo>
                <a:lnTo>
                  <a:pt x="880" y="70306"/>
                </a:lnTo>
                <a:lnTo>
                  <a:pt x="130" y="76144"/>
                </a:lnTo>
                <a:lnTo>
                  <a:pt x="68" y="77416"/>
                </a:lnTo>
                <a:lnTo>
                  <a:pt x="0" y="80947"/>
                </a:lnTo>
                <a:lnTo>
                  <a:pt x="775" y="83000"/>
                </a:lnTo>
                <a:lnTo>
                  <a:pt x="2086" y="85162"/>
                </a:lnTo>
                <a:lnTo>
                  <a:pt x="3754" y="87398"/>
                </a:lnTo>
                <a:lnTo>
                  <a:pt x="5660" y="88888"/>
                </a:lnTo>
                <a:lnTo>
                  <a:pt x="7724" y="89881"/>
                </a:lnTo>
                <a:lnTo>
                  <a:pt x="9893" y="90544"/>
                </a:lnTo>
                <a:lnTo>
                  <a:pt x="12134" y="90985"/>
                </a:lnTo>
                <a:lnTo>
                  <a:pt x="14421" y="91280"/>
                </a:lnTo>
                <a:lnTo>
                  <a:pt x="16739" y="91476"/>
                </a:lnTo>
                <a:lnTo>
                  <a:pt x="19079" y="91607"/>
                </a:lnTo>
                <a:lnTo>
                  <a:pt x="23795" y="91752"/>
                </a:lnTo>
                <a:lnTo>
                  <a:pt x="35669" y="91853"/>
                </a:lnTo>
                <a:lnTo>
                  <a:pt x="38048" y="91858"/>
                </a:lnTo>
                <a:lnTo>
                  <a:pt x="40429" y="91068"/>
                </a:lnTo>
                <a:lnTo>
                  <a:pt x="42809" y="89747"/>
                </a:lnTo>
                <a:lnTo>
                  <a:pt x="49952" y="847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PenAnnotation549"/>
          <p:cNvSpPr/>
          <p:nvPr/>
        </p:nvSpPr>
        <p:spPr>
          <a:xfrm>
            <a:off x="8372503" y="3696346"/>
            <a:ext cx="57123" cy="82669"/>
          </a:xfrm>
          <a:custGeom>
            <a:avLst/>
            <a:gdLst/>
            <a:ahLst/>
            <a:cxnLst/>
            <a:rect l="0" t="0" r="0" b="0"/>
            <a:pathLst>
              <a:path w="57123" h="82669">
                <a:moveTo>
                  <a:pt x="28547" y="4116"/>
                </a:moveTo>
                <a:lnTo>
                  <a:pt x="28547" y="324"/>
                </a:lnTo>
                <a:lnTo>
                  <a:pt x="27753" y="0"/>
                </a:lnTo>
                <a:lnTo>
                  <a:pt x="26430" y="579"/>
                </a:lnTo>
                <a:lnTo>
                  <a:pt x="21697" y="3909"/>
                </a:lnTo>
                <a:lnTo>
                  <a:pt x="17698" y="7847"/>
                </a:lnTo>
                <a:lnTo>
                  <a:pt x="16552" y="9778"/>
                </a:lnTo>
                <a:lnTo>
                  <a:pt x="15788" y="11860"/>
                </a:lnTo>
                <a:lnTo>
                  <a:pt x="15278" y="14041"/>
                </a:lnTo>
                <a:lnTo>
                  <a:pt x="14145" y="16289"/>
                </a:lnTo>
                <a:lnTo>
                  <a:pt x="12596" y="18581"/>
                </a:lnTo>
                <a:lnTo>
                  <a:pt x="10769" y="20903"/>
                </a:lnTo>
                <a:lnTo>
                  <a:pt x="9551" y="24039"/>
                </a:lnTo>
                <a:lnTo>
                  <a:pt x="8739" y="27717"/>
                </a:lnTo>
                <a:lnTo>
                  <a:pt x="8198" y="31756"/>
                </a:lnTo>
                <a:lnTo>
                  <a:pt x="7044" y="35243"/>
                </a:lnTo>
                <a:lnTo>
                  <a:pt x="5480" y="38361"/>
                </a:lnTo>
                <a:lnTo>
                  <a:pt x="3643" y="41234"/>
                </a:lnTo>
                <a:lnTo>
                  <a:pt x="2419" y="43942"/>
                </a:lnTo>
                <a:lnTo>
                  <a:pt x="1604" y="46542"/>
                </a:lnTo>
                <a:lnTo>
                  <a:pt x="1060" y="49069"/>
                </a:lnTo>
                <a:lnTo>
                  <a:pt x="697" y="52341"/>
                </a:lnTo>
                <a:lnTo>
                  <a:pt x="455" y="56110"/>
                </a:lnTo>
                <a:lnTo>
                  <a:pt x="187" y="63736"/>
                </a:lnTo>
                <a:lnTo>
                  <a:pt x="0" y="73841"/>
                </a:lnTo>
                <a:lnTo>
                  <a:pt x="784" y="75205"/>
                </a:lnTo>
                <a:lnTo>
                  <a:pt x="2101" y="76909"/>
                </a:lnTo>
                <a:lnTo>
                  <a:pt x="3773" y="78839"/>
                </a:lnTo>
                <a:lnTo>
                  <a:pt x="5680" y="80125"/>
                </a:lnTo>
                <a:lnTo>
                  <a:pt x="7746" y="80982"/>
                </a:lnTo>
                <a:lnTo>
                  <a:pt x="12973" y="82359"/>
                </a:lnTo>
                <a:lnTo>
                  <a:pt x="14195" y="82471"/>
                </a:lnTo>
                <a:lnTo>
                  <a:pt x="15805" y="82547"/>
                </a:lnTo>
                <a:lnTo>
                  <a:pt x="19708" y="82631"/>
                </a:lnTo>
                <a:lnTo>
                  <a:pt x="24089" y="82668"/>
                </a:lnTo>
                <a:lnTo>
                  <a:pt x="26369" y="81884"/>
                </a:lnTo>
                <a:lnTo>
                  <a:pt x="28683" y="80567"/>
                </a:lnTo>
                <a:lnTo>
                  <a:pt x="34307" y="76544"/>
                </a:lnTo>
                <a:lnTo>
                  <a:pt x="35562" y="75420"/>
                </a:lnTo>
                <a:lnTo>
                  <a:pt x="39073" y="72054"/>
                </a:lnTo>
                <a:lnTo>
                  <a:pt x="41120" y="69252"/>
                </a:lnTo>
                <a:lnTo>
                  <a:pt x="43279" y="65796"/>
                </a:lnTo>
                <a:lnTo>
                  <a:pt x="45512" y="61905"/>
                </a:lnTo>
                <a:lnTo>
                  <a:pt x="47000" y="58517"/>
                </a:lnTo>
                <a:lnTo>
                  <a:pt x="47993" y="55465"/>
                </a:lnTo>
                <a:lnTo>
                  <a:pt x="48654" y="52636"/>
                </a:lnTo>
                <a:lnTo>
                  <a:pt x="49096" y="49957"/>
                </a:lnTo>
                <a:lnTo>
                  <a:pt x="49390" y="47376"/>
                </a:lnTo>
                <a:lnTo>
                  <a:pt x="49586" y="44862"/>
                </a:lnTo>
                <a:lnTo>
                  <a:pt x="48923" y="41599"/>
                </a:lnTo>
                <a:lnTo>
                  <a:pt x="47687" y="37836"/>
                </a:lnTo>
                <a:lnTo>
                  <a:pt x="46069" y="33740"/>
                </a:lnTo>
                <a:lnTo>
                  <a:pt x="44991" y="30215"/>
                </a:lnTo>
                <a:lnTo>
                  <a:pt x="44272" y="27072"/>
                </a:lnTo>
                <a:lnTo>
                  <a:pt x="43792" y="24182"/>
                </a:lnTo>
                <a:lnTo>
                  <a:pt x="43473" y="21462"/>
                </a:lnTo>
                <a:lnTo>
                  <a:pt x="43260" y="18855"/>
                </a:lnTo>
                <a:lnTo>
                  <a:pt x="43118" y="16323"/>
                </a:lnTo>
                <a:lnTo>
                  <a:pt x="42229" y="14636"/>
                </a:lnTo>
                <a:lnTo>
                  <a:pt x="40844" y="13510"/>
                </a:lnTo>
                <a:lnTo>
                  <a:pt x="35749" y="11286"/>
                </a:lnTo>
                <a:lnTo>
                  <a:pt x="35698" y="11263"/>
                </a:lnTo>
                <a:lnTo>
                  <a:pt x="35691" y="21203"/>
                </a:lnTo>
                <a:lnTo>
                  <a:pt x="36485" y="22651"/>
                </a:lnTo>
                <a:lnTo>
                  <a:pt x="37808" y="23616"/>
                </a:lnTo>
                <a:lnTo>
                  <a:pt x="39483" y="24260"/>
                </a:lnTo>
                <a:lnTo>
                  <a:pt x="40600" y="25483"/>
                </a:lnTo>
                <a:lnTo>
                  <a:pt x="41344" y="27092"/>
                </a:lnTo>
                <a:lnTo>
                  <a:pt x="41842" y="28958"/>
                </a:lnTo>
                <a:lnTo>
                  <a:pt x="42966" y="30996"/>
                </a:lnTo>
                <a:lnTo>
                  <a:pt x="44509" y="33149"/>
                </a:lnTo>
                <a:lnTo>
                  <a:pt x="46333" y="35377"/>
                </a:lnTo>
                <a:lnTo>
                  <a:pt x="47548" y="37657"/>
                </a:lnTo>
                <a:lnTo>
                  <a:pt x="48358" y="39970"/>
                </a:lnTo>
                <a:lnTo>
                  <a:pt x="48898" y="42307"/>
                </a:lnTo>
                <a:lnTo>
                  <a:pt x="50052" y="44658"/>
                </a:lnTo>
                <a:lnTo>
                  <a:pt x="51615" y="47019"/>
                </a:lnTo>
                <a:lnTo>
                  <a:pt x="53450" y="49386"/>
                </a:lnTo>
                <a:lnTo>
                  <a:pt x="54674" y="51759"/>
                </a:lnTo>
                <a:lnTo>
                  <a:pt x="55490" y="54135"/>
                </a:lnTo>
                <a:lnTo>
                  <a:pt x="56034" y="56512"/>
                </a:lnTo>
                <a:lnTo>
                  <a:pt x="56396" y="58890"/>
                </a:lnTo>
                <a:lnTo>
                  <a:pt x="56639" y="61269"/>
                </a:lnTo>
                <a:lnTo>
                  <a:pt x="57122" y="684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PenAnnotation550"/>
          <p:cNvSpPr/>
          <p:nvPr/>
        </p:nvSpPr>
        <p:spPr>
          <a:xfrm>
            <a:off x="8436768" y="3665863"/>
            <a:ext cx="85726" cy="77433"/>
          </a:xfrm>
          <a:custGeom>
            <a:avLst/>
            <a:gdLst/>
            <a:ahLst/>
            <a:cxnLst/>
            <a:rect l="0" t="0" r="0" b="0"/>
            <a:pathLst>
              <a:path w="85726" h="77433">
                <a:moveTo>
                  <a:pt x="0" y="20312"/>
                </a:moveTo>
                <a:lnTo>
                  <a:pt x="0" y="24427"/>
                </a:lnTo>
                <a:lnTo>
                  <a:pt x="0" y="22670"/>
                </a:lnTo>
                <a:lnTo>
                  <a:pt x="0" y="47971"/>
                </a:lnTo>
                <a:lnTo>
                  <a:pt x="794" y="51451"/>
                </a:lnTo>
                <a:lnTo>
                  <a:pt x="2116" y="54565"/>
                </a:lnTo>
                <a:lnTo>
                  <a:pt x="3793" y="57435"/>
                </a:lnTo>
                <a:lnTo>
                  <a:pt x="4910" y="60142"/>
                </a:lnTo>
                <a:lnTo>
                  <a:pt x="5654" y="62740"/>
                </a:lnTo>
                <a:lnTo>
                  <a:pt x="6850" y="68821"/>
                </a:lnTo>
                <a:lnTo>
                  <a:pt x="7742" y="70114"/>
                </a:lnTo>
                <a:lnTo>
                  <a:pt x="9131" y="71769"/>
                </a:lnTo>
                <a:lnTo>
                  <a:pt x="14261" y="77432"/>
                </a:lnTo>
                <a:lnTo>
                  <a:pt x="14288" y="26084"/>
                </a:lnTo>
                <a:lnTo>
                  <a:pt x="15082" y="23366"/>
                </a:lnTo>
                <a:lnTo>
                  <a:pt x="16404" y="20761"/>
                </a:lnTo>
                <a:lnTo>
                  <a:pt x="18081" y="18230"/>
                </a:lnTo>
                <a:lnTo>
                  <a:pt x="19198" y="15749"/>
                </a:lnTo>
                <a:lnTo>
                  <a:pt x="19942" y="13301"/>
                </a:lnTo>
                <a:lnTo>
                  <a:pt x="20439" y="10875"/>
                </a:lnTo>
                <a:lnTo>
                  <a:pt x="21563" y="9258"/>
                </a:lnTo>
                <a:lnTo>
                  <a:pt x="23107" y="8180"/>
                </a:lnTo>
                <a:lnTo>
                  <a:pt x="24931" y="7462"/>
                </a:lnTo>
                <a:lnTo>
                  <a:pt x="26940" y="6188"/>
                </a:lnTo>
                <a:lnTo>
                  <a:pt x="29072" y="4546"/>
                </a:lnTo>
                <a:lnTo>
                  <a:pt x="31288" y="2658"/>
                </a:lnTo>
                <a:lnTo>
                  <a:pt x="33559" y="1398"/>
                </a:lnTo>
                <a:lnTo>
                  <a:pt x="35866" y="559"/>
                </a:lnTo>
                <a:lnTo>
                  <a:pt x="38198" y="0"/>
                </a:lnTo>
                <a:lnTo>
                  <a:pt x="40547" y="420"/>
                </a:lnTo>
                <a:lnTo>
                  <a:pt x="42906" y="1495"/>
                </a:lnTo>
                <a:lnTo>
                  <a:pt x="45273" y="3004"/>
                </a:lnTo>
                <a:lnTo>
                  <a:pt x="47645" y="4011"/>
                </a:lnTo>
                <a:lnTo>
                  <a:pt x="50020" y="4682"/>
                </a:lnTo>
                <a:lnTo>
                  <a:pt x="52397" y="5129"/>
                </a:lnTo>
                <a:lnTo>
                  <a:pt x="54775" y="5428"/>
                </a:lnTo>
                <a:lnTo>
                  <a:pt x="57155" y="5626"/>
                </a:lnTo>
                <a:lnTo>
                  <a:pt x="59535" y="5759"/>
                </a:lnTo>
                <a:lnTo>
                  <a:pt x="61121" y="6641"/>
                </a:lnTo>
                <a:lnTo>
                  <a:pt x="62179" y="8023"/>
                </a:lnTo>
                <a:lnTo>
                  <a:pt x="62884" y="9738"/>
                </a:lnTo>
                <a:lnTo>
                  <a:pt x="64147" y="10881"/>
                </a:lnTo>
                <a:lnTo>
                  <a:pt x="65785" y="11643"/>
                </a:lnTo>
                <a:lnTo>
                  <a:pt x="67669" y="12152"/>
                </a:lnTo>
                <a:lnTo>
                  <a:pt x="69719" y="13284"/>
                </a:lnTo>
                <a:lnTo>
                  <a:pt x="71879" y="14833"/>
                </a:lnTo>
                <a:lnTo>
                  <a:pt x="74114" y="16659"/>
                </a:lnTo>
                <a:lnTo>
                  <a:pt x="75603" y="18671"/>
                </a:lnTo>
                <a:lnTo>
                  <a:pt x="76596" y="20805"/>
                </a:lnTo>
                <a:lnTo>
                  <a:pt x="77258" y="23022"/>
                </a:lnTo>
                <a:lnTo>
                  <a:pt x="77699" y="25293"/>
                </a:lnTo>
                <a:lnTo>
                  <a:pt x="77993" y="27601"/>
                </a:lnTo>
                <a:lnTo>
                  <a:pt x="78189" y="29934"/>
                </a:lnTo>
                <a:lnTo>
                  <a:pt x="79113" y="32283"/>
                </a:lnTo>
                <a:lnTo>
                  <a:pt x="80524" y="34642"/>
                </a:lnTo>
                <a:lnTo>
                  <a:pt x="84698" y="40340"/>
                </a:lnTo>
                <a:lnTo>
                  <a:pt x="85041" y="41602"/>
                </a:lnTo>
                <a:lnTo>
                  <a:pt x="85269" y="43236"/>
                </a:lnTo>
                <a:lnTo>
                  <a:pt x="85725" y="488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PenAnnotation551"/>
          <p:cNvSpPr/>
          <p:nvPr/>
        </p:nvSpPr>
        <p:spPr>
          <a:xfrm>
            <a:off x="8479631" y="3593306"/>
            <a:ext cx="21432" cy="4116"/>
          </a:xfrm>
          <a:custGeom>
            <a:avLst/>
            <a:gdLst/>
            <a:ahLst/>
            <a:cxnLst/>
            <a:rect l="0" t="0" r="0" b="0"/>
            <a:pathLst>
              <a:path w="21432" h="4116">
                <a:moveTo>
                  <a:pt x="0" y="0"/>
                </a:moveTo>
                <a:lnTo>
                  <a:pt x="0" y="4115"/>
                </a:lnTo>
                <a:lnTo>
                  <a:pt x="0" y="2358"/>
                </a:lnTo>
                <a:lnTo>
                  <a:pt x="794" y="1572"/>
                </a:lnTo>
                <a:lnTo>
                  <a:pt x="2116" y="1048"/>
                </a:lnTo>
                <a:lnTo>
                  <a:pt x="6151" y="207"/>
                </a:lnTo>
                <a:lnTo>
                  <a:pt x="7275" y="138"/>
                </a:lnTo>
                <a:lnTo>
                  <a:pt x="13207" y="18"/>
                </a:lnTo>
                <a:lnTo>
                  <a:pt x="2143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PenAnnotation552"/>
          <p:cNvSpPr/>
          <p:nvPr/>
        </p:nvSpPr>
        <p:spPr>
          <a:xfrm>
            <a:off x="8536781" y="3514725"/>
            <a:ext cx="78582" cy="135732"/>
          </a:xfrm>
          <a:custGeom>
            <a:avLst/>
            <a:gdLst/>
            <a:ahLst/>
            <a:cxnLst/>
            <a:rect l="0" t="0" r="0" b="0"/>
            <a:pathLst>
              <a:path w="78582" h="135732">
                <a:moveTo>
                  <a:pt x="0" y="0"/>
                </a:moveTo>
                <a:lnTo>
                  <a:pt x="3793" y="3792"/>
                </a:lnTo>
                <a:lnTo>
                  <a:pt x="4910" y="5703"/>
                </a:lnTo>
                <a:lnTo>
                  <a:pt x="6151" y="9942"/>
                </a:lnTo>
                <a:lnTo>
                  <a:pt x="6850" y="13000"/>
                </a:lnTo>
                <a:lnTo>
                  <a:pt x="9130" y="15832"/>
                </a:lnTo>
                <a:lnTo>
                  <a:pt x="10849" y="17698"/>
                </a:lnTo>
                <a:lnTo>
                  <a:pt x="11994" y="19736"/>
                </a:lnTo>
                <a:lnTo>
                  <a:pt x="12759" y="21888"/>
                </a:lnTo>
                <a:lnTo>
                  <a:pt x="13269" y="24117"/>
                </a:lnTo>
                <a:lnTo>
                  <a:pt x="14402" y="27190"/>
                </a:lnTo>
                <a:lnTo>
                  <a:pt x="15951" y="30827"/>
                </a:lnTo>
                <a:lnTo>
                  <a:pt x="17778" y="34838"/>
                </a:lnTo>
                <a:lnTo>
                  <a:pt x="19790" y="38307"/>
                </a:lnTo>
                <a:lnTo>
                  <a:pt x="21925" y="41412"/>
                </a:lnTo>
                <a:lnTo>
                  <a:pt x="24141" y="44277"/>
                </a:lnTo>
                <a:lnTo>
                  <a:pt x="26413" y="46981"/>
                </a:lnTo>
                <a:lnTo>
                  <a:pt x="28721" y="49576"/>
                </a:lnTo>
                <a:lnTo>
                  <a:pt x="31054" y="52101"/>
                </a:lnTo>
                <a:lnTo>
                  <a:pt x="32609" y="54578"/>
                </a:lnTo>
                <a:lnTo>
                  <a:pt x="33646" y="57022"/>
                </a:lnTo>
                <a:lnTo>
                  <a:pt x="34336" y="59446"/>
                </a:lnTo>
                <a:lnTo>
                  <a:pt x="35591" y="62650"/>
                </a:lnTo>
                <a:lnTo>
                  <a:pt x="37221" y="66372"/>
                </a:lnTo>
                <a:lnTo>
                  <a:pt x="41148" y="74743"/>
                </a:lnTo>
                <a:lnTo>
                  <a:pt x="52475" y="97752"/>
                </a:lnTo>
                <a:lnTo>
                  <a:pt x="54827" y="101681"/>
                </a:lnTo>
                <a:lnTo>
                  <a:pt x="57189" y="105093"/>
                </a:lnTo>
                <a:lnTo>
                  <a:pt x="59557" y="108162"/>
                </a:lnTo>
                <a:lnTo>
                  <a:pt x="61136" y="111001"/>
                </a:lnTo>
                <a:lnTo>
                  <a:pt x="62188" y="113688"/>
                </a:lnTo>
                <a:lnTo>
                  <a:pt x="62890" y="116273"/>
                </a:lnTo>
                <a:lnTo>
                  <a:pt x="64152" y="118791"/>
                </a:lnTo>
                <a:lnTo>
                  <a:pt x="65786" y="121262"/>
                </a:lnTo>
                <a:lnTo>
                  <a:pt x="71107" y="128158"/>
                </a:lnTo>
                <a:lnTo>
                  <a:pt x="78581" y="13573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PenAnnotation553"/>
          <p:cNvSpPr/>
          <p:nvPr/>
        </p:nvSpPr>
        <p:spPr>
          <a:xfrm>
            <a:off x="8558212" y="3571875"/>
            <a:ext cx="71439" cy="50007"/>
          </a:xfrm>
          <a:custGeom>
            <a:avLst/>
            <a:gdLst/>
            <a:ahLst/>
            <a:cxnLst/>
            <a:rect l="0" t="0" r="0" b="0"/>
            <a:pathLst>
              <a:path w="71439" h="50007">
                <a:moveTo>
                  <a:pt x="0" y="50006"/>
                </a:moveTo>
                <a:lnTo>
                  <a:pt x="0" y="46214"/>
                </a:lnTo>
                <a:lnTo>
                  <a:pt x="794" y="44303"/>
                </a:lnTo>
                <a:lnTo>
                  <a:pt x="2116" y="42235"/>
                </a:lnTo>
                <a:lnTo>
                  <a:pt x="3793" y="40063"/>
                </a:lnTo>
                <a:lnTo>
                  <a:pt x="5704" y="37821"/>
                </a:lnTo>
                <a:lnTo>
                  <a:pt x="7771" y="35533"/>
                </a:lnTo>
                <a:lnTo>
                  <a:pt x="12185" y="30873"/>
                </a:lnTo>
                <a:lnTo>
                  <a:pt x="27642" y="15246"/>
                </a:lnTo>
                <a:lnTo>
                  <a:pt x="31128" y="12546"/>
                </a:lnTo>
                <a:lnTo>
                  <a:pt x="34246" y="10745"/>
                </a:lnTo>
                <a:lnTo>
                  <a:pt x="37119" y="9544"/>
                </a:lnTo>
                <a:lnTo>
                  <a:pt x="40621" y="8744"/>
                </a:lnTo>
                <a:lnTo>
                  <a:pt x="44543" y="8210"/>
                </a:lnTo>
                <a:lnTo>
                  <a:pt x="48745" y="7854"/>
                </a:lnTo>
                <a:lnTo>
                  <a:pt x="52341" y="7618"/>
                </a:lnTo>
                <a:lnTo>
                  <a:pt x="58452" y="7354"/>
                </a:lnTo>
                <a:lnTo>
                  <a:pt x="66356" y="7206"/>
                </a:lnTo>
                <a:lnTo>
                  <a:pt x="68049" y="6391"/>
                </a:lnTo>
                <a:lnTo>
                  <a:pt x="69179" y="5054"/>
                </a:lnTo>
                <a:lnTo>
                  <a:pt x="7143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PenAnnotation554"/>
          <p:cNvSpPr/>
          <p:nvPr/>
        </p:nvSpPr>
        <p:spPr>
          <a:xfrm>
            <a:off x="8215312" y="3929062"/>
            <a:ext cx="128552" cy="120230"/>
          </a:xfrm>
          <a:custGeom>
            <a:avLst/>
            <a:gdLst/>
            <a:ahLst/>
            <a:cxnLst/>
            <a:rect l="0" t="0" r="0" b="0"/>
            <a:pathLst>
              <a:path w="128552" h="120230">
                <a:moveTo>
                  <a:pt x="0" y="0"/>
                </a:moveTo>
                <a:lnTo>
                  <a:pt x="0" y="3792"/>
                </a:lnTo>
                <a:lnTo>
                  <a:pt x="794" y="5703"/>
                </a:lnTo>
                <a:lnTo>
                  <a:pt x="2116" y="7771"/>
                </a:lnTo>
                <a:lnTo>
                  <a:pt x="3793" y="9943"/>
                </a:lnTo>
                <a:lnTo>
                  <a:pt x="5704" y="12979"/>
                </a:lnTo>
                <a:lnTo>
                  <a:pt x="7771" y="16590"/>
                </a:lnTo>
                <a:lnTo>
                  <a:pt x="9943" y="20585"/>
                </a:lnTo>
                <a:lnTo>
                  <a:pt x="11392" y="24042"/>
                </a:lnTo>
                <a:lnTo>
                  <a:pt x="12357" y="27141"/>
                </a:lnTo>
                <a:lnTo>
                  <a:pt x="13001" y="30000"/>
                </a:lnTo>
                <a:lnTo>
                  <a:pt x="14223" y="32700"/>
                </a:lnTo>
                <a:lnTo>
                  <a:pt x="15832" y="35294"/>
                </a:lnTo>
                <a:lnTo>
                  <a:pt x="17699" y="37816"/>
                </a:lnTo>
                <a:lnTo>
                  <a:pt x="19737" y="41086"/>
                </a:lnTo>
                <a:lnTo>
                  <a:pt x="21889" y="44853"/>
                </a:lnTo>
                <a:lnTo>
                  <a:pt x="24118" y="48952"/>
                </a:lnTo>
                <a:lnTo>
                  <a:pt x="26398" y="52479"/>
                </a:lnTo>
                <a:lnTo>
                  <a:pt x="28711" y="55623"/>
                </a:lnTo>
                <a:lnTo>
                  <a:pt x="31046" y="58513"/>
                </a:lnTo>
                <a:lnTo>
                  <a:pt x="33398" y="62028"/>
                </a:lnTo>
                <a:lnTo>
                  <a:pt x="35759" y="65958"/>
                </a:lnTo>
                <a:lnTo>
                  <a:pt x="38127" y="70165"/>
                </a:lnTo>
                <a:lnTo>
                  <a:pt x="42875" y="79074"/>
                </a:lnTo>
                <a:lnTo>
                  <a:pt x="45252" y="83673"/>
                </a:lnTo>
                <a:lnTo>
                  <a:pt x="47630" y="87531"/>
                </a:lnTo>
                <a:lnTo>
                  <a:pt x="50009" y="90898"/>
                </a:lnTo>
                <a:lnTo>
                  <a:pt x="52391" y="93937"/>
                </a:lnTo>
                <a:lnTo>
                  <a:pt x="53977" y="97549"/>
                </a:lnTo>
                <a:lnTo>
                  <a:pt x="55035" y="101546"/>
                </a:lnTo>
                <a:lnTo>
                  <a:pt x="55740" y="105797"/>
                </a:lnTo>
                <a:lnTo>
                  <a:pt x="57003" y="108631"/>
                </a:lnTo>
                <a:lnTo>
                  <a:pt x="58641" y="110521"/>
                </a:lnTo>
                <a:lnTo>
                  <a:pt x="60525" y="111781"/>
                </a:lnTo>
                <a:lnTo>
                  <a:pt x="61781" y="113414"/>
                </a:lnTo>
                <a:lnTo>
                  <a:pt x="62619" y="115297"/>
                </a:lnTo>
                <a:lnTo>
                  <a:pt x="63964" y="120229"/>
                </a:lnTo>
                <a:lnTo>
                  <a:pt x="64073" y="119840"/>
                </a:lnTo>
                <a:lnTo>
                  <a:pt x="64229" y="116294"/>
                </a:lnTo>
                <a:lnTo>
                  <a:pt x="64281" y="112577"/>
                </a:lnTo>
                <a:lnTo>
                  <a:pt x="64293" y="97530"/>
                </a:lnTo>
                <a:lnTo>
                  <a:pt x="63499" y="95183"/>
                </a:lnTo>
                <a:lnTo>
                  <a:pt x="62178" y="92824"/>
                </a:lnTo>
                <a:lnTo>
                  <a:pt x="60501" y="90458"/>
                </a:lnTo>
                <a:lnTo>
                  <a:pt x="59384" y="87293"/>
                </a:lnTo>
                <a:lnTo>
                  <a:pt x="58640" y="83595"/>
                </a:lnTo>
                <a:lnTo>
                  <a:pt x="58143" y="79543"/>
                </a:lnTo>
                <a:lnTo>
                  <a:pt x="57812" y="76047"/>
                </a:lnTo>
                <a:lnTo>
                  <a:pt x="57591" y="72923"/>
                </a:lnTo>
                <a:lnTo>
                  <a:pt x="57445" y="70046"/>
                </a:lnTo>
                <a:lnTo>
                  <a:pt x="58140" y="66541"/>
                </a:lnTo>
                <a:lnTo>
                  <a:pt x="59398" y="62617"/>
                </a:lnTo>
                <a:lnTo>
                  <a:pt x="61030" y="58413"/>
                </a:lnTo>
                <a:lnTo>
                  <a:pt x="62912" y="54024"/>
                </a:lnTo>
                <a:lnTo>
                  <a:pt x="67119" y="44913"/>
                </a:lnTo>
                <a:lnTo>
                  <a:pt x="69352" y="41054"/>
                </a:lnTo>
                <a:lnTo>
                  <a:pt x="71634" y="37688"/>
                </a:lnTo>
                <a:lnTo>
                  <a:pt x="73951" y="34651"/>
                </a:lnTo>
                <a:lnTo>
                  <a:pt x="77081" y="32626"/>
                </a:lnTo>
                <a:lnTo>
                  <a:pt x="80757" y="31275"/>
                </a:lnTo>
                <a:lnTo>
                  <a:pt x="84793" y="30375"/>
                </a:lnTo>
                <a:lnTo>
                  <a:pt x="88279" y="28981"/>
                </a:lnTo>
                <a:lnTo>
                  <a:pt x="91397" y="27259"/>
                </a:lnTo>
                <a:lnTo>
                  <a:pt x="94269" y="25316"/>
                </a:lnTo>
                <a:lnTo>
                  <a:pt x="96977" y="24815"/>
                </a:lnTo>
                <a:lnTo>
                  <a:pt x="99577" y="25274"/>
                </a:lnTo>
                <a:lnTo>
                  <a:pt x="102103" y="26375"/>
                </a:lnTo>
                <a:lnTo>
                  <a:pt x="104581" y="27902"/>
                </a:lnTo>
                <a:lnTo>
                  <a:pt x="107028" y="29714"/>
                </a:lnTo>
                <a:lnTo>
                  <a:pt x="109451" y="31715"/>
                </a:lnTo>
                <a:lnTo>
                  <a:pt x="111861" y="33050"/>
                </a:lnTo>
                <a:lnTo>
                  <a:pt x="114261" y="33939"/>
                </a:lnTo>
                <a:lnTo>
                  <a:pt x="116656" y="34532"/>
                </a:lnTo>
                <a:lnTo>
                  <a:pt x="119045" y="35722"/>
                </a:lnTo>
                <a:lnTo>
                  <a:pt x="121432" y="37309"/>
                </a:lnTo>
                <a:lnTo>
                  <a:pt x="123817" y="39160"/>
                </a:lnTo>
                <a:lnTo>
                  <a:pt x="125408" y="41188"/>
                </a:lnTo>
                <a:lnTo>
                  <a:pt x="126467" y="43333"/>
                </a:lnTo>
                <a:lnTo>
                  <a:pt x="127174" y="45558"/>
                </a:lnTo>
                <a:lnTo>
                  <a:pt x="127646" y="47834"/>
                </a:lnTo>
                <a:lnTo>
                  <a:pt x="127960" y="50146"/>
                </a:lnTo>
                <a:lnTo>
                  <a:pt x="128169" y="52481"/>
                </a:lnTo>
                <a:lnTo>
                  <a:pt x="128308" y="54831"/>
                </a:lnTo>
                <a:lnTo>
                  <a:pt x="128463" y="59559"/>
                </a:lnTo>
                <a:lnTo>
                  <a:pt x="128551" y="66683"/>
                </a:lnTo>
                <a:lnTo>
                  <a:pt x="127770" y="69062"/>
                </a:lnTo>
                <a:lnTo>
                  <a:pt x="126454" y="71441"/>
                </a:lnTo>
                <a:lnTo>
                  <a:pt x="124785" y="73821"/>
                </a:lnTo>
                <a:lnTo>
                  <a:pt x="122878" y="76202"/>
                </a:lnTo>
                <a:lnTo>
                  <a:pt x="120811" y="78582"/>
                </a:lnTo>
                <a:lnTo>
                  <a:pt x="118641" y="80963"/>
                </a:lnTo>
                <a:lnTo>
                  <a:pt x="117194" y="83345"/>
                </a:lnTo>
                <a:lnTo>
                  <a:pt x="116230" y="85725"/>
                </a:lnTo>
                <a:lnTo>
                  <a:pt x="115586" y="88107"/>
                </a:lnTo>
                <a:lnTo>
                  <a:pt x="114364" y="90488"/>
                </a:lnTo>
                <a:lnTo>
                  <a:pt x="112754" y="92869"/>
                </a:lnTo>
                <a:lnTo>
                  <a:pt x="110889" y="95250"/>
                </a:lnTo>
                <a:lnTo>
                  <a:pt x="108851" y="96838"/>
                </a:lnTo>
                <a:lnTo>
                  <a:pt x="106698" y="97896"/>
                </a:lnTo>
                <a:lnTo>
                  <a:pt x="104470" y="98602"/>
                </a:lnTo>
                <a:lnTo>
                  <a:pt x="102191" y="99072"/>
                </a:lnTo>
                <a:lnTo>
                  <a:pt x="99878" y="99385"/>
                </a:lnTo>
                <a:lnTo>
                  <a:pt x="97541" y="99594"/>
                </a:lnTo>
                <a:lnTo>
                  <a:pt x="95190" y="99734"/>
                </a:lnTo>
                <a:lnTo>
                  <a:pt x="90461" y="99888"/>
                </a:lnTo>
                <a:lnTo>
                  <a:pt x="88088" y="99136"/>
                </a:lnTo>
                <a:lnTo>
                  <a:pt x="85713" y="97841"/>
                </a:lnTo>
                <a:lnTo>
                  <a:pt x="83337" y="96183"/>
                </a:lnTo>
                <a:lnTo>
                  <a:pt x="80958" y="95079"/>
                </a:lnTo>
                <a:lnTo>
                  <a:pt x="78578" y="94342"/>
                </a:lnTo>
                <a:lnTo>
                  <a:pt x="71438" y="928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PenAnnotation555"/>
          <p:cNvSpPr/>
          <p:nvPr/>
        </p:nvSpPr>
        <p:spPr>
          <a:xfrm>
            <a:off x="8358187" y="3886200"/>
            <a:ext cx="35720" cy="78579"/>
          </a:xfrm>
          <a:custGeom>
            <a:avLst/>
            <a:gdLst/>
            <a:ahLst/>
            <a:cxnLst/>
            <a:rect l="0" t="0" r="0" b="0"/>
            <a:pathLst>
              <a:path w="35720" h="78579">
                <a:moveTo>
                  <a:pt x="0" y="28575"/>
                </a:moveTo>
                <a:lnTo>
                  <a:pt x="0" y="34725"/>
                </a:lnTo>
                <a:lnTo>
                  <a:pt x="794" y="35850"/>
                </a:lnTo>
                <a:lnTo>
                  <a:pt x="2116" y="37394"/>
                </a:lnTo>
                <a:lnTo>
                  <a:pt x="3793" y="39216"/>
                </a:lnTo>
                <a:lnTo>
                  <a:pt x="4910" y="41226"/>
                </a:lnTo>
                <a:lnTo>
                  <a:pt x="5654" y="43358"/>
                </a:lnTo>
                <a:lnTo>
                  <a:pt x="6152" y="45575"/>
                </a:lnTo>
                <a:lnTo>
                  <a:pt x="7276" y="48639"/>
                </a:lnTo>
                <a:lnTo>
                  <a:pt x="8819" y="52270"/>
                </a:lnTo>
                <a:lnTo>
                  <a:pt x="10643" y="56277"/>
                </a:lnTo>
                <a:lnTo>
                  <a:pt x="12652" y="59744"/>
                </a:lnTo>
                <a:lnTo>
                  <a:pt x="14784" y="62848"/>
                </a:lnTo>
                <a:lnTo>
                  <a:pt x="17001" y="65710"/>
                </a:lnTo>
                <a:lnTo>
                  <a:pt x="19271" y="67619"/>
                </a:lnTo>
                <a:lnTo>
                  <a:pt x="21579" y="68892"/>
                </a:lnTo>
                <a:lnTo>
                  <a:pt x="23910" y="69741"/>
                </a:lnTo>
                <a:lnTo>
                  <a:pt x="25465" y="71099"/>
                </a:lnTo>
                <a:lnTo>
                  <a:pt x="26502" y="72800"/>
                </a:lnTo>
                <a:lnTo>
                  <a:pt x="28166" y="77439"/>
                </a:lnTo>
                <a:lnTo>
                  <a:pt x="29096" y="77820"/>
                </a:lnTo>
                <a:lnTo>
                  <a:pt x="30510" y="78073"/>
                </a:lnTo>
                <a:lnTo>
                  <a:pt x="35692" y="78578"/>
                </a:lnTo>
                <a:lnTo>
                  <a:pt x="35711" y="74788"/>
                </a:lnTo>
                <a:lnTo>
                  <a:pt x="34920" y="72877"/>
                </a:lnTo>
                <a:lnTo>
                  <a:pt x="33599" y="70810"/>
                </a:lnTo>
                <a:lnTo>
                  <a:pt x="31924" y="68637"/>
                </a:lnTo>
                <a:lnTo>
                  <a:pt x="30014" y="66396"/>
                </a:lnTo>
                <a:lnTo>
                  <a:pt x="27947" y="64108"/>
                </a:lnTo>
                <a:lnTo>
                  <a:pt x="25775" y="61788"/>
                </a:lnTo>
                <a:lnTo>
                  <a:pt x="23533" y="58654"/>
                </a:lnTo>
                <a:lnTo>
                  <a:pt x="21245" y="54978"/>
                </a:lnTo>
                <a:lnTo>
                  <a:pt x="18926" y="50939"/>
                </a:lnTo>
                <a:lnTo>
                  <a:pt x="17380" y="47453"/>
                </a:lnTo>
                <a:lnTo>
                  <a:pt x="16349" y="44335"/>
                </a:lnTo>
                <a:lnTo>
                  <a:pt x="15662" y="41463"/>
                </a:lnTo>
                <a:lnTo>
                  <a:pt x="15204" y="38754"/>
                </a:lnTo>
                <a:lnTo>
                  <a:pt x="14899" y="36155"/>
                </a:lnTo>
                <a:lnTo>
                  <a:pt x="14694" y="33628"/>
                </a:lnTo>
                <a:lnTo>
                  <a:pt x="14559" y="30356"/>
                </a:lnTo>
                <a:lnTo>
                  <a:pt x="14369" y="18960"/>
                </a:lnTo>
                <a:lnTo>
                  <a:pt x="14299" y="8856"/>
                </a:lnTo>
                <a:lnTo>
                  <a:pt x="15089" y="8285"/>
                </a:lnTo>
                <a:lnTo>
                  <a:pt x="16409" y="7904"/>
                </a:lnTo>
                <a:lnTo>
                  <a:pt x="18083" y="7651"/>
                </a:lnTo>
                <a:lnTo>
                  <a:pt x="19993" y="6688"/>
                </a:lnTo>
                <a:lnTo>
                  <a:pt x="22060" y="5252"/>
                </a:lnTo>
                <a:lnTo>
                  <a:pt x="28462" y="91"/>
                </a:lnTo>
                <a:lnTo>
                  <a:pt x="29294" y="61"/>
                </a:lnTo>
                <a:lnTo>
                  <a:pt x="3571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PenAnnotation556"/>
          <p:cNvSpPr/>
          <p:nvPr/>
        </p:nvSpPr>
        <p:spPr>
          <a:xfrm>
            <a:off x="8422481" y="3846579"/>
            <a:ext cx="57061" cy="82484"/>
          </a:xfrm>
          <a:custGeom>
            <a:avLst/>
            <a:gdLst/>
            <a:ahLst/>
            <a:cxnLst/>
            <a:rect l="0" t="0" r="0" b="0"/>
            <a:pathLst>
              <a:path w="57061" h="82484">
                <a:moveTo>
                  <a:pt x="0" y="53908"/>
                </a:moveTo>
                <a:lnTo>
                  <a:pt x="6151" y="53908"/>
                </a:lnTo>
                <a:lnTo>
                  <a:pt x="6482" y="53114"/>
                </a:lnTo>
                <a:lnTo>
                  <a:pt x="6702" y="51791"/>
                </a:lnTo>
                <a:lnTo>
                  <a:pt x="6850" y="50116"/>
                </a:lnTo>
                <a:lnTo>
                  <a:pt x="7742" y="48998"/>
                </a:lnTo>
                <a:lnTo>
                  <a:pt x="9130" y="48254"/>
                </a:lnTo>
                <a:lnTo>
                  <a:pt x="13269" y="47058"/>
                </a:lnTo>
                <a:lnTo>
                  <a:pt x="14402" y="46960"/>
                </a:lnTo>
                <a:lnTo>
                  <a:pt x="15951" y="46895"/>
                </a:lnTo>
                <a:lnTo>
                  <a:pt x="20349" y="46790"/>
                </a:lnTo>
                <a:lnTo>
                  <a:pt x="21503" y="45988"/>
                </a:lnTo>
                <a:lnTo>
                  <a:pt x="23067" y="44659"/>
                </a:lnTo>
                <a:lnTo>
                  <a:pt x="24903" y="42980"/>
                </a:lnTo>
                <a:lnTo>
                  <a:pt x="26921" y="41860"/>
                </a:lnTo>
                <a:lnTo>
                  <a:pt x="29060" y="41113"/>
                </a:lnTo>
                <a:lnTo>
                  <a:pt x="31279" y="40616"/>
                </a:lnTo>
                <a:lnTo>
                  <a:pt x="33553" y="39490"/>
                </a:lnTo>
                <a:lnTo>
                  <a:pt x="35863" y="37946"/>
                </a:lnTo>
                <a:lnTo>
                  <a:pt x="41479" y="33557"/>
                </a:lnTo>
                <a:lnTo>
                  <a:pt x="42734" y="32403"/>
                </a:lnTo>
                <a:lnTo>
                  <a:pt x="48891" y="26421"/>
                </a:lnTo>
                <a:lnTo>
                  <a:pt x="49263" y="25264"/>
                </a:lnTo>
                <a:lnTo>
                  <a:pt x="49511" y="23700"/>
                </a:lnTo>
                <a:lnTo>
                  <a:pt x="49676" y="21863"/>
                </a:lnTo>
                <a:lnTo>
                  <a:pt x="50580" y="20638"/>
                </a:lnTo>
                <a:lnTo>
                  <a:pt x="51976" y="19822"/>
                </a:lnTo>
                <a:lnTo>
                  <a:pt x="56128" y="18512"/>
                </a:lnTo>
                <a:lnTo>
                  <a:pt x="56468" y="17611"/>
                </a:lnTo>
                <a:lnTo>
                  <a:pt x="56696" y="16216"/>
                </a:lnTo>
                <a:lnTo>
                  <a:pt x="57060" y="12067"/>
                </a:lnTo>
                <a:lnTo>
                  <a:pt x="56296" y="10933"/>
                </a:lnTo>
                <a:lnTo>
                  <a:pt x="54993" y="9383"/>
                </a:lnTo>
                <a:lnTo>
                  <a:pt x="50991" y="4984"/>
                </a:lnTo>
                <a:lnTo>
                  <a:pt x="46505" y="430"/>
                </a:lnTo>
                <a:lnTo>
                  <a:pt x="45291" y="0"/>
                </a:lnTo>
                <a:lnTo>
                  <a:pt x="44482" y="507"/>
                </a:lnTo>
                <a:lnTo>
                  <a:pt x="43942" y="1638"/>
                </a:lnTo>
                <a:lnTo>
                  <a:pt x="42788" y="2393"/>
                </a:lnTo>
                <a:lnTo>
                  <a:pt x="41225" y="2896"/>
                </a:lnTo>
                <a:lnTo>
                  <a:pt x="39390" y="3231"/>
                </a:lnTo>
                <a:lnTo>
                  <a:pt x="37372" y="3455"/>
                </a:lnTo>
                <a:lnTo>
                  <a:pt x="35233" y="3604"/>
                </a:lnTo>
                <a:lnTo>
                  <a:pt x="33013" y="3703"/>
                </a:lnTo>
                <a:lnTo>
                  <a:pt x="30740" y="4563"/>
                </a:lnTo>
                <a:lnTo>
                  <a:pt x="28431" y="5930"/>
                </a:lnTo>
                <a:lnTo>
                  <a:pt x="26098" y="7635"/>
                </a:lnTo>
                <a:lnTo>
                  <a:pt x="23749" y="9566"/>
                </a:lnTo>
                <a:lnTo>
                  <a:pt x="21388" y="11647"/>
                </a:lnTo>
                <a:lnTo>
                  <a:pt x="16650" y="16075"/>
                </a:lnTo>
                <a:lnTo>
                  <a:pt x="11898" y="20689"/>
                </a:lnTo>
                <a:lnTo>
                  <a:pt x="10313" y="23031"/>
                </a:lnTo>
                <a:lnTo>
                  <a:pt x="9257" y="25386"/>
                </a:lnTo>
                <a:lnTo>
                  <a:pt x="8552" y="27750"/>
                </a:lnTo>
                <a:lnTo>
                  <a:pt x="7289" y="30119"/>
                </a:lnTo>
                <a:lnTo>
                  <a:pt x="5653" y="32492"/>
                </a:lnTo>
                <a:lnTo>
                  <a:pt x="1117" y="38212"/>
                </a:lnTo>
                <a:lnTo>
                  <a:pt x="745" y="39476"/>
                </a:lnTo>
                <a:lnTo>
                  <a:pt x="496" y="41112"/>
                </a:lnTo>
                <a:lnTo>
                  <a:pt x="330" y="42996"/>
                </a:lnTo>
                <a:lnTo>
                  <a:pt x="221" y="45046"/>
                </a:lnTo>
                <a:lnTo>
                  <a:pt x="98" y="49440"/>
                </a:lnTo>
                <a:lnTo>
                  <a:pt x="28" y="56377"/>
                </a:lnTo>
                <a:lnTo>
                  <a:pt x="812" y="58729"/>
                </a:lnTo>
                <a:lnTo>
                  <a:pt x="2129" y="61091"/>
                </a:lnTo>
                <a:lnTo>
                  <a:pt x="3801" y="63459"/>
                </a:lnTo>
                <a:lnTo>
                  <a:pt x="4914" y="65831"/>
                </a:lnTo>
                <a:lnTo>
                  <a:pt x="5658" y="68207"/>
                </a:lnTo>
                <a:lnTo>
                  <a:pt x="6850" y="73930"/>
                </a:lnTo>
                <a:lnTo>
                  <a:pt x="7742" y="75194"/>
                </a:lnTo>
                <a:lnTo>
                  <a:pt x="9130" y="76830"/>
                </a:lnTo>
                <a:lnTo>
                  <a:pt x="13269" y="81366"/>
                </a:lnTo>
                <a:lnTo>
                  <a:pt x="14402" y="81739"/>
                </a:lnTo>
                <a:lnTo>
                  <a:pt x="15951" y="81987"/>
                </a:lnTo>
                <a:lnTo>
                  <a:pt x="20349" y="82385"/>
                </a:lnTo>
                <a:lnTo>
                  <a:pt x="21503" y="82418"/>
                </a:lnTo>
                <a:lnTo>
                  <a:pt x="28575" y="824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PenAnnotation557"/>
          <p:cNvSpPr/>
          <p:nvPr/>
        </p:nvSpPr>
        <p:spPr>
          <a:xfrm>
            <a:off x="8493927" y="3807618"/>
            <a:ext cx="78574" cy="71315"/>
          </a:xfrm>
          <a:custGeom>
            <a:avLst/>
            <a:gdLst/>
            <a:ahLst/>
            <a:cxnLst/>
            <a:rect l="0" t="0" r="0" b="0"/>
            <a:pathLst>
              <a:path w="78574" h="71315">
                <a:moveTo>
                  <a:pt x="28566" y="0"/>
                </a:moveTo>
                <a:lnTo>
                  <a:pt x="24773" y="3793"/>
                </a:lnTo>
                <a:lnTo>
                  <a:pt x="23656" y="5703"/>
                </a:lnTo>
                <a:lnTo>
                  <a:pt x="22912" y="7771"/>
                </a:lnTo>
                <a:lnTo>
                  <a:pt x="22415" y="9943"/>
                </a:lnTo>
                <a:lnTo>
                  <a:pt x="21291" y="11392"/>
                </a:lnTo>
                <a:lnTo>
                  <a:pt x="19747" y="12357"/>
                </a:lnTo>
                <a:lnTo>
                  <a:pt x="17925" y="13001"/>
                </a:lnTo>
                <a:lnTo>
                  <a:pt x="15916" y="15017"/>
                </a:lnTo>
                <a:lnTo>
                  <a:pt x="13783" y="17949"/>
                </a:lnTo>
                <a:lnTo>
                  <a:pt x="11567" y="21491"/>
                </a:lnTo>
                <a:lnTo>
                  <a:pt x="10090" y="24646"/>
                </a:lnTo>
                <a:lnTo>
                  <a:pt x="9105" y="27544"/>
                </a:lnTo>
                <a:lnTo>
                  <a:pt x="8448" y="30269"/>
                </a:lnTo>
                <a:lnTo>
                  <a:pt x="7217" y="32879"/>
                </a:lnTo>
                <a:lnTo>
                  <a:pt x="5602" y="35413"/>
                </a:lnTo>
                <a:lnTo>
                  <a:pt x="3731" y="37896"/>
                </a:lnTo>
                <a:lnTo>
                  <a:pt x="2486" y="40345"/>
                </a:lnTo>
                <a:lnTo>
                  <a:pt x="1653" y="42772"/>
                </a:lnTo>
                <a:lnTo>
                  <a:pt x="1100" y="45184"/>
                </a:lnTo>
                <a:lnTo>
                  <a:pt x="730" y="47585"/>
                </a:lnTo>
                <a:lnTo>
                  <a:pt x="484" y="49980"/>
                </a:lnTo>
                <a:lnTo>
                  <a:pt x="320" y="52370"/>
                </a:lnTo>
                <a:lnTo>
                  <a:pt x="210" y="54757"/>
                </a:lnTo>
                <a:lnTo>
                  <a:pt x="89" y="59526"/>
                </a:lnTo>
                <a:lnTo>
                  <a:pt x="0" y="70026"/>
                </a:lnTo>
                <a:lnTo>
                  <a:pt x="791" y="70497"/>
                </a:lnTo>
                <a:lnTo>
                  <a:pt x="2112" y="70810"/>
                </a:lnTo>
                <a:lnTo>
                  <a:pt x="6143" y="71314"/>
                </a:lnTo>
                <a:lnTo>
                  <a:pt x="7268" y="70561"/>
                </a:lnTo>
                <a:lnTo>
                  <a:pt x="8811" y="69266"/>
                </a:lnTo>
                <a:lnTo>
                  <a:pt x="10634" y="67609"/>
                </a:lnTo>
                <a:lnTo>
                  <a:pt x="14776" y="63651"/>
                </a:lnTo>
                <a:lnTo>
                  <a:pt x="16992" y="61484"/>
                </a:lnTo>
                <a:lnTo>
                  <a:pt x="19262" y="60039"/>
                </a:lnTo>
                <a:lnTo>
                  <a:pt x="21570" y="59076"/>
                </a:lnTo>
                <a:lnTo>
                  <a:pt x="23901" y="58434"/>
                </a:lnTo>
                <a:lnTo>
                  <a:pt x="26250" y="57213"/>
                </a:lnTo>
                <a:lnTo>
                  <a:pt x="28610" y="55605"/>
                </a:lnTo>
                <a:lnTo>
                  <a:pt x="30977" y="53738"/>
                </a:lnTo>
                <a:lnTo>
                  <a:pt x="33349" y="52494"/>
                </a:lnTo>
                <a:lnTo>
                  <a:pt x="35723" y="51665"/>
                </a:lnTo>
                <a:lnTo>
                  <a:pt x="41445" y="50334"/>
                </a:lnTo>
                <a:lnTo>
                  <a:pt x="42708" y="49431"/>
                </a:lnTo>
                <a:lnTo>
                  <a:pt x="44344" y="48036"/>
                </a:lnTo>
                <a:lnTo>
                  <a:pt x="46229" y="46311"/>
                </a:lnTo>
                <a:lnTo>
                  <a:pt x="47485" y="44368"/>
                </a:lnTo>
                <a:lnTo>
                  <a:pt x="48322" y="42279"/>
                </a:lnTo>
                <a:lnTo>
                  <a:pt x="48881" y="40092"/>
                </a:lnTo>
                <a:lnTo>
                  <a:pt x="49253" y="37841"/>
                </a:lnTo>
                <a:lnTo>
                  <a:pt x="49501" y="35546"/>
                </a:lnTo>
                <a:lnTo>
                  <a:pt x="49667" y="33222"/>
                </a:lnTo>
                <a:lnTo>
                  <a:pt x="49777" y="30086"/>
                </a:lnTo>
                <a:lnTo>
                  <a:pt x="49954" y="15762"/>
                </a:lnTo>
                <a:lnTo>
                  <a:pt x="49969" y="12889"/>
                </a:lnTo>
                <a:lnTo>
                  <a:pt x="49185" y="10180"/>
                </a:lnTo>
                <a:lnTo>
                  <a:pt x="47868" y="7581"/>
                </a:lnTo>
                <a:lnTo>
                  <a:pt x="43844" y="1497"/>
                </a:lnTo>
                <a:lnTo>
                  <a:pt x="43514" y="1792"/>
                </a:lnTo>
                <a:lnTo>
                  <a:pt x="43294" y="2783"/>
                </a:lnTo>
                <a:lnTo>
                  <a:pt x="42941" y="6282"/>
                </a:lnTo>
                <a:lnTo>
                  <a:pt x="42911" y="7363"/>
                </a:lnTo>
                <a:lnTo>
                  <a:pt x="42856" y="20122"/>
                </a:lnTo>
                <a:lnTo>
                  <a:pt x="43649" y="21352"/>
                </a:lnTo>
                <a:lnTo>
                  <a:pt x="44972" y="22966"/>
                </a:lnTo>
                <a:lnTo>
                  <a:pt x="49005" y="27467"/>
                </a:lnTo>
                <a:lnTo>
                  <a:pt x="56061" y="34629"/>
                </a:lnTo>
                <a:lnTo>
                  <a:pt x="67755" y="46333"/>
                </a:lnTo>
                <a:lnTo>
                  <a:pt x="69774" y="47557"/>
                </a:lnTo>
                <a:lnTo>
                  <a:pt x="71912" y="48374"/>
                </a:lnTo>
                <a:lnTo>
                  <a:pt x="77256" y="49684"/>
                </a:lnTo>
                <a:lnTo>
                  <a:pt x="77695" y="48998"/>
                </a:lnTo>
                <a:lnTo>
                  <a:pt x="77988" y="47747"/>
                </a:lnTo>
                <a:lnTo>
                  <a:pt x="78573" y="4286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PenAnnotation558"/>
          <p:cNvSpPr/>
          <p:nvPr/>
        </p:nvSpPr>
        <p:spPr>
          <a:xfrm>
            <a:off x="8565356" y="3721893"/>
            <a:ext cx="50007" cy="92870"/>
          </a:xfrm>
          <a:custGeom>
            <a:avLst/>
            <a:gdLst/>
            <a:ahLst/>
            <a:cxnLst/>
            <a:rect l="0" t="0" r="0" b="0"/>
            <a:pathLst>
              <a:path w="50007" h="92870">
                <a:moveTo>
                  <a:pt x="0" y="0"/>
                </a:moveTo>
                <a:lnTo>
                  <a:pt x="0" y="10849"/>
                </a:lnTo>
                <a:lnTo>
                  <a:pt x="794" y="11996"/>
                </a:lnTo>
                <a:lnTo>
                  <a:pt x="2116" y="12760"/>
                </a:lnTo>
                <a:lnTo>
                  <a:pt x="3793" y="13269"/>
                </a:lnTo>
                <a:lnTo>
                  <a:pt x="4910" y="14402"/>
                </a:lnTo>
                <a:lnTo>
                  <a:pt x="5654" y="15952"/>
                </a:lnTo>
                <a:lnTo>
                  <a:pt x="6151" y="17778"/>
                </a:lnTo>
                <a:lnTo>
                  <a:pt x="7275" y="19790"/>
                </a:lnTo>
                <a:lnTo>
                  <a:pt x="8819" y="21924"/>
                </a:lnTo>
                <a:lnTo>
                  <a:pt x="10643" y="24141"/>
                </a:lnTo>
                <a:lnTo>
                  <a:pt x="11857" y="26413"/>
                </a:lnTo>
                <a:lnTo>
                  <a:pt x="12667" y="28721"/>
                </a:lnTo>
                <a:lnTo>
                  <a:pt x="13207" y="31054"/>
                </a:lnTo>
                <a:lnTo>
                  <a:pt x="14362" y="33403"/>
                </a:lnTo>
                <a:lnTo>
                  <a:pt x="15924" y="35762"/>
                </a:lnTo>
                <a:lnTo>
                  <a:pt x="17760" y="38129"/>
                </a:lnTo>
                <a:lnTo>
                  <a:pt x="19777" y="40501"/>
                </a:lnTo>
                <a:lnTo>
                  <a:pt x="21916" y="42876"/>
                </a:lnTo>
                <a:lnTo>
                  <a:pt x="24136" y="45253"/>
                </a:lnTo>
                <a:lnTo>
                  <a:pt x="25615" y="47631"/>
                </a:lnTo>
                <a:lnTo>
                  <a:pt x="26602" y="50010"/>
                </a:lnTo>
                <a:lnTo>
                  <a:pt x="27260" y="52390"/>
                </a:lnTo>
                <a:lnTo>
                  <a:pt x="28492" y="54771"/>
                </a:lnTo>
                <a:lnTo>
                  <a:pt x="30107" y="57151"/>
                </a:lnTo>
                <a:lnTo>
                  <a:pt x="31978" y="59532"/>
                </a:lnTo>
                <a:lnTo>
                  <a:pt x="33224" y="62707"/>
                </a:lnTo>
                <a:lnTo>
                  <a:pt x="34057" y="66411"/>
                </a:lnTo>
                <a:lnTo>
                  <a:pt x="34610" y="70468"/>
                </a:lnTo>
                <a:lnTo>
                  <a:pt x="35774" y="73172"/>
                </a:lnTo>
                <a:lnTo>
                  <a:pt x="37342" y="74976"/>
                </a:lnTo>
                <a:lnTo>
                  <a:pt x="39182" y="76178"/>
                </a:lnTo>
                <a:lnTo>
                  <a:pt x="40409" y="77773"/>
                </a:lnTo>
                <a:lnTo>
                  <a:pt x="41227" y="79629"/>
                </a:lnTo>
                <a:lnTo>
                  <a:pt x="42766" y="85369"/>
                </a:lnTo>
                <a:lnTo>
                  <a:pt x="42820" y="87683"/>
                </a:lnTo>
                <a:lnTo>
                  <a:pt x="42834" y="89412"/>
                </a:lnTo>
                <a:lnTo>
                  <a:pt x="43637" y="90564"/>
                </a:lnTo>
                <a:lnTo>
                  <a:pt x="44967" y="91333"/>
                </a:lnTo>
                <a:lnTo>
                  <a:pt x="50006" y="928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PenAnnotation559"/>
          <p:cNvSpPr/>
          <p:nvPr/>
        </p:nvSpPr>
        <p:spPr>
          <a:xfrm>
            <a:off x="8582671" y="3764756"/>
            <a:ext cx="25548" cy="42863"/>
          </a:xfrm>
          <a:custGeom>
            <a:avLst/>
            <a:gdLst/>
            <a:ahLst/>
            <a:cxnLst/>
            <a:rect l="0" t="0" r="0" b="0"/>
            <a:pathLst>
              <a:path w="25548" h="42863">
                <a:moveTo>
                  <a:pt x="4116" y="42862"/>
                </a:moveTo>
                <a:lnTo>
                  <a:pt x="323" y="39070"/>
                </a:lnTo>
                <a:lnTo>
                  <a:pt x="0" y="37159"/>
                </a:lnTo>
                <a:lnTo>
                  <a:pt x="578" y="35091"/>
                </a:lnTo>
                <a:lnTo>
                  <a:pt x="1757" y="32919"/>
                </a:lnTo>
                <a:lnTo>
                  <a:pt x="2544" y="32265"/>
                </a:lnTo>
                <a:lnTo>
                  <a:pt x="3068" y="32622"/>
                </a:lnTo>
                <a:lnTo>
                  <a:pt x="3418" y="33654"/>
                </a:lnTo>
                <a:lnTo>
                  <a:pt x="3650" y="33548"/>
                </a:lnTo>
                <a:lnTo>
                  <a:pt x="3806" y="32685"/>
                </a:lnTo>
                <a:lnTo>
                  <a:pt x="3908" y="31315"/>
                </a:lnTo>
                <a:lnTo>
                  <a:pt x="4772" y="29608"/>
                </a:lnTo>
                <a:lnTo>
                  <a:pt x="6141" y="27676"/>
                </a:lnTo>
                <a:lnTo>
                  <a:pt x="7848" y="25595"/>
                </a:lnTo>
                <a:lnTo>
                  <a:pt x="8985" y="23413"/>
                </a:lnTo>
                <a:lnTo>
                  <a:pt x="9744" y="21165"/>
                </a:lnTo>
                <a:lnTo>
                  <a:pt x="10248" y="18872"/>
                </a:lnTo>
                <a:lnTo>
                  <a:pt x="11379" y="16550"/>
                </a:lnTo>
                <a:lnTo>
                  <a:pt x="12927" y="14208"/>
                </a:lnTo>
                <a:lnTo>
                  <a:pt x="14753" y="11853"/>
                </a:lnTo>
                <a:lnTo>
                  <a:pt x="16763" y="9490"/>
                </a:lnTo>
                <a:lnTo>
                  <a:pt x="18898" y="7120"/>
                </a:lnTo>
                <a:lnTo>
                  <a:pt x="2554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PenAnnotation560"/>
          <p:cNvSpPr/>
          <p:nvPr/>
        </p:nvSpPr>
        <p:spPr>
          <a:xfrm>
            <a:off x="8615362" y="3686175"/>
            <a:ext cx="78582" cy="78579"/>
          </a:xfrm>
          <a:custGeom>
            <a:avLst/>
            <a:gdLst/>
            <a:ahLst/>
            <a:cxnLst/>
            <a:rect l="0" t="0" r="0" b="0"/>
            <a:pathLst>
              <a:path w="78582" h="78579">
                <a:moveTo>
                  <a:pt x="0" y="0"/>
                </a:moveTo>
                <a:lnTo>
                  <a:pt x="0" y="3792"/>
                </a:lnTo>
                <a:lnTo>
                  <a:pt x="794" y="5703"/>
                </a:lnTo>
                <a:lnTo>
                  <a:pt x="2116" y="7770"/>
                </a:lnTo>
                <a:lnTo>
                  <a:pt x="3793" y="9942"/>
                </a:lnTo>
                <a:lnTo>
                  <a:pt x="4910" y="12184"/>
                </a:lnTo>
                <a:lnTo>
                  <a:pt x="5654" y="14473"/>
                </a:lnTo>
                <a:lnTo>
                  <a:pt x="6152" y="16792"/>
                </a:lnTo>
                <a:lnTo>
                  <a:pt x="7276" y="19925"/>
                </a:lnTo>
                <a:lnTo>
                  <a:pt x="8819" y="23603"/>
                </a:lnTo>
                <a:lnTo>
                  <a:pt x="10643" y="27641"/>
                </a:lnTo>
                <a:lnTo>
                  <a:pt x="12652" y="31127"/>
                </a:lnTo>
                <a:lnTo>
                  <a:pt x="14784" y="34245"/>
                </a:lnTo>
                <a:lnTo>
                  <a:pt x="17001" y="37117"/>
                </a:lnTo>
                <a:lnTo>
                  <a:pt x="18476" y="39826"/>
                </a:lnTo>
                <a:lnTo>
                  <a:pt x="19462" y="42426"/>
                </a:lnTo>
                <a:lnTo>
                  <a:pt x="20118" y="44952"/>
                </a:lnTo>
                <a:lnTo>
                  <a:pt x="21349" y="47431"/>
                </a:lnTo>
                <a:lnTo>
                  <a:pt x="22964" y="49877"/>
                </a:lnTo>
                <a:lnTo>
                  <a:pt x="24835" y="52301"/>
                </a:lnTo>
                <a:lnTo>
                  <a:pt x="26082" y="54711"/>
                </a:lnTo>
                <a:lnTo>
                  <a:pt x="26913" y="57111"/>
                </a:lnTo>
                <a:lnTo>
                  <a:pt x="27467" y="59505"/>
                </a:lnTo>
                <a:lnTo>
                  <a:pt x="28630" y="61895"/>
                </a:lnTo>
                <a:lnTo>
                  <a:pt x="30199" y="64282"/>
                </a:lnTo>
                <a:lnTo>
                  <a:pt x="32038" y="66667"/>
                </a:lnTo>
                <a:lnTo>
                  <a:pt x="33265" y="69051"/>
                </a:lnTo>
                <a:lnTo>
                  <a:pt x="34084" y="71434"/>
                </a:lnTo>
                <a:lnTo>
                  <a:pt x="35396" y="77169"/>
                </a:lnTo>
                <a:lnTo>
                  <a:pt x="36297" y="77639"/>
                </a:lnTo>
                <a:lnTo>
                  <a:pt x="37692" y="77953"/>
                </a:lnTo>
                <a:lnTo>
                  <a:pt x="42836" y="78578"/>
                </a:lnTo>
                <a:lnTo>
                  <a:pt x="42863" y="32454"/>
                </a:lnTo>
                <a:lnTo>
                  <a:pt x="43656" y="31161"/>
                </a:lnTo>
                <a:lnTo>
                  <a:pt x="44979" y="30298"/>
                </a:lnTo>
                <a:lnTo>
                  <a:pt x="49014" y="28915"/>
                </a:lnTo>
                <a:lnTo>
                  <a:pt x="49344" y="29595"/>
                </a:lnTo>
                <a:lnTo>
                  <a:pt x="49565" y="30843"/>
                </a:lnTo>
                <a:lnTo>
                  <a:pt x="49919" y="34755"/>
                </a:lnTo>
                <a:lnTo>
                  <a:pt x="50743" y="35076"/>
                </a:lnTo>
                <a:lnTo>
                  <a:pt x="52084" y="35290"/>
                </a:lnTo>
                <a:lnTo>
                  <a:pt x="53773" y="35433"/>
                </a:lnTo>
                <a:lnTo>
                  <a:pt x="54898" y="36322"/>
                </a:lnTo>
                <a:lnTo>
                  <a:pt x="55649" y="37708"/>
                </a:lnTo>
                <a:lnTo>
                  <a:pt x="56150" y="39426"/>
                </a:lnTo>
                <a:lnTo>
                  <a:pt x="57276" y="41365"/>
                </a:lnTo>
                <a:lnTo>
                  <a:pt x="58823" y="43451"/>
                </a:lnTo>
                <a:lnTo>
                  <a:pt x="63213" y="48711"/>
                </a:lnTo>
                <a:lnTo>
                  <a:pt x="64367" y="49936"/>
                </a:lnTo>
                <a:lnTo>
                  <a:pt x="67766" y="53414"/>
                </a:lnTo>
                <a:lnTo>
                  <a:pt x="68990" y="55453"/>
                </a:lnTo>
                <a:lnTo>
                  <a:pt x="69806" y="57606"/>
                </a:lnTo>
                <a:lnTo>
                  <a:pt x="71115" y="62972"/>
                </a:lnTo>
                <a:lnTo>
                  <a:pt x="72017" y="64206"/>
                </a:lnTo>
                <a:lnTo>
                  <a:pt x="73411" y="65823"/>
                </a:lnTo>
                <a:lnTo>
                  <a:pt x="78581" y="714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PenAnnotation561"/>
          <p:cNvSpPr/>
          <p:nvPr/>
        </p:nvSpPr>
        <p:spPr>
          <a:xfrm>
            <a:off x="8693943" y="3664744"/>
            <a:ext cx="78583" cy="71408"/>
          </a:xfrm>
          <a:custGeom>
            <a:avLst/>
            <a:gdLst/>
            <a:ahLst/>
            <a:cxnLst/>
            <a:rect l="0" t="0" r="0" b="0"/>
            <a:pathLst>
              <a:path w="78583" h="71408">
                <a:moveTo>
                  <a:pt x="0" y="50006"/>
                </a:moveTo>
                <a:lnTo>
                  <a:pt x="0" y="43855"/>
                </a:lnTo>
                <a:lnTo>
                  <a:pt x="794" y="43524"/>
                </a:lnTo>
                <a:lnTo>
                  <a:pt x="2116" y="43303"/>
                </a:lnTo>
                <a:lnTo>
                  <a:pt x="6152" y="42949"/>
                </a:lnTo>
                <a:lnTo>
                  <a:pt x="8819" y="42901"/>
                </a:lnTo>
                <a:lnTo>
                  <a:pt x="17001" y="42870"/>
                </a:lnTo>
                <a:lnTo>
                  <a:pt x="19271" y="42073"/>
                </a:lnTo>
                <a:lnTo>
                  <a:pt x="21579" y="40749"/>
                </a:lnTo>
                <a:lnTo>
                  <a:pt x="23910" y="39072"/>
                </a:lnTo>
                <a:lnTo>
                  <a:pt x="26259" y="37954"/>
                </a:lnTo>
                <a:lnTo>
                  <a:pt x="28619" y="37209"/>
                </a:lnTo>
                <a:lnTo>
                  <a:pt x="30986" y="36712"/>
                </a:lnTo>
                <a:lnTo>
                  <a:pt x="33358" y="36380"/>
                </a:lnTo>
                <a:lnTo>
                  <a:pt x="35732" y="36160"/>
                </a:lnTo>
                <a:lnTo>
                  <a:pt x="41454" y="35805"/>
                </a:lnTo>
                <a:lnTo>
                  <a:pt x="42717" y="34982"/>
                </a:lnTo>
                <a:lnTo>
                  <a:pt x="44353" y="33640"/>
                </a:lnTo>
                <a:lnTo>
                  <a:pt x="46238" y="31952"/>
                </a:lnTo>
                <a:lnTo>
                  <a:pt x="47494" y="30032"/>
                </a:lnTo>
                <a:lnTo>
                  <a:pt x="48331" y="27959"/>
                </a:lnTo>
                <a:lnTo>
                  <a:pt x="48890" y="25783"/>
                </a:lnTo>
                <a:lnTo>
                  <a:pt x="50056" y="23538"/>
                </a:lnTo>
                <a:lnTo>
                  <a:pt x="51627" y="21248"/>
                </a:lnTo>
                <a:lnTo>
                  <a:pt x="56060" y="15662"/>
                </a:lnTo>
                <a:lnTo>
                  <a:pt x="56423" y="14410"/>
                </a:lnTo>
                <a:lnTo>
                  <a:pt x="56665" y="12781"/>
                </a:lnTo>
                <a:lnTo>
                  <a:pt x="57054" y="8257"/>
                </a:lnTo>
                <a:lnTo>
                  <a:pt x="57087" y="7092"/>
                </a:lnTo>
                <a:lnTo>
                  <a:pt x="57142" y="1090"/>
                </a:lnTo>
                <a:lnTo>
                  <a:pt x="56352" y="726"/>
                </a:lnTo>
                <a:lnTo>
                  <a:pt x="55030" y="484"/>
                </a:lnTo>
                <a:lnTo>
                  <a:pt x="50999" y="95"/>
                </a:lnTo>
                <a:lnTo>
                  <a:pt x="49874" y="63"/>
                </a:lnTo>
                <a:lnTo>
                  <a:pt x="39165" y="0"/>
                </a:lnTo>
                <a:lnTo>
                  <a:pt x="38017" y="794"/>
                </a:lnTo>
                <a:lnTo>
                  <a:pt x="37251" y="2116"/>
                </a:lnTo>
                <a:lnTo>
                  <a:pt x="36740" y="3792"/>
                </a:lnTo>
                <a:lnTo>
                  <a:pt x="35606" y="5703"/>
                </a:lnTo>
                <a:lnTo>
                  <a:pt x="34056" y="7770"/>
                </a:lnTo>
                <a:lnTo>
                  <a:pt x="32229" y="9942"/>
                </a:lnTo>
                <a:lnTo>
                  <a:pt x="30217" y="12184"/>
                </a:lnTo>
                <a:lnTo>
                  <a:pt x="22745" y="20056"/>
                </a:lnTo>
                <a:lnTo>
                  <a:pt x="18029" y="24816"/>
                </a:lnTo>
                <a:lnTo>
                  <a:pt x="16782" y="26862"/>
                </a:lnTo>
                <a:lnTo>
                  <a:pt x="15950" y="29020"/>
                </a:lnTo>
                <a:lnTo>
                  <a:pt x="14616" y="34395"/>
                </a:lnTo>
                <a:lnTo>
                  <a:pt x="14506" y="35630"/>
                </a:lnTo>
                <a:lnTo>
                  <a:pt x="14434" y="37247"/>
                </a:lnTo>
                <a:lnTo>
                  <a:pt x="14385" y="39119"/>
                </a:lnTo>
                <a:lnTo>
                  <a:pt x="14296" y="58627"/>
                </a:lnTo>
                <a:lnTo>
                  <a:pt x="15088" y="60516"/>
                </a:lnTo>
                <a:lnTo>
                  <a:pt x="16409" y="61775"/>
                </a:lnTo>
                <a:lnTo>
                  <a:pt x="18083" y="62614"/>
                </a:lnTo>
                <a:lnTo>
                  <a:pt x="19993" y="63968"/>
                </a:lnTo>
                <a:lnTo>
                  <a:pt x="22060" y="65664"/>
                </a:lnTo>
                <a:lnTo>
                  <a:pt x="24231" y="67588"/>
                </a:lnTo>
                <a:lnTo>
                  <a:pt x="26474" y="68871"/>
                </a:lnTo>
                <a:lnTo>
                  <a:pt x="28762" y="69726"/>
                </a:lnTo>
                <a:lnTo>
                  <a:pt x="31081" y="70296"/>
                </a:lnTo>
                <a:lnTo>
                  <a:pt x="33420" y="70676"/>
                </a:lnTo>
                <a:lnTo>
                  <a:pt x="35774" y="70930"/>
                </a:lnTo>
                <a:lnTo>
                  <a:pt x="38137" y="71099"/>
                </a:lnTo>
                <a:lnTo>
                  <a:pt x="40506" y="71211"/>
                </a:lnTo>
                <a:lnTo>
                  <a:pt x="45255" y="71337"/>
                </a:lnTo>
                <a:lnTo>
                  <a:pt x="52391" y="71407"/>
                </a:lnTo>
                <a:lnTo>
                  <a:pt x="53978" y="70623"/>
                </a:lnTo>
                <a:lnTo>
                  <a:pt x="55035" y="69307"/>
                </a:lnTo>
                <a:lnTo>
                  <a:pt x="55740" y="67635"/>
                </a:lnTo>
                <a:lnTo>
                  <a:pt x="57004" y="65728"/>
                </a:lnTo>
                <a:lnTo>
                  <a:pt x="58641" y="63662"/>
                </a:lnTo>
                <a:lnTo>
                  <a:pt x="60525" y="61491"/>
                </a:lnTo>
                <a:lnTo>
                  <a:pt x="62576" y="60044"/>
                </a:lnTo>
                <a:lnTo>
                  <a:pt x="64735" y="59079"/>
                </a:lnTo>
                <a:lnTo>
                  <a:pt x="66971" y="58436"/>
                </a:lnTo>
                <a:lnTo>
                  <a:pt x="69253" y="58007"/>
                </a:lnTo>
                <a:lnTo>
                  <a:pt x="71569" y="57721"/>
                </a:lnTo>
                <a:lnTo>
                  <a:pt x="78582" y="5714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PenAnnotation562"/>
          <p:cNvSpPr/>
          <p:nvPr/>
        </p:nvSpPr>
        <p:spPr>
          <a:xfrm>
            <a:off x="8829675" y="3686175"/>
            <a:ext cx="1" cy="7144"/>
          </a:xfrm>
          <a:custGeom>
            <a:avLst/>
            <a:gdLst/>
            <a:ahLst/>
            <a:cxnLst/>
            <a:rect l="0" t="0" r="0" b="0"/>
            <a:pathLst>
              <a:path w="1" h="7144">
                <a:moveTo>
                  <a:pt x="0" y="7143"/>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PenAnnotation563"/>
          <p:cNvSpPr/>
          <p:nvPr/>
        </p:nvSpPr>
        <p:spPr>
          <a:xfrm>
            <a:off x="8179593" y="4073080"/>
            <a:ext cx="92834" cy="160056"/>
          </a:xfrm>
          <a:custGeom>
            <a:avLst/>
            <a:gdLst/>
            <a:ahLst/>
            <a:cxnLst/>
            <a:rect l="0" t="0" r="0" b="0"/>
            <a:pathLst>
              <a:path w="92834" h="160056">
                <a:moveTo>
                  <a:pt x="0" y="56007"/>
                </a:moveTo>
                <a:lnTo>
                  <a:pt x="0" y="51891"/>
                </a:lnTo>
                <a:lnTo>
                  <a:pt x="0" y="65949"/>
                </a:lnTo>
                <a:lnTo>
                  <a:pt x="794" y="68191"/>
                </a:lnTo>
                <a:lnTo>
                  <a:pt x="2116" y="70480"/>
                </a:lnTo>
                <a:lnTo>
                  <a:pt x="3793" y="72799"/>
                </a:lnTo>
                <a:lnTo>
                  <a:pt x="5654" y="77493"/>
                </a:lnTo>
                <a:lnTo>
                  <a:pt x="6482" y="82225"/>
                </a:lnTo>
                <a:lnTo>
                  <a:pt x="6850" y="86974"/>
                </a:lnTo>
                <a:lnTo>
                  <a:pt x="7742" y="89351"/>
                </a:lnTo>
                <a:lnTo>
                  <a:pt x="9131" y="91730"/>
                </a:lnTo>
                <a:lnTo>
                  <a:pt x="10849" y="94110"/>
                </a:lnTo>
                <a:lnTo>
                  <a:pt x="12760" y="98871"/>
                </a:lnTo>
                <a:lnTo>
                  <a:pt x="13269" y="101252"/>
                </a:lnTo>
                <a:lnTo>
                  <a:pt x="14402" y="104427"/>
                </a:lnTo>
                <a:lnTo>
                  <a:pt x="15951" y="108131"/>
                </a:lnTo>
                <a:lnTo>
                  <a:pt x="17778" y="112187"/>
                </a:lnTo>
                <a:lnTo>
                  <a:pt x="18996" y="115686"/>
                </a:lnTo>
                <a:lnTo>
                  <a:pt x="19808" y="118811"/>
                </a:lnTo>
                <a:lnTo>
                  <a:pt x="20349" y="121689"/>
                </a:lnTo>
                <a:lnTo>
                  <a:pt x="21504" y="124402"/>
                </a:lnTo>
                <a:lnTo>
                  <a:pt x="23067" y="127003"/>
                </a:lnTo>
                <a:lnTo>
                  <a:pt x="27488" y="133090"/>
                </a:lnTo>
                <a:lnTo>
                  <a:pt x="28092" y="136039"/>
                </a:lnTo>
                <a:lnTo>
                  <a:pt x="28253" y="137936"/>
                </a:lnTo>
                <a:lnTo>
                  <a:pt x="29154" y="139995"/>
                </a:lnTo>
                <a:lnTo>
                  <a:pt x="30549" y="142162"/>
                </a:lnTo>
                <a:lnTo>
                  <a:pt x="32272" y="144400"/>
                </a:lnTo>
                <a:lnTo>
                  <a:pt x="34187" y="149003"/>
                </a:lnTo>
                <a:lnTo>
                  <a:pt x="35417" y="154634"/>
                </a:lnTo>
                <a:lnTo>
                  <a:pt x="36311" y="155096"/>
                </a:lnTo>
                <a:lnTo>
                  <a:pt x="37701" y="155403"/>
                </a:lnTo>
                <a:lnTo>
                  <a:pt x="39422" y="155609"/>
                </a:lnTo>
                <a:lnTo>
                  <a:pt x="40568" y="156540"/>
                </a:lnTo>
                <a:lnTo>
                  <a:pt x="41333" y="157953"/>
                </a:lnTo>
                <a:lnTo>
                  <a:pt x="41843" y="159690"/>
                </a:lnTo>
                <a:lnTo>
                  <a:pt x="42184" y="160055"/>
                </a:lnTo>
                <a:lnTo>
                  <a:pt x="42410" y="159503"/>
                </a:lnTo>
                <a:lnTo>
                  <a:pt x="42857" y="155266"/>
                </a:lnTo>
                <a:lnTo>
                  <a:pt x="42862" y="149874"/>
                </a:lnTo>
                <a:lnTo>
                  <a:pt x="40747" y="147203"/>
                </a:lnTo>
                <a:lnTo>
                  <a:pt x="36014" y="142052"/>
                </a:lnTo>
                <a:lnTo>
                  <a:pt x="35806" y="138035"/>
                </a:lnTo>
                <a:lnTo>
                  <a:pt x="35745" y="131817"/>
                </a:lnTo>
                <a:lnTo>
                  <a:pt x="34943" y="129566"/>
                </a:lnTo>
                <a:lnTo>
                  <a:pt x="33614" y="127271"/>
                </a:lnTo>
                <a:lnTo>
                  <a:pt x="31935" y="124948"/>
                </a:lnTo>
                <a:lnTo>
                  <a:pt x="30068" y="120249"/>
                </a:lnTo>
                <a:lnTo>
                  <a:pt x="29239" y="115515"/>
                </a:lnTo>
                <a:lnTo>
                  <a:pt x="28870" y="110766"/>
                </a:lnTo>
                <a:lnTo>
                  <a:pt x="27978" y="109181"/>
                </a:lnTo>
                <a:lnTo>
                  <a:pt x="26589" y="108126"/>
                </a:lnTo>
                <a:lnTo>
                  <a:pt x="22451" y="106431"/>
                </a:lnTo>
                <a:lnTo>
                  <a:pt x="22111" y="105498"/>
                </a:lnTo>
                <a:lnTo>
                  <a:pt x="21733" y="102344"/>
                </a:lnTo>
                <a:lnTo>
                  <a:pt x="20839" y="101186"/>
                </a:lnTo>
                <a:lnTo>
                  <a:pt x="19449" y="100414"/>
                </a:lnTo>
                <a:lnTo>
                  <a:pt x="17729" y="99899"/>
                </a:lnTo>
                <a:lnTo>
                  <a:pt x="16581" y="97969"/>
                </a:lnTo>
                <a:lnTo>
                  <a:pt x="15817" y="95094"/>
                </a:lnTo>
                <a:lnTo>
                  <a:pt x="15307" y="91590"/>
                </a:lnTo>
                <a:lnTo>
                  <a:pt x="14174" y="88460"/>
                </a:lnTo>
                <a:lnTo>
                  <a:pt x="12625" y="85580"/>
                </a:lnTo>
                <a:lnTo>
                  <a:pt x="10798" y="82866"/>
                </a:lnTo>
                <a:lnTo>
                  <a:pt x="9580" y="80263"/>
                </a:lnTo>
                <a:lnTo>
                  <a:pt x="8768" y="77734"/>
                </a:lnTo>
                <a:lnTo>
                  <a:pt x="7866" y="72807"/>
                </a:lnTo>
                <a:lnTo>
                  <a:pt x="7465" y="67972"/>
                </a:lnTo>
                <a:lnTo>
                  <a:pt x="6564" y="66365"/>
                </a:lnTo>
                <a:lnTo>
                  <a:pt x="5170" y="65293"/>
                </a:lnTo>
                <a:lnTo>
                  <a:pt x="3447" y="64579"/>
                </a:lnTo>
                <a:lnTo>
                  <a:pt x="2298" y="63310"/>
                </a:lnTo>
                <a:lnTo>
                  <a:pt x="1533" y="61669"/>
                </a:lnTo>
                <a:lnTo>
                  <a:pt x="682" y="57730"/>
                </a:lnTo>
                <a:lnTo>
                  <a:pt x="303" y="53333"/>
                </a:lnTo>
                <a:lnTo>
                  <a:pt x="134" y="48733"/>
                </a:lnTo>
                <a:lnTo>
                  <a:pt x="90" y="46395"/>
                </a:lnTo>
                <a:lnTo>
                  <a:pt x="854" y="44043"/>
                </a:lnTo>
                <a:lnTo>
                  <a:pt x="2157" y="41681"/>
                </a:lnTo>
                <a:lnTo>
                  <a:pt x="3819" y="39313"/>
                </a:lnTo>
                <a:lnTo>
                  <a:pt x="5721" y="36940"/>
                </a:lnTo>
                <a:lnTo>
                  <a:pt x="7783" y="34565"/>
                </a:lnTo>
                <a:lnTo>
                  <a:pt x="9951" y="32187"/>
                </a:lnTo>
                <a:lnTo>
                  <a:pt x="12190" y="29015"/>
                </a:lnTo>
                <a:lnTo>
                  <a:pt x="14477" y="25312"/>
                </a:lnTo>
                <a:lnTo>
                  <a:pt x="16795" y="21256"/>
                </a:lnTo>
                <a:lnTo>
                  <a:pt x="19135" y="17759"/>
                </a:lnTo>
                <a:lnTo>
                  <a:pt x="21487" y="14633"/>
                </a:lnTo>
                <a:lnTo>
                  <a:pt x="27175" y="7706"/>
                </a:lnTo>
                <a:lnTo>
                  <a:pt x="30070" y="4642"/>
                </a:lnTo>
                <a:lnTo>
                  <a:pt x="34604" y="0"/>
                </a:lnTo>
                <a:lnTo>
                  <a:pt x="35769" y="413"/>
                </a:lnTo>
                <a:lnTo>
                  <a:pt x="37340" y="1482"/>
                </a:lnTo>
                <a:lnTo>
                  <a:pt x="39181" y="2988"/>
                </a:lnTo>
                <a:lnTo>
                  <a:pt x="41202" y="4786"/>
                </a:lnTo>
                <a:lnTo>
                  <a:pt x="45564" y="8901"/>
                </a:lnTo>
                <a:lnTo>
                  <a:pt x="47045" y="11109"/>
                </a:lnTo>
                <a:lnTo>
                  <a:pt x="48690" y="15680"/>
                </a:lnTo>
                <a:lnTo>
                  <a:pt x="49421" y="20357"/>
                </a:lnTo>
                <a:lnTo>
                  <a:pt x="49617" y="22715"/>
                </a:lnTo>
                <a:lnTo>
                  <a:pt x="48953" y="25081"/>
                </a:lnTo>
                <a:lnTo>
                  <a:pt x="46099" y="29826"/>
                </a:lnTo>
                <a:lnTo>
                  <a:pt x="44227" y="32203"/>
                </a:lnTo>
                <a:lnTo>
                  <a:pt x="42184" y="34582"/>
                </a:lnTo>
                <a:lnTo>
                  <a:pt x="40030" y="36961"/>
                </a:lnTo>
                <a:lnTo>
                  <a:pt x="38592" y="39341"/>
                </a:lnTo>
                <a:lnTo>
                  <a:pt x="36996" y="44102"/>
                </a:lnTo>
                <a:lnTo>
                  <a:pt x="34170" y="48864"/>
                </a:lnTo>
                <a:lnTo>
                  <a:pt x="32305" y="51245"/>
                </a:lnTo>
                <a:lnTo>
                  <a:pt x="31062" y="54420"/>
                </a:lnTo>
                <a:lnTo>
                  <a:pt x="30233" y="58124"/>
                </a:lnTo>
                <a:lnTo>
                  <a:pt x="28903" y="67891"/>
                </a:lnTo>
                <a:lnTo>
                  <a:pt x="28721" y="71342"/>
                </a:lnTo>
                <a:lnTo>
                  <a:pt x="28584" y="77082"/>
                </a:lnTo>
                <a:lnTo>
                  <a:pt x="30696" y="77279"/>
                </a:lnTo>
                <a:lnTo>
                  <a:pt x="34280" y="77368"/>
                </a:lnTo>
                <a:lnTo>
                  <a:pt x="73528" y="77438"/>
                </a:lnTo>
                <a:lnTo>
                  <a:pt x="76006" y="78232"/>
                </a:lnTo>
                <a:lnTo>
                  <a:pt x="78453" y="79555"/>
                </a:lnTo>
                <a:lnTo>
                  <a:pt x="80877" y="81231"/>
                </a:lnTo>
                <a:lnTo>
                  <a:pt x="83286" y="82348"/>
                </a:lnTo>
                <a:lnTo>
                  <a:pt x="85686" y="83093"/>
                </a:lnTo>
                <a:lnTo>
                  <a:pt x="91450" y="84288"/>
                </a:lnTo>
                <a:lnTo>
                  <a:pt x="91923" y="85180"/>
                </a:lnTo>
                <a:lnTo>
                  <a:pt x="92449" y="88287"/>
                </a:lnTo>
                <a:lnTo>
                  <a:pt x="92682" y="92314"/>
                </a:lnTo>
                <a:lnTo>
                  <a:pt x="92786" y="96749"/>
                </a:lnTo>
                <a:lnTo>
                  <a:pt x="92833" y="101367"/>
                </a:lnTo>
                <a:lnTo>
                  <a:pt x="92051" y="102916"/>
                </a:lnTo>
                <a:lnTo>
                  <a:pt x="90736" y="103948"/>
                </a:lnTo>
                <a:lnTo>
                  <a:pt x="89066" y="104637"/>
                </a:lnTo>
                <a:lnTo>
                  <a:pt x="87159" y="105889"/>
                </a:lnTo>
                <a:lnTo>
                  <a:pt x="85093" y="107518"/>
                </a:lnTo>
                <a:lnTo>
                  <a:pt x="82922" y="109398"/>
                </a:lnTo>
                <a:lnTo>
                  <a:pt x="80682" y="110651"/>
                </a:lnTo>
                <a:lnTo>
                  <a:pt x="78394" y="111486"/>
                </a:lnTo>
                <a:lnTo>
                  <a:pt x="76076" y="112043"/>
                </a:lnTo>
                <a:lnTo>
                  <a:pt x="74530" y="113208"/>
                </a:lnTo>
                <a:lnTo>
                  <a:pt x="73500" y="114779"/>
                </a:lnTo>
                <a:lnTo>
                  <a:pt x="72812" y="116620"/>
                </a:lnTo>
                <a:lnTo>
                  <a:pt x="71560" y="117846"/>
                </a:lnTo>
                <a:lnTo>
                  <a:pt x="69932" y="118665"/>
                </a:lnTo>
                <a:lnTo>
                  <a:pt x="68053" y="119210"/>
                </a:lnTo>
                <a:lnTo>
                  <a:pt x="66006" y="119574"/>
                </a:lnTo>
                <a:lnTo>
                  <a:pt x="63848" y="119816"/>
                </a:lnTo>
                <a:lnTo>
                  <a:pt x="61615" y="119978"/>
                </a:lnTo>
                <a:lnTo>
                  <a:pt x="59333" y="120085"/>
                </a:lnTo>
                <a:lnTo>
                  <a:pt x="54681" y="120205"/>
                </a:lnTo>
                <a:lnTo>
                  <a:pt x="36137" y="120300"/>
                </a:lnTo>
                <a:lnTo>
                  <a:pt x="35905" y="122417"/>
                </a:lnTo>
                <a:lnTo>
                  <a:pt x="35719" y="1274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PenAnnotation564"/>
          <p:cNvSpPr/>
          <p:nvPr/>
        </p:nvSpPr>
        <p:spPr>
          <a:xfrm>
            <a:off x="8279606" y="4114800"/>
            <a:ext cx="56828" cy="50003"/>
          </a:xfrm>
          <a:custGeom>
            <a:avLst/>
            <a:gdLst/>
            <a:ahLst/>
            <a:cxnLst/>
            <a:rect l="0" t="0" r="0" b="0"/>
            <a:pathLst>
              <a:path w="56828" h="50003">
                <a:moveTo>
                  <a:pt x="0" y="7143"/>
                </a:moveTo>
                <a:lnTo>
                  <a:pt x="0" y="3028"/>
                </a:lnTo>
                <a:lnTo>
                  <a:pt x="0" y="13087"/>
                </a:lnTo>
                <a:lnTo>
                  <a:pt x="794" y="15075"/>
                </a:lnTo>
                <a:lnTo>
                  <a:pt x="2116" y="17987"/>
                </a:lnTo>
                <a:lnTo>
                  <a:pt x="3793" y="21516"/>
                </a:lnTo>
                <a:lnTo>
                  <a:pt x="4910" y="24663"/>
                </a:lnTo>
                <a:lnTo>
                  <a:pt x="5654" y="27554"/>
                </a:lnTo>
                <a:lnTo>
                  <a:pt x="6151" y="30276"/>
                </a:lnTo>
                <a:lnTo>
                  <a:pt x="6482" y="32884"/>
                </a:lnTo>
                <a:lnTo>
                  <a:pt x="6702" y="35416"/>
                </a:lnTo>
                <a:lnTo>
                  <a:pt x="6850" y="37898"/>
                </a:lnTo>
                <a:lnTo>
                  <a:pt x="7742" y="40347"/>
                </a:lnTo>
                <a:lnTo>
                  <a:pt x="9130" y="42772"/>
                </a:lnTo>
                <a:lnTo>
                  <a:pt x="10849" y="45184"/>
                </a:lnTo>
                <a:lnTo>
                  <a:pt x="12789" y="46791"/>
                </a:lnTo>
                <a:lnTo>
                  <a:pt x="14876" y="47863"/>
                </a:lnTo>
                <a:lnTo>
                  <a:pt x="17061" y="48577"/>
                </a:lnTo>
                <a:lnTo>
                  <a:pt x="19311" y="49053"/>
                </a:lnTo>
                <a:lnTo>
                  <a:pt x="21605" y="49371"/>
                </a:lnTo>
                <a:lnTo>
                  <a:pt x="23929" y="49583"/>
                </a:lnTo>
                <a:lnTo>
                  <a:pt x="26271" y="49724"/>
                </a:lnTo>
                <a:lnTo>
                  <a:pt x="30990" y="49881"/>
                </a:lnTo>
                <a:lnTo>
                  <a:pt x="41454" y="49995"/>
                </a:lnTo>
                <a:lnTo>
                  <a:pt x="46237" y="50002"/>
                </a:lnTo>
                <a:lnTo>
                  <a:pt x="47494" y="49210"/>
                </a:lnTo>
                <a:lnTo>
                  <a:pt x="48331" y="47888"/>
                </a:lnTo>
                <a:lnTo>
                  <a:pt x="48889" y="46212"/>
                </a:lnTo>
                <a:lnTo>
                  <a:pt x="50056" y="44302"/>
                </a:lnTo>
                <a:lnTo>
                  <a:pt x="51626" y="42235"/>
                </a:lnTo>
                <a:lnTo>
                  <a:pt x="53467" y="40062"/>
                </a:lnTo>
                <a:lnTo>
                  <a:pt x="54695" y="37821"/>
                </a:lnTo>
                <a:lnTo>
                  <a:pt x="55513" y="35533"/>
                </a:lnTo>
                <a:lnTo>
                  <a:pt x="56827" y="29949"/>
                </a:lnTo>
                <a:lnTo>
                  <a:pt x="56141" y="28697"/>
                </a:lnTo>
                <a:lnTo>
                  <a:pt x="54889" y="27069"/>
                </a:lnTo>
                <a:lnTo>
                  <a:pt x="50970" y="22544"/>
                </a:lnTo>
                <a:lnTo>
                  <a:pt x="50649" y="21379"/>
                </a:lnTo>
                <a:lnTo>
                  <a:pt x="50435" y="19809"/>
                </a:lnTo>
                <a:lnTo>
                  <a:pt x="50292" y="17968"/>
                </a:lnTo>
                <a:lnTo>
                  <a:pt x="49403" y="15947"/>
                </a:lnTo>
                <a:lnTo>
                  <a:pt x="48017" y="13806"/>
                </a:lnTo>
                <a:lnTo>
                  <a:pt x="43880" y="8459"/>
                </a:lnTo>
                <a:lnTo>
                  <a:pt x="43541" y="7227"/>
                </a:lnTo>
                <a:lnTo>
                  <a:pt x="43315" y="5612"/>
                </a:lnTo>
                <a:lnTo>
                  <a:pt x="43164" y="3741"/>
                </a:lnTo>
                <a:lnTo>
                  <a:pt x="42270" y="2494"/>
                </a:lnTo>
                <a:lnTo>
                  <a:pt x="40880" y="1663"/>
                </a:lnTo>
                <a:lnTo>
                  <a:pt x="3571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PenAnnotation565"/>
          <p:cNvSpPr/>
          <p:nvPr/>
        </p:nvSpPr>
        <p:spPr>
          <a:xfrm>
            <a:off x="8343900" y="4050506"/>
            <a:ext cx="50007" cy="78582"/>
          </a:xfrm>
          <a:custGeom>
            <a:avLst/>
            <a:gdLst/>
            <a:ahLst/>
            <a:cxnLst/>
            <a:rect l="0" t="0" r="0" b="0"/>
            <a:pathLst>
              <a:path w="50007" h="78582">
                <a:moveTo>
                  <a:pt x="0" y="0"/>
                </a:moveTo>
                <a:lnTo>
                  <a:pt x="3792" y="0"/>
                </a:lnTo>
                <a:lnTo>
                  <a:pt x="4909" y="794"/>
                </a:lnTo>
                <a:lnTo>
                  <a:pt x="5653" y="2117"/>
                </a:lnTo>
                <a:lnTo>
                  <a:pt x="6849" y="6151"/>
                </a:lnTo>
                <a:lnTo>
                  <a:pt x="7742" y="7275"/>
                </a:lnTo>
                <a:lnTo>
                  <a:pt x="9130" y="8819"/>
                </a:lnTo>
                <a:lnTo>
                  <a:pt x="10848" y="10642"/>
                </a:lnTo>
                <a:lnTo>
                  <a:pt x="11994" y="12651"/>
                </a:lnTo>
                <a:lnTo>
                  <a:pt x="12759" y="14784"/>
                </a:lnTo>
                <a:lnTo>
                  <a:pt x="13268" y="17000"/>
                </a:lnTo>
                <a:lnTo>
                  <a:pt x="13608" y="20064"/>
                </a:lnTo>
                <a:lnTo>
                  <a:pt x="13834" y="23695"/>
                </a:lnTo>
                <a:lnTo>
                  <a:pt x="13985" y="27703"/>
                </a:lnTo>
                <a:lnTo>
                  <a:pt x="14880" y="31169"/>
                </a:lnTo>
                <a:lnTo>
                  <a:pt x="16270" y="34273"/>
                </a:lnTo>
                <a:lnTo>
                  <a:pt x="17991" y="37135"/>
                </a:lnTo>
                <a:lnTo>
                  <a:pt x="19931" y="39838"/>
                </a:lnTo>
                <a:lnTo>
                  <a:pt x="22018" y="42434"/>
                </a:lnTo>
                <a:lnTo>
                  <a:pt x="24204" y="44958"/>
                </a:lnTo>
                <a:lnTo>
                  <a:pt x="25661" y="47434"/>
                </a:lnTo>
                <a:lnTo>
                  <a:pt x="26633" y="49879"/>
                </a:lnTo>
                <a:lnTo>
                  <a:pt x="27279" y="52303"/>
                </a:lnTo>
                <a:lnTo>
                  <a:pt x="28505" y="53919"/>
                </a:lnTo>
                <a:lnTo>
                  <a:pt x="30115" y="54996"/>
                </a:lnTo>
                <a:lnTo>
                  <a:pt x="31984" y="55713"/>
                </a:lnTo>
                <a:lnTo>
                  <a:pt x="34022" y="56986"/>
                </a:lnTo>
                <a:lnTo>
                  <a:pt x="36176" y="58628"/>
                </a:lnTo>
                <a:lnTo>
                  <a:pt x="41541" y="63175"/>
                </a:lnTo>
                <a:lnTo>
                  <a:pt x="42776" y="64342"/>
                </a:lnTo>
                <a:lnTo>
                  <a:pt x="48897" y="70346"/>
                </a:lnTo>
                <a:lnTo>
                  <a:pt x="49266" y="71504"/>
                </a:lnTo>
                <a:lnTo>
                  <a:pt x="49513" y="73069"/>
                </a:lnTo>
                <a:lnTo>
                  <a:pt x="50006" y="785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PenAnnotation566"/>
          <p:cNvSpPr/>
          <p:nvPr/>
        </p:nvSpPr>
        <p:spPr>
          <a:xfrm>
            <a:off x="8351043" y="4075029"/>
            <a:ext cx="42864" cy="25484"/>
          </a:xfrm>
          <a:custGeom>
            <a:avLst/>
            <a:gdLst/>
            <a:ahLst/>
            <a:cxnLst/>
            <a:rect l="0" t="0" r="0" b="0"/>
            <a:pathLst>
              <a:path w="42864" h="25484">
                <a:moveTo>
                  <a:pt x="0" y="25483"/>
                </a:moveTo>
                <a:lnTo>
                  <a:pt x="17760" y="7724"/>
                </a:lnTo>
                <a:lnTo>
                  <a:pt x="19777" y="6500"/>
                </a:lnTo>
                <a:lnTo>
                  <a:pt x="21917" y="5684"/>
                </a:lnTo>
                <a:lnTo>
                  <a:pt x="24137" y="5140"/>
                </a:lnTo>
                <a:lnTo>
                  <a:pt x="26410" y="4777"/>
                </a:lnTo>
                <a:lnTo>
                  <a:pt x="28719" y="4535"/>
                </a:lnTo>
                <a:lnTo>
                  <a:pt x="31053" y="4374"/>
                </a:lnTo>
                <a:lnTo>
                  <a:pt x="32608" y="3473"/>
                </a:lnTo>
                <a:lnTo>
                  <a:pt x="33645" y="2078"/>
                </a:lnTo>
                <a:lnTo>
                  <a:pt x="34337" y="355"/>
                </a:lnTo>
                <a:lnTo>
                  <a:pt x="35592" y="0"/>
                </a:lnTo>
                <a:lnTo>
                  <a:pt x="37221" y="557"/>
                </a:lnTo>
                <a:lnTo>
                  <a:pt x="42863" y="405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PenAnnotation567"/>
          <p:cNvSpPr/>
          <p:nvPr/>
        </p:nvSpPr>
        <p:spPr>
          <a:xfrm>
            <a:off x="8486775" y="3943446"/>
            <a:ext cx="128588" cy="99614"/>
          </a:xfrm>
          <a:custGeom>
            <a:avLst/>
            <a:gdLst/>
            <a:ahLst/>
            <a:cxnLst/>
            <a:rect l="0" t="0" r="0" b="0"/>
            <a:pathLst>
              <a:path w="128588" h="99614">
                <a:moveTo>
                  <a:pt x="0" y="35622"/>
                </a:moveTo>
                <a:lnTo>
                  <a:pt x="0" y="39415"/>
                </a:lnTo>
                <a:lnTo>
                  <a:pt x="793" y="40532"/>
                </a:lnTo>
                <a:lnTo>
                  <a:pt x="2116" y="41277"/>
                </a:lnTo>
                <a:lnTo>
                  <a:pt x="3792" y="41773"/>
                </a:lnTo>
                <a:lnTo>
                  <a:pt x="4909" y="42898"/>
                </a:lnTo>
                <a:lnTo>
                  <a:pt x="5653" y="44441"/>
                </a:lnTo>
                <a:lnTo>
                  <a:pt x="6151" y="46264"/>
                </a:lnTo>
                <a:lnTo>
                  <a:pt x="7275" y="47479"/>
                </a:lnTo>
                <a:lnTo>
                  <a:pt x="8818" y="48290"/>
                </a:lnTo>
                <a:lnTo>
                  <a:pt x="10642" y="48830"/>
                </a:lnTo>
                <a:lnTo>
                  <a:pt x="11857" y="49983"/>
                </a:lnTo>
                <a:lnTo>
                  <a:pt x="12667" y="51546"/>
                </a:lnTo>
                <a:lnTo>
                  <a:pt x="13207" y="53382"/>
                </a:lnTo>
                <a:lnTo>
                  <a:pt x="13567" y="55400"/>
                </a:lnTo>
                <a:lnTo>
                  <a:pt x="13807" y="57538"/>
                </a:lnTo>
                <a:lnTo>
                  <a:pt x="13967" y="59758"/>
                </a:lnTo>
                <a:lnTo>
                  <a:pt x="14075" y="62031"/>
                </a:lnTo>
                <a:lnTo>
                  <a:pt x="14192" y="66674"/>
                </a:lnTo>
                <a:lnTo>
                  <a:pt x="15018" y="69024"/>
                </a:lnTo>
                <a:lnTo>
                  <a:pt x="16361" y="71384"/>
                </a:lnTo>
                <a:lnTo>
                  <a:pt x="20429" y="77082"/>
                </a:lnTo>
                <a:lnTo>
                  <a:pt x="23103" y="79978"/>
                </a:lnTo>
                <a:lnTo>
                  <a:pt x="27494" y="84512"/>
                </a:lnTo>
                <a:lnTo>
                  <a:pt x="27854" y="85678"/>
                </a:lnTo>
                <a:lnTo>
                  <a:pt x="28094" y="87249"/>
                </a:lnTo>
                <a:lnTo>
                  <a:pt x="28254" y="89090"/>
                </a:lnTo>
                <a:lnTo>
                  <a:pt x="29155" y="90317"/>
                </a:lnTo>
                <a:lnTo>
                  <a:pt x="30549" y="91136"/>
                </a:lnTo>
                <a:lnTo>
                  <a:pt x="34697" y="92449"/>
                </a:lnTo>
                <a:lnTo>
                  <a:pt x="35037" y="93351"/>
                </a:lnTo>
                <a:lnTo>
                  <a:pt x="35265" y="94745"/>
                </a:lnTo>
                <a:lnTo>
                  <a:pt x="35416" y="96469"/>
                </a:lnTo>
                <a:lnTo>
                  <a:pt x="34723" y="97618"/>
                </a:lnTo>
                <a:lnTo>
                  <a:pt x="33467" y="98384"/>
                </a:lnTo>
                <a:lnTo>
                  <a:pt x="29540" y="99613"/>
                </a:lnTo>
                <a:lnTo>
                  <a:pt x="29219" y="98921"/>
                </a:lnTo>
                <a:lnTo>
                  <a:pt x="28861" y="96034"/>
                </a:lnTo>
                <a:lnTo>
                  <a:pt x="28659" y="93739"/>
                </a:lnTo>
                <a:lnTo>
                  <a:pt x="28612" y="91085"/>
                </a:lnTo>
                <a:lnTo>
                  <a:pt x="28600" y="89266"/>
                </a:lnTo>
                <a:lnTo>
                  <a:pt x="27798" y="87260"/>
                </a:lnTo>
                <a:lnTo>
                  <a:pt x="26469" y="85129"/>
                </a:lnTo>
                <a:lnTo>
                  <a:pt x="24790" y="82914"/>
                </a:lnTo>
                <a:lnTo>
                  <a:pt x="23670" y="80644"/>
                </a:lnTo>
                <a:lnTo>
                  <a:pt x="22924" y="78337"/>
                </a:lnTo>
                <a:lnTo>
                  <a:pt x="21725" y="72723"/>
                </a:lnTo>
                <a:lnTo>
                  <a:pt x="19445" y="69838"/>
                </a:lnTo>
                <a:lnTo>
                  <a:pt x="17726" y="67958"/>
                </a:lnTo>
                <a:lnTo>
                  <a:pt x="16580" y="65911"/>
                </a:lnTo>
                <a:lnTo>
                  <a:pt x="15816" y="63752"/>
                </a:lnTo>
                <a:lnTo>
                  <a:pt x="14589" y="58377"/>
                </a:lnTo>
                <a:lnTo>
                  <a:pt x="14489" y="56348"/>
                </a:lnTo>
                <a:lnTo>
                  <a:pt x="14313" y="44868"/>
                </a:lnTo>
                <a:lnTo>
                  <a:pt x="15098" y="42580"/>
                </a:lnTo>
                <a:lnTo>
                  <a:pt x="16416" y="39467"/>
                </a:lnTo>
                <a:lnTo>
                  <a:pt x="20440" y="30649"/>
                </a:lnTo>
                <a:lnTo>
                  <a:pt x="21564" y="29926"/>
                </a:lnTo>
                <a:lnTo>
                  <a:pt x="24931" y="29121"/>
                </a:lnTo>
                <a:lnTo>
                  <a:pt x="26145" y="28113"/>
                </a:lnTo>
                <a:lnTo>
                  <a:pt x="26955" y="26648"/>
                </a:lnTo>
                <a:lnTo>
                  <a:pt x="27495" y="24876"/>
                </a:lnTo>
                <a:lnTo>
                  <a:pt x="28649" y="23696"/>
                </a:lnTo>
                <a:lnTo>
                  <a:pt x="30212" y="22909"/>
                </a:lnTo>
                <a:lnTo>
                  <a:pt x="34631" y="21646"/>
                </a:lnTo>
                <a:lnTo>
                  <a:pt x="37351" y="23590"/>
                </a:lnTo>
                <a:lnTo>
                  <a:pt x="39188" y="25219"/>
                </a:lnTo>
                <a:lnTo>
                  <a:pt x="40413" y="27100"/>
                </a:lnTo>
                <a:lnTo>
                  <a:pt x="41230" y="29147"/>
                </a:lnTo>
                <a:lnTo>
                  <a:pt x="41774" y="31305"/>
                </a:lnTo>
                <a:lnTo>
                  <a:pt x="42930" y="33538"/>
                </a:lnTo>
                <a:lnTo>
                  <a:pt x="44495" y="35820"/>
                </a:lnTo>
                <a:lnTo>
                  <a:pt x="48917" y="41394"/>
                </a:lnTo>
                <a:lnTo>
                  <a:pt x="49522" y="44273"/>
                </a:lnTo>
                <a:lnTo>
                  <a:pt x="49683" y="46152"/>
                </a:lnTo>
                <a:lnTo>
                  <a:pt x="49791" y="48198"/>
                </a:lnTo>
                <a:lnTo>
                  <a:pt x="49910" y="52589"/>
                </a:lnTo>
                <a:lnTo>
                  <a:pt x="50736" y="54077"/>
                </a:lnTo>
                <a:lnTo>
                  <a:pt x="52080" y="55069"/>
                </a:lnTo>
                <a:lnTo>
                  <a:pt x="56148" y="56662"/>
                </a:lnTo>
                <a:lnTo>
                  <a:pt x="56481" y="57586"/>
                </a:lnTo>
                <a:lnTo>
                  <a:pt x="56705" y="58996"/>
                </a:lnTo>
                <a:lnTo>
                  <a:pt x="57061" y="63170"/>
                </a:lnTo>
                <a:lnTo>
                  <a:pt x="57123" y="60101"/>
                </a:lnTo>
                <a:lnTo>
                  <a:pt x="57150" y="29435"/>
                </a:lnTo>
                <a:lnTo>
                  <a:pt x="57943" y="25941"/>
                </a:lnTo>
                <a:lnTo>
                  <a:pt x="59266" y="22818"/>
                </a:lnTo>
                <a:lnTo>
                  <a:pt x="63301" y="15896"/>
                </a:lnTo>
                <a:lnTo>
                  <a:pt x="63852" y="12832"/>
                </a:lnTo>
                <a:lnTo>
                  <a:pt x="63999" y="10904"/>
                </a:lnTo>
                <a:lnTo>
                  <a:pt x="64892" y="9618"/>
                </a:lnTo>
                <a:lnTo>
                  <a:pt x="66280" y="8761"/>
                </a:lnTo>
                <a:lnTo>
                  <a:pt x="67998" y="8190"/>
                </a:lnTo>
                <a:lnTo>
                  <a:pt x="69144" y="7015"/>
                </a:lnTo>
                <a:lnTo>
                  <a:pt x="69909" y="5438"/>
                </a:lnTo>
                <a:lnTo>
                  <a:pt x="71135" y="996"/>
                </a:lnTo>
                <a:lnTo>
                  <a:pt x="72030" y="633"/>
                </a:lnTo>
                <a:lnTo>
                  <a:pt x="75141" y="228"/>
                </a:lnTo>
                <a:lnTo>
                  <a:pt x="77081" y="119"/>
                </a:lnTo>
                <a:lnTo>
                  <a:pt x="81354" y="0"/>
                </a:lnTo>
                <a:lnTo>
                  <a:pt x="82811" y="761"/>
                </a:lnTo>
                <a:lnTo>
                  <a:pt x="83783" y="2063"/>
                </a:lnTo>
                <a:lnTo>
                  <a:pt x="84429" y="3724"/>
                </a:lnTo>
                <a:lnTo>
                  <a:pt x="85655" y="4832"/>
                </a:lnTo>
                <a:lnTo>
                  <a:pt x="87265" y="5571"/>
                </a:lnTo>
                <a:lnTo>
                  <a:pt x="89134" y="6063"/>
                </a:lnTo>
                <a:lnTo>
                  <a:pt x="91172" y="7184"/>
                </a:lnTo>
                <a:lnTo>
                  <a:pt x="93326" y="8726"/>
                </a:lnTo>
                <a:lnTo>
                  <a:pt x="95554" y="10548"/>
                </a:lnTo>
                <a:lnTo>
                  <a:pt x="97040" y="12556"/>
                </a:lnTo>
                <a:lnTo>
                  <a:pt x="98031" y="14689"/>
                </a:lnTo>
                <a:lnTo>
                  <a:pt x="98691" y="16904"/>
                </a:lnTo>
                <a:lnTo>
                  <a:pt x="99926" y="19175"/>
                </a:lnTo>
                <a:lnTo>
                  <a:pt x="101541" y="21482"/>
                </a:lnTo>
                <a:lnTo>
                  <a:pt x="103413" y="23814"/>
                </a:lnTo>
                <a:lnTo>
                  <a:pt x="105454" y="25369"/>
                </a:lnTo>
                <a:lnTo>
                  <a:pt x="107609" y="26406"/>
                </a:lnTo>
                <a:lnTo>
                  <a:pt x="109839" y="27097"/>
                </a:lnTo>
                <a:lnTo>
                  <a:pt x="111326" y="28351"/>
                </a:lnTo>
                <a:lnTo>
                  <a:pt x="112317" y="29981"/>
                </a:lnTo>
                <a:lnTo>
                  <a:pt x="112979" y="31862"/>
                </a:lnTo>
                <a:lnTo>
                  <a:pt x="114213" y="33115"/>
                </a:lnTo>
                <a:lnTo>
                  <a:pt x="115829" y="33951"/>
                </a:lnTo>
                <a:lnTo>
                  <a:pt x="119742" y="34879"/>
                </a:lnTo>
                <a:lnTo>
                  <a:pt x="121897" y="35127"/>
                </a:lnTo>
                <a:lnTo>
                  <a:pt x="128587" y="3562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PenAnnotation568"/>
          <p:cNvSpPr/>
          <p:nvPr/>
        </p:nvSpPr>
        <p:spPr>
          <a:xfrm>
            <a:off x="8622506" y="3921918"/>
            <a:ext cx="50007" cy="7143"/>
          </a:xfrm>
          <a:custGeom>
            <a:avLst/>
            <a:gdLst/>
            <a:ahLst/>
            <a:cxnLst/>
            <a:rect l="0" t="0" r="0" b="0"/>
            <a:pathLst>
              <a:path w="50007" h="7143">
                <a:moveTo>
                  <a:pt x="0" y="0"/>
                </a:moveTo>
                <a:lnTo>
                  <a:pt x="3793" y="0"/>
                </a:lnTo>
                <a:lnTo>
                  <a:pt x="4910" y="794"/>
                </a:lnTo>
                <a:lnTo>
                  <a:pt x="5654" y="2117"/>
                </a:lnTo>
                <a:lnTo>
                  <a:pt x="6151" y="3793"/>
                </a:lnTo>
                <a:lnTo>
                  <a:pt x="7275" y="4910"/>
                </a:lnTo>
                <a:lnTo>
                  <a:pt x="8819" y="5655"/>
                </a:lnTo>
                <a:lnTo>
                  <a:pt x="10643" y="6151"/>
                </a:lnTo>
                <a:lnTo>
                  <a:pt x="12652" y="6482"/>
                </a:lnTo>
                <a:lnTo>
                  <a:pt x="14784" y="6703"/>
                </a:lnTo>
                <a:lnTo>
                  <a:pt x="17000" y="6850"/>
                </a:lnTo>
                <a:lnTo>
                  <a:pt x="19271" y="6948"/>
                </a:lnTo>
                <a:lnTo>
                  <a:pt x="23910" y="7057"/>
                </a:lnTo>
                <a:lnTo>
                  <a:pt x="39096" y="7142"/>
                </a:lnTo>
                <a:lnTo>
                  <a:pt x="41145" y="6349"/>
                </a:lnTo>
                <a:lnTo>
                  <a:pt x="43306" y="5026"/>
                </a:lnTo>
                <a:lnTo>
                  <a:pt x="5000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PenAnnotation569"/>
          <p:cNvSpPr/>
          <p:nvPr/>
        </p:nvSpPr>
        <p:spPr>
          <a:xfrm>
            <a:off x="8672512" y="3857625"/>
            <a:ext cx="7145" cy="142876"/>
          </a:xfrm>
          <a:custGeom>
            <a:avLst/>
            <a:gdLst/>
            <a:ahLst/>
            <a:cxnLst/>
            <a:rect l="0" t="0" r="0" b="0"/>
            <a:pathLst>
              <a:path w="7145" h="142876">
                <a:moveTo>
                  <a:pt x="7144" y="0"/>
                </a:moveTo>
                <a:lnTo>
                  <a:pt x="7144" y="130898"/>
                </a:lnTo>
                <a:lnTo>
                  <a:pt x="6350" y="132509"/>
                </a:lnTo>
                <a:lnTo>
                  <a:pt x="5028" y="133583"/>
                </a:lnTo>
                <a:lnTo>
                  <a:pt x="3351" y="134299"/>
                </a:lnTo>
                <a:lnTo>
                  <a:pt x="2234" y="135570"/>
                </a:lnTo>
                <a:lnTo>
                  <a:pt x="1490" y="137211"/>
                </a:lnTo>
                <a:lnTo>
                  <a:pt x="0" y="1428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PenAnnotation570"/>
          <p:cNvSpPr/>
          <p:nvPr/>
        </p:nvSpPr>
        <p:spPr>
          <a:xfrm>
            <a:off x="8172744" y="4271962"/>
            <a:ext cx="135435" cy="100011"/>
          </a:xfrm>
          <a:custGeom>
            <a:avLst/>
            <a:gdLst/>
            <a:ahLst/>
            <a:cxnLst/>
            <a:rect l="0" t="0" r="0" b="0"/>
            <a:pathLst>
              <a:path w="135435" h="100011">
                <a:moveTo>
                  <a:pt x="6849" y="28575"/>
                </a:moveTo>
                <a:lnTo>
                  <a:pt x="6849" y="24783"/>
                </a:lnTo>
                <a:lnTo>
                  <a:pt x="6056" y="23665"/>
                </a:lnTo>
                <a:lnTo>
                  <a:pt x="4733" y="22921"/>
                </a:lnTo>
                <a:lnTo>
                  <a:pt x="698" y="21725"/>
                </a:lnTo>
                <a:lnTo>
                  <a:pt x="367" y="22421"/>
                </a:lnTo>
                <a:lnTo>
                  <a:pt x="0" y="25311"/>
                </a:lnTo>
                <a:lnTo>
                  <a:pt x="695" y="27193"/>
                </a:lnTo>
                <a:lnTo>
                  <a:pt x="1953" y="29241"/>
                </a:lnTo>
                <a:lnTo>
                  <a:pt x="3585" y="31400"/>
                </a:lnTo>
                <a:lnTo>
                  <a:pt x="4673" y="33633"/>
                </a:lnTo>
                <a:lnTo>
                  <a:pt x="5399" y="35916"/>
                </a:lnTo>
                <a:lnTo>
                  <a:pt x="5882" y="38231"/>
                </a:lnTo>
                <a:lnTo>
                  <a:pt x="6998" y="41363"/>
                </a:lnTo>
                <a:lnTo>
                  <a:pt x="8537" y="45038"/>
                </a:lnTo>
                <a:lnTo>
                  <a:pt x="10354" y="49075"/>
                </a:lnTo>
                <a:lnTo>
                  <a:pt x="11568" y="52560"/>
                </a:lnTo>
                <a:lnTo>
                  <a:pt x="12376" y="55678"/>
                </a:lnTo>
                <a:lnTo>
                  <a:pt x="12916" y="58550"/>
                </a:lnTo>
                <a:lnTo>
                  <a:pt x="14068" y="62052"/>
                </a:lnTo>
                <a:lnTo>
                  <a:pt x="15631" y="65974"/>
                </a:lnTo>
                <a:lnTo>
                  <a:pt x="17466" y="70176"/>
                </a:lnTo>
                <a:lnTo>
                  <a:pt x="18690" y="73772"/>
                </a:lnTo>
                <a:lnTo>
                  <a:pt x="19505" y="76963"/>
                </a:lnTo>
                <a:lnTo>
                  <a:pt x="20049" y="79883"/>
                </a:lnTo>
                <a:lnTo>
                  <a:pt x="21206" y="82624"/>
                </a:lnTo>
                <a:lnTo>
                  <a:pt x="22770" y="85245"/>
                </a:lnTo>
                <a:lnTo>
                  <a:pt x="27192" y="91363"/>
                </a:lnTo>
                <a:lnTo>
                  <a:pt x="29914" y="94316"/>
                </a:lnTo>
                <a:lnTo>
                  <a:pt x="31750" y="96215"/>
                </a:lnTo>
                <a:lnTo>
                  <a:pt x="33769" y="97481"/>
                </a:lnTo>
                <a:lnTo>
                  <a:pt x="35908" y="98325"/>
                </a:lnTo>
                <a:lnTo>
                  <a:pt x="42178" y="99914"/>
                </a:lnTo>
                <a:lnTo>
                  <a:pt x="46245" y="99983"/>
                </a:lnTo>
                <a:lnTo>
                  <a:pt x="53200" y="100010"/>
                </a:lnTo>
                <a:lnTo>
                  <a:pt x="54418" y="98423"/>
                </a:lnTo>
                <a:lnTo>
                  <a:pt x="55231" y="95778"/>
                </a:lnTo>
                <a:lnTo>
                  <a:pt x="55773" y="92427"/>
                </a:lnTo>
                <a:lnTo>
                  <a:pt x="56133" y="89399"/>
                </a:lnTo>
                <a:lnTo>
                  <a:pt x="56374" y="86587"/>
                </a:lnTo>
                <a:lnTo>
                  <a:pt x="56535" y="83919"/>
                </a:lnTo>
                <a:lnTo>
                  <a:pt x="56714" y="78837"/>
                </a:lnTo>
                <a:lnTo>
                  <a:pt x="56760" y="76370"/>
                </a:lnTo>
                <a:lnTo>
                  <a:pt x="55998" y="73932"/>
                </a:lnTo>
                <a:lnTo>
                  <a:pt x="54696" y="71513"/>
                </a:lnTo>
                <a:lnTo>
                  <a:pt x="53035" y="69107"/>
                </a:lnTo>
                <a:lnTo>
                  <a:pt x="51928" y="66708"/>
                </a:lnTo>
                <a:lnTo>
                  <a:pt x="51189" y="64316"/>
                </a:lnTo>
                <a:lnTo>
                  <a:pt x="50697" y="61928"/>
                </a:lnTo>
                <a:lnTo>
                  <a:pt x="50368" y="59541"/>
                </a:lnTo>
                <a:lnTo>
                  <a:pt x="50150" y="57157"/>
                </a:lnTo>
                <a:lnTo>
                  <a:pt x="50004" y="54773"/>
                </a:lnTo>
                <a:lnTo>
                  <a:pt x="49842" y="50009"/>
                </a:lnTo>
                <a:lnTo>
                  <a:pt x="49729" y="43010"/>
                </a:lnTo>
                <a:lnTo>
                  <a:pt x="49714" y="33043"/>
                </a:lnTo>
                <a:lnTo>
                  <a:pt x="50507" y="31554"/>
                </a:lnTo>
                <a:lnTo>
                  <a:pt x="51830" y="30561"/>
                </a:lnTo>
                <a:lnTo>
                  <a:pt x="56562" y="28691"/>
                </a:lnTo>
                <a:lnTo>
                  <a:pt x="58842" y="30743"/>
                </a:lnTo>
                <a:lnTo>
                  <a:pt x="60561" y="32402"/>
                </a:lnTo>
                <a:lnTo>
                  <a:pt x="62501" y="35095"/>
                </a:lnTo>
                <a:lnTo>
                  <a:pt x="64588" y="38478"/>
                </a:lnTo>
                <a:lnTo>
                  <a:pt x="66773" y="42321"/>
                </a:lnTo>
                <a:lnTo>
                  <a:pt x="69023" y="45676"/>
                </a:lnTo>
                <a:lnTo>
                  <a:pt x="71317" y="48707"/>
                </a:lnTo>
                <a:lnTo>
                  <a:pt x="73641" y="51521"/>
                </a:lnTo>
                <a:lnTo>
                  <a:pt x="75189" y="54191"/>
                </a:lnTo>
                <a:lnTo>
                  <a:pt x="76222" y="56765"/>
                </a:lnTo>
                <a:lnTo>
                  <a:pt x="76910" y="59275"/>
                </a:lnTo>
                <a:lnTo>
                  <a:pt x="78163" y="61741"/>
                </a:lnTo>
                <a:lnTo>
                  <a:pt x="79792" y="64180"/>
                </a:lnTo>
                <a:lnTo>
                  <a:pt x="81671" y="66599"/>
                </a:lnTo>
                <a:lnTo>
                  <a:pt x="83717" y="68212"/>
                </a:lnTo>
                <a:lnTo>
                  <a:pt x="85876" y="69287"/>
                </a:lnTo>
                <a:lnTo>
                  <a:pt x="88109" y="70004"/>
                </a:lnTo>
                <a:lnTo>
                  <a:pt x="90391" y="70482"/>
                </a:lnTo>
                <a:lnTo>
                  <a:pt x="92707" y="70800"/>
                </a:lnTo>
                <a:lnTo>
                  <a:pt x="95043" y="71013"/>
                </a:lnTo>
                <a:lnTo>
                  <a:pt x="98189" y="71155"/>
                </a:lnTo>
                <a:lnTo>
                  <a:pt x="105918" y="71312"/>
                </a:lnTo>
                <a:lnTo>
                  <a:pt x="108614" y="70560"/>
                </a:lnTo>
                <a:lnTo>
                  <a:pt x="110411" y="69265"/>
                </a:lnTo>
                <a:lnTo>
                  <a:pt x="111609" y="67608"/>
                </a:lnTo>
                <a:lnTo>
                  <a:pt x="113202" y="66503"/>
                </a:lnTo>
                <a:lnTo>
                  <a:pt x="117088" y="65276"/>
                </a:lnTo>
                <a:lnTo>
                  <a:pt x="119236" y="64948"/>
                </a:lnTo>
                <a:lnTo>
                  <a:pt x="121462" y="64730"/>
                </a:lnTo>
                <a:lnTo>
                  <a:pt x="123738" y="64584"/>
                </a:lnTo>
                <a:lnTo>
                  <a:pt x="126050" y="64488"/>
                </a:lnTo>
                <a:lnTo>
                  <a:pt x="130735" y="64380"/>
                </a:lnTo>
                <a:lnTo>
                  <a:pt x="132303" y="63558"/>
                </a:lnTo>
                <a:lnTo>
                  <a:pt x="133347" y="62216"/>
                </a:lnTo>
                <a:lnTo>
                  <a:pt x="134044" y="60527"/>
                </a:lnTo>
                <a:lnTo>
                  <a:pt x="134508" y="58608"/>
                </a:lnTo>
                <a:lnTo>
                  <a:pt x="134817" y="56535"/>
                </a:lnTo>
                <a:lnTo>
                  <a:pt x="135024" y="54358"/>
                </a:lnTo>
                <a:lnTo>
                  <a:pt x="135162" y="52114"/>
                </a:lnTo>
                <a:lnTo>
                  <a:pt x="135314" y="47503"/>
                </a:lnTo>
                <a:lnTo>
                  <a:pt x="135412" y="37282"/>
                </a:lnTo>
                <a:lnTo>
                  <a:pt x="135434" y="20040"/>
                </a:lnTo>
                <a:lnTo>
                  <a:pt x="134641" y="17329"/>
                </a:lnTo>
                <a:lnTo>
                  <a:pt x="133318" y="14727"/>
                </a:lnTo>
                <a:lnTo>
                  <a:pt x="131643" y="12199"/>
                </a:lnTo>
                <a:lnTo>
                  <a:pt x="129732" y="10514"/>
                </a:lnTo>
                <a:lnTo>
                  <a:pt x="127666" y="9391"/>
                </a:lnTo>
                <a:lnTo>
                  <a:pt x="121531" y="7276"/>
                </a:lnTo>
                <a:lnTo>
                  <a:pt x="119202" y="5086"/>
                </a:lnTo>
                <a:lnTo>
                  <a:pt x="11400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PenAnnotation571"/>
          <p:cNvSpPr/>
          <p:nvPr/>
        </p:nvSpPr>
        <p:spPr>
          <a:xfrm>
            <a:off x="8301342" y="4232128"/>
            <a:ext cx="71134" cy="61262"/>
          </a:xfrm>
          <a:custGeom>
            <a:avLst/>
            <a:gdLst/>
            <a:ahLst/>
            <a:cxnLst/>
            <a:rect l="0" t="0" r="0" b="0"/>
            <a:pathLst>
              <a:path w="71134" h="61262">
                <a:moveTo>
                  <a:pt x="35414" y="4115"/>
                </a:moveTo>
                <a:lnTo>
                  <a:pt x="31621" y="4115"/>
                </a:lnTo>
                <a:lnTo>
                  <a:pt x="30504" y="3322"/>
                </a:lnTo>
                <a:lnTo>
                  <a:pt x="29760" y="1999"/>
                </a:lnTo>
                <a:lnTo>
                  <a:pt x="29263" y="323"/>
                </a:lnTo>
                <a:lnTo>
                  <a:pt x="28138" y="0"/>
                </a:lnTo>
                <a:lnTo>
                  <a:pt x="26595" y="578"/>
                </a:lnTo>
                <a:lnTo>
                  <a:pt x="22207" y="3417"/>
                </a:lnTo>
                <a:lnTo>
                  <a:pt x="21053" y="4443"/>
                </a:lnTo>
                <a:lnTo>
                  <a:pt x="17654" y="7701"/>
                </a:lnTo>
                <a:lnTo>
                  <a:pt x="11278" y="13997"/>
                </a:lnTo>
                <a:lnTo>
                  <a:pt x="9798" y="17053"/>
                </a:lnTo>
                <a:lnTo>
                  <a:pt x="8812" y="20678"/>
                </a:lnTo>
                <a:lnTo>
                  <a:pt x="8155" y="24682"/>
                </a:lnTo>
                <a:lnTo>
                  <a:pt x="7716" y="28145"/>
                </a:lnTo>
                <a:lnTo>
                  <a:pt x="7424" y="31248"/>
                </a:lnTo>
                <a:lnTo>
                  <a:pt x="7229" y="34110"/>
                </a:lnTo>
                <a:lnTo>
                  <a:pt x="6305" y="37605"/>
                </a:lnTo>
                <a:lnTo>
                  <a:pt x="4895" y="41523"/>
                </a:lnTo>
                <a:lnTo>
                  <a:pt x="3162" y="45723"/>
                </a:lnTo>
                <a:lnTo>
                  <a:pt x="2006" y="49316"/>
                </a:lnTo>
                <a:lnTo>
                  <a:pt x="1236" y="52506"/>
                </a:lnTo>
                <a:lnTo>
                  <a:pt x="0" y="59535"/>
                </a:lnTo>
                <a:lnTo>
                  <a:pt x="692" y="60111"/>
                </a:lnTo>
                <a:lnTo>
                  <a:pt x="1948" y="60496"/>
                </a:lnTo>
                <a:lnTo>
                  <a:pt x="5873" y="61113"/>
                </a:lnTo>
                <a:lnTo>
                  <a:pt x="6989" y="61164"/>
                </a:lnTo>
                <a:lnTo>
                  <a:pt x="12905" y="61252"/>
                </a:lnTo>
                <a:lnTo>
                  <a:pt x="17456" y="61261"/>
                </a:lnTo>
                <a:lnTo>
                  <a:pt x="18679" y="60469"/>
                </a:lnTo>
                <a:lnTo>
                  <a:pt x="19495" y="59147"/>
                </a:lnTo>
                <a:lnTo>
                  <a:pt x="20039" y="57472"/>
                </a:lnTo>
                <a:lnTo>
                  <a:pt x="20401" y="55561"/>
                </a:lnTo>
                <a:lnTo>
                  <a:pt x="20643" y="53494"/>
                </a:lnTo>
                <a:lnTo>
                  <a:pt x="20804" y="51322"/>
                </a:lnTo>
                <a:lnTo>
                  <a:pt x="21705" y="49874"/>
                </a:lnTo>
                <a:lnTo>
                  <a:pt x="23100" y="48909"/>
                </a:lnTo>
                <a:lnTo>
                  <a:pt x="24823" y="48265"/>
                </a:lnTo>
                <a:lnTo>
                  <a:pt x="25972" y="47042"/>
                </a:lnTo>
                <a:lnTo>
                  <a:pt x="26738" y="45433"/>
                </a:lnTo>
                <a:lnTo>
                  <a:pt x="27249" y="43567"/>
                </a:lnTo>
                <a:lnTo>
                  <a:pt x="27589" y="40735"/>
                </a:lnTo>
                <a:lnTo>
                  <a:pt x="27817" y="37260"/>
                </a:lnTo>
                <a:lnTo>
                  <a:pt x="28068" y="29959"/>
                </a:lnTo>
                <a:lnTo>
                  <a:pt x="28211" y="21386"/>
                </a:lnTo>
                <a:lnTo>
                  <a:pt x="28262" y="8957"/>
                </a:lnTo>
                <a:lnTo>
                  <a:pt x="27472" y="7343"/>
                </a:lnTo>
                <a:lnTo>
                  <a:pt x="26150" y="6267"/>
                </a:lnTo>
                <a:lnTo>
                  <a:pt x="24476" y="5550"/>
                </a:lnTo>
                <a:lnTo>
                  <a:pt x="24153" y="5071"/>
                </a:lnTo>
                <a:lnTo>
                  <a:pt x="24731" y="4753"/>
                </a:lnTo>
                <a:lnTo>
                  <a:pt x="28209" y="4126"/>
                </a:lnTo>
                <a:lnTo>
                  <a:pt x="28251" y="4119"/>
                </a:lnTo>
                <a:lnTo>
                  <a:pt x="28265" y="7909"/>
                </a:lnTo>
                <a:lnTo>
                  <a:pt x="29060" y="9819"/>
                </a:lnTo>
                <a:lnTo>
                  <a:pt x="30385" y="11886"/>
                </a:lnTo>
                <a:lnTo>
                  <a:pt x="32060" y="14059"/>
                </a:lnTo>
                <a:lnTo>
                  <a:pt x="33972" y="15507"/>
                </a:lnTo>
                <a:lnTo>
                  <a:pt x="36041" y="16472"/>
                </a:lnTo>
                <a:lnTo>
                  <a:pt x="38213" y="17116"/>
                </a:lnTo>
                <a:lnTo>
                  <a:pt x="40455" y="18338"/>
                </a:lnTo>
                <a:lnTo>
                  <a:pt x="42744" y="19948"/>
                </a:lnTo>
                <a:lnTo>
                  <a:pt x="45062" y="21814"/>
                </a:lnTo>
                <a:lnTo>
                  <a:pt x="47402" y="23852"/>
                </a:lnTo>
                <a:lnTo>
                  <a:pt x="49756" y="26004"/>
                </a:lnTo>
                <a:lnTo>
                  <a:pt x="52120" y="28233"/>
                </a:lnTo>
                <a:lnTo>
                  <a:pt x="53694" y="30512"/>
                </a:lnTo>
                <a:lnTo>
                  <a:pt x="54745" y="32826"/>
                </a:lnTo>
                <a:lnTo>
                  <a:pt x="55444" y="35162"/>
                </a:lnTo>
                <a:lnTo>
                  <a:pt x="56705" y="36719"/>
                </a:lnTo>
                <a:lnTo>
                  <a:pt x="58339" y="37758"/>
                </a:lnTo>
                <a:lnTo>
                  <a:pt x="60222" y="38450"/>
                </a:lnTo>
                <a:lnTo>
                  <a:pt x="61478" y="39705"/>
                </a:lnTo>
                <a:lnTo>
                  <a:pt x="62315" y="41335"/>
                </a:lnTo>
                <a:lnTo>
                  <a:pt x="62873" y="43216"/>
                </a:lnTo>
                <a:lnTo>
                  <a:pt x="64038" y="44470"/>
                </a:lnTo>
                <a:lnTo>
                  <a:pt x="65610" y="45306"/>
                </a:lnTo>
                <a:lnTo>
                  <a:pt x="70810" y="46880"/>
                </a:lnTo>
                <a:lnTo>
                  <a:pt x="70917" y="46119"/>
                </a:lnTo>
                <a:lnTo>
                  <a:pt x="70990" y="44818"/>
                </a:lnTo>
                <a:lnTo>
                  <a:pt x="71133" y="398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PenAnnotation572"/>
          <p:cNvSpPr/>
          <p:nvPr/>
        </p:nvSpPr>
        <p:spPr>
          <a:xfrm>
            <a:off x="8372475" y="4224984"/>
            <a:ext cx="35719" cy="39835"/>
          </a:xfrm>
          <a:custGeom>
            <a:avLst/>
            <a:gdLst/>
            <a:ahLst/>
            <a:cxnLst/>
            <a:rect l="0" t="0" r="0" b="0"/>
            <a:pathLst>
              <a:path w="35719" h="39835">
                <a:moveTo>
                  <a:pt x="0" y="4116"/>
                </a:moveTo>
                <a:lnTo>
                  <a:pt x="0" y="0"/>
                </a:lnTo>
                <a:lnTo>
                  <a:pt x="0" y="3417"/>
                </a:lnTo>
                <a:lnTo>
                  <a:pt x="793" y="3650"/>
                </a:lnTo>
                <a:lnTo>
                  <a:pt x="2116" y="3805"/>
                </a:lnTo>
                <a:lnTo>
                  <a:pt x="3792" y="3909"/>
                </a:lnTo>
                <a:lnTo>
                  <a:pt x="4909" y="4771"/>
                </a:lnTo>
                <a:lnTo>
                  <a:pt x="5653" y="6140"/>
                </a:lnTo>
                <a:lnTo>
                  <a:pt x="6151" y="7847"/>
                </a:lnTo>
                <a:lnTo>
                  <a:pt x="7275" y="9778"/>
                </a:lnTo>
                <a:lnTo>
                  <a:pt x="8818" y="11859"/>
                </a:lnTo>
                <a:lnTo>
                  <a:pt x="10642" y="14040"/>
                </a:lnTo>
                <a:lnTo>
                  <a:pt x="12651" y="15495"/>
                </a:lnTo>
                <a:lnTo>
                  <a:pt x="14784" y="16464"/>
                </a:lnTo>
                <a:lnTo>
                  <a:pt x="17000" y="17110"/>
                </a:lnTo>
                <a:lnTo>
                  <a:pt x="18476" y="18335"/>
                </a:lnTo>
                <a:lnTo>
                  <a:pt x="19462" y="19945"/>
                </a:lnTo>
                <a:lnTo>
                  <a:pt x="21042" y="24441"/>
                </a:lnTo>
                <a:lnTo>
                  <a:pt x="21966" y="25603"/>
                </a:lnTo>
                <a:lnTo>
                  <a:pt x="23375" y="27172"/>
                </a:lnTo>
                <a:lnTo>
                  <a:pt x="28270" y="32367"/>
                </a:lnTo>
                <a:lnTo>
                  <a:pt x="35718" y="398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PenAnnotation573"/>
          <p:cNvSpPr/>
          <p:nvPr/>
        </p:nvSpPr>
        <p:spPr>
          <a:xfrm>
            <a:off x="8365331" y="4182121"/>
            <a:ext cx="2117" cy="4117"/>
          </a:xfrm>
          <a:custGeom>
            <a:avLst/>
            <a:gdLst/>
            <a:ahLst/>
            <a:cxnLst/>
            <a:rect l="0" t="0" r="0" b="0"/>
            <a:pathLst>
              <a:path w="2117" h="4117">
                <a:moveTo>
                  <a:pt x="0" y="4116"/>
                </a:moveTo>
                <a:lnTo>
                  <a:pt x="0" y="0"/>
                </a:lnTo>
                <a:lnTo>
                  <a:pt x="0" y="3418"/>
                </a:lnTo>
                <a:lnTo>
                  <a:pt x="794" y="3650"/>
                </a:lnTo>
                <a:lnTo>
                  <a:pt x="2116" y="3806"/>
                </a:lnTo>
                <a:close/>
              </a:path>
            </a:pathLst>
          </a:cu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MARTPenAnnotation574"/>
          <p:cNvSpPr/>
          <p:nvPr/>
        </p:nvSpPr>
        <p:spPr>
          <a:xfrm>
            <a:off x="8408289" y="4164806"/>
            <a:ext cx="63867" cy="57151"/>
          </a:xfrm>
          <a:custGeom>
            <a:avLst/>
            <a:gdLst/>
            <a:ahLst/>
            <a:cxnLst/>
            <a:rect l="0" t="0" r="0" b="0"/>
            <a:pathLst>
              <a:path w="63867" h="57151">
                <a:moveTo>
                  <a:pt x="21336" y="0"/>
                </a:moveTo>
                <a:lnTo>
                  <a:pt x="10487" y="0"/>
                </a:lnTo>
                <a:lnTo>
                  <a:pt x="9341" y="794"/>
                </a:lnTo>
                <a:lnTo>
                  <a:pt x="8577" y="2117"/>
                </a:lnTo>
                <a:lnTo>
                  <a:pt x="8067" y="3792"/>
                </a:lnTo>
                <a:lnTo>
                  <a:pt x="6934" y="5703"/>
                </a:lnTo>
                <a:lnTo>
                  <a:pt x="5385" y="7771"/>
                </a:lnTo>
                <a:lnTo>
                  <a:pt x="225" y="13906"/>
                </a:lnTo>
                <a:lnTo>
                  <a:pt x="118" y="14827"/>
                </a:lnTo>
                <a:lnTo>
                  <a:pt x="47" y="16234"/>
                </a:lnTo>
                <a:lnTo>
                  <a:pt x="0" y="17967"/>
                </a:lnTo>
                <a:lnTo>
                  <a:pt x="762" y="19121"/>
                </a:lnTo>
                <a:lnTo>
                  <a:pt x="2064" y="19892"/>
                </a:lnTo>
                <a:lnTo>
                  <a:pt x="3725" y="20405"/>
                </a:lnTo>
                <a:lnTo>
                  <a:pt x="5626" y="20747"/>
                </a:lnTo>
                <a:lnTo>
                  <a:pt x="7688" y="20975"/>
                </a:lnTo>
                <a:lnTo>
                  <a:pt x="9856" y="21127"/>
                </a:lnTo>
                <a:lnTo>
                  <a:pt x="12094" y="21228"/>
                </a:lnTo>
                <a:lnTo>
                  <a:pt x="16700" y="21341"/>
                </a:lnTo>
                <a:lnTo>
                  <a:pt x="19832" y="22165"/>
                </a:lnTo>
                <a:lnTo>
                  <a:pt x="23509" y="23508"/>
                </a:lnTo>
                <a:lnTo>
                  <a:pt x="27546" y="25197"/>
                </a:lnTo>
                <a:lnTo>
                  <a:pt x="31033" y="26323"/>
                </a:lnTo>
                <a:lnTo>
                  <a:pt x="34150" y="27074"/>
                </a:lnTo>
                <a:lnTo>
                  <a:pt x="37023" y="27574"/>
                </a:lnTo>
                <a:lnTo>
                  <a:pt x="39731" y="27908"/>
                </a:lnTo>
                <a:lnTo>
                  <a:pt x="42331" y="28130"/>
                </a:lnTo>
                <a:lnTo>
                  <a:pt x="44857" y="28278"/>
                </a:lnTo>
                <a:lnTo>
                  <a:pt x="47335" y="29171"/>
                </a:lnTo>
                <a:lnTo>
                  <a:pt x="49782" y="30560"/>
                </a:lnTo>
                <a:lnTo>
                  <a:pt x="52206" y="32279"/>
                </a:lnTo>
                <a:lnTo>
                  <a:pt x="53822" y="34219"/>
                </a:lnTo>
                <a:lnTo>
                  <a:pt x="54899" y="36307"/>
                </a:lnTo>
                <a:lnTo>
                  <a:pt x="55618" y="38492"/>
                </a:lnTo>
                <a:lnTo>
                  <a:pt x="56890" y="39949"/>
                </a:lnTo>
                <a:lnTo>
                  <a:pt x="58532" y="40920"/>
                </a:lnTo>
                <a:lnTo>
                  <a:pt x="63866" y="42748"/>
                </a:lnTo>
                <a:lnTo>
                  <a:pt x="63183" y="43580"/>
                </a:lnTo>
                <a:lnTo>
                  <a:pt x="61935" y="44928"/>
                </a:lnTo>
                <a:lnTo>
                  <a:pt x="58018" y="49003"/>
                </a:lnTo>
                <a:lnTo>
                  <a:pt x="57697" y="50131"/>
                </a:lnTo>
                <a:lnTo>
                  <a:pt x="57482" y="51677"/>
                </a:lnTo>
                <a:lnTo>
                  <a:pt x="57340" y="53501"/>
                </a:lnTo>
                <a:lnTo>
                  <a:pt x="56451" y="54717"/>
                </a:lnTo>
                <a:lnTo>
                  <a:pt x="55065" y="55528"/>
                </a:lnTo>
                <a:lnTo>
                  <a:pt x="53346" y="56069"/>
                </a:lnTo>
                <a:lnTo>
                  <a:pt x="51408" y="56429"/>
                </a:lnTo>
                <a:lnTo>
                  <a:pt x="49321" y="56669"/>
                </a:lnTo>
                <a:lnTo>
                  <a:pt x="47135" y="56829"/>
                </a:lnTo>
                <a:lnTo>
                  <a:pt x="44886" y="56936"/>
                </a:lnTo>
                <a:lnTo>
                  <a:pt x="36031" y="57142"/>
                </a:lnTo>
                <a:lnTo>
                  <a:pt x="28479" y="571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PenAnnotation575"/>
          <p:cNvSpPr/>
          <p:nvPr/>
        </p:nvSpPr>
        <p:spPr>
          <a:xfrm>
            <a:off x="8465343" y="4093368"/>
            <a:ext cx="42864" cy="78583"/>
          </a:xfrm>
          <a:custGeom>
            <a:avLst/>
            <a:gdLst/>
            <a:ahLst/>
            <a:cxnLst/>
            <a:rect l="0" t="0" r="0" b="0"/>
            <a:pathLst>
              <a:path w="42864" h="78583">
                <a:moveTo>
                  <a:pt x="0" y="0"/>
                </a:moveTo>
                <a:lnTo>
                  <a:pt x="0" y="6151"/>
                </a:lnTo>
                <a:lnTo>
                  <a:pt x="794" y="7276"/>
                </a:lnTo>
                <a:lnTo>
                  <a:pt x="2116" y="8819"/>
                </a:lnTo>
                <a:lnTo>
                  <a:pt x="3793" y="10642"/>
                </a:lnTo>
                <a:lnTo>
                  <a:pt x="4910" y="12651"/>
                </a:lnTo>
                <a:lnTo>
                  <a:pt x="5654" y="14784"/>
                </a:lnTo>
                <a:lnTo>
                  <a:pt x="6152" y="17000"/>
                </a:lnTo>
                <a:lnTo>
                  <a:pt x="7276" y="19271"/>
                </a:lnTo>
                <a:lnTo>
                  <a:pt x="8819" y="21579"/>
                </a:lnTo>
                <a:lnTo>
                  <a:pt x="10643" y="23911"/>
                </a:lnTo>
                <a:lnTo>
                  <a:pt x="11858" y="27053"/>
                </a:lnTo>
                <a:lnTo>
                  <a:pt x="12668" y="30736"/>
                </a:lnTo>
                <a:lnTo>
                  <a:pt x="13208" y="34778"/>
                </a:lnTo>
                <a:lnTo>
                  <a:pt x="14362" y="38267"/>
                </a:lnTo>
                <a:lnTo>
                  <a:pt x="15925" y="41386"/>
                </a:lnTo>
                <a:lnTo>
                  <a:pt x="17760" y="44260"/>
                </a:lnTo>
                <a:lnTo>
                  <a:pt x="19777" y="46969"/>
                </a:lnTo>
                <a:lnTo>
                  <a:pt x="21917" y="49569"/>
                </a:lnTo>
                <a:lnTo>
                  <a:pt x="24137" y="52096"/>
                </a:lnTo>
                <a:lnTo>
                  <a:pt x="26410" y="54575"/>
                </a:lnTo>
                <a:lnTo>
                  <a:pt x="35309" y="63868"/>
                </a:lnTo>
                <a:lnTo>
                  <a:pt x="42557" y="71132"/>
                </a:lnTo>
                <a:lnTo>
                  <a:pt x="42728" y="73419"/>
                </a:lnTo>
                <a:lnTo>
                  <a:pt x="42863" y="785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PenAnnotation576"/>
          <p:cNvSpPr/>
          <p:nvPr/>
        </p:nvSpPr>
        <p:spPr>
          <a:xfrm>
            <a:off x="8465343" y="4107656"/>
            <a:ext cx="64295" cy="35720"/>
          </a:xfrm>
          <a:custGeom>
            <a:avLst/>
            <a:gdLst/>
            <a:ahLst/>
            <a:cxnLst/>
            <a:rect l="0" t="0" r="0" b="0"/>
            <a:pathLst>
              <a:path w="64295" h="35720">
                <a:moveTo>
                  <a:pt x="0" y="35719"/>
                </a:moveTo>
                <a:lnTo>
                  <a:pt x="9943" y="35719"/>
                </a:lnTo>
                <a:lnTo>
                  <a:pt x="12186" y="34925"/>
                </a:lnTo>
                <a:lnTo>
                  <a:pt x="14474" y="33602"/>
                </a:lnTo>
                <a:lnTo>
                  <a:pt x="16793" y="31926"/>
                </a:lnTo>
                <a:lnTo>
                  <a:pt x="19132" y="30015"/>
                </a:lnTo>
                <a:lnTo>
                  <a:pt x="21487" y="27948"/>
                </a:lnTo>
                <a:lnTo>
                  <a:pt x="23850" y="25776"/>
                </a:lnTo>
                <a:lnTo>
                  <a:pt x="26218" y="24327"/>
                </a:lnTo>
                <a:lnTo>
                  <a:pt x="28592" y="23362"/>
                </a:lnTo>
                <a:lnTo>
                  <a:pt x="30967" y="22718"/>
                </a:lnTo>
                <a:lnTo>
                  <a:pt x="33346" y="21495"/>
                </a:lnTo>
                <a:lnTo>
                  <a:pt x="35724" y="19887"/>
                </a:lnTo>
                <a:lnTo>
                  <a:pt x="38103" y="18020"/>
                </a:lnTo>
                <a:lnTo>
                  <a:pt x="40484" y="15982"/>
                </a:lnTo>
                <a:lnTo>
                  <a:pt x="42864" y="13830"/>
                </a:lnTo>
                <a:lnTo>
                  <a:pt x="45246" y="11601"/>
                </a:lnTo>
                <a:lnTo>
                  <a:pt x="47626" y="10115"/>
                </a:lnTo>
                <a:lnTo>
                  <a:pt x="50007" y="9125"/>
                </a:lnTo>
                <a:lnTo>
                  <a:pt x="52388" y="8464"/>
                </a:lnTo>
                <a:lnTo>
                  <a:pt x="54770" y="7230"/>
                </a:lnTo>
                <a:lnTo>
                  <a:pt x="57150" y="5614"/>
                </a:lnTo>
                <a:lnTo>
                  <a:pt x="6429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PenAnnotation577"/>
          <p:cNvSpPr/>
          <p:nvPr/>
        </p:nvSpPr>
        <p:spPr>
          <a:xfrm>
            <a:off x="8615362" y="4071937"/>
            <a:ext cx="42864" cy="50007"/>
          </a:xfrm>
          <a:custGeom>
            <a:avLst/>
            <a:gdLst/>
            <a:ahLst/>
            <a:cxnLst/>
            <a:rect l="0" t="0" r="0" b="0"/>
            <a:pathLst>
              <a:path w="42864" h="50007">
                <a:moveTo>
                  <a:pt x="0" y="0"/>
                </a:moveTo>
                <a:lnTo>
                  <a:pt x="0" y="6850"/>
                </a:lnTo>
                <a:lnTo>
                  <a:pt x="794" y="7741"/>
                </a:lnTo>
                <a:lnTo>
                  <a:pt x="3793" y="10849"/>
                </a:lnTo>
                <a:lnTo>
                  <a:pt x="4910" y="12789"/>
                </a:lnTo>
                <a:lnTo>
                  <a:pt x="5654" y="14876"/>
                </a:lnTo>
                <a:lnTo>
                  <a:pt x="6152" y="17061"/>
                </a:lnTo>
                <a:lnTo>
                  <a:pt x="7276" y="18518"/>
                </a:lnTo>
                <a:lnTo>
                  <a:pt x="8819" y="19489"/>
                </a:lnTo>
                <a:lnTo>
                  <a:pt x="10643" y="20137"/>
                </a:lnTo>
                <a:lnTo>
                  <a:pt x="11857" y="21362"/>
                </a:lnTo>
                <a:lnTo>
                  <a:pt x="12667" y="22973"/>
                </a:lnTo>
                <a:lnTo>
                  <a:pt x="13208" y="24840"/>
                </a:lnTo>
                <a:lnTo>
                  <a:pt x="14362" y="26879"/>
                </a:lnTo>
                <a:lnTo>
                  <a:pt x="15925" y="29032"/>
                </a:lnTo>
                <a:lnTo>
                  <a:pt x="20344" y="34398"/>
                </a:lnTo>
                <a:lnTo>
                  <a:pt x="21500" y="35632"/>
                </a:lnTo>
                <a:lnTo>
                  <a:pt x="24901" y="39120"/>
                </a:lnTo>
                <a:lnTo>
                  <a:pt x="26920" y="40368"/>
                </a:lnTo>
                <a:lnTo>
                  <a:pt x="29059" y="41199"/>
                </a:lnTo>
                <a:lnTo>
                  <a:pt x="35329" y="42765"/>
                </a:lnTo>
                <a:lnTo>
                  <a:pt x="36252" y="43592"/>
                </a:lnTo>
                <a:lnTo>
                  <a:pt x="42863" y="5000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PenAnnotation578"/>
          <p:cNvSpPr/>
          <p:nvPr/>
        </p:nvSpPr>
        <p:spPr>
          <a:xfrm>
            <a:off x="8622506" y="4029075"/>
            <a:ext cx="1" cy="14288"/>
          </a:xfrm>
          <a:custGeom>
            <a:avLst/>
            <a:gdLst/>
            <a:ahLst/>
            <a:cxnLst/>
            <a:rect l="0" t="0" r="0" b="0"/>
            <a:pathLst>
              <a:path w="1" h="14288">
                <a:moveTo>
                  <a:pt x="0" y="14287"/>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PenAnnotation579"/>
          <p:cNvSpPr/>
          <p:nvPr/>
        </p:nvSpPr>
        <p:spPr>
          <a:xfrm>
            <a:off x="8679664" y="4017815"/>
            <a:ext cx="70399" cy="96986"/>
          </a:xfrm>
          <a:custGeom>
            <a:avLst/>
            <a:gdLst/>
            <a:ahLst/>
            <a:cxnLst/>
            <a:rect l="0" t="0" r="0" b="0"/>
            <a:pathLst>
              <a:path w="70399" h="96986">
                <a:moveTo>
                  <a:pt x="21423" y="4116"/>
                </a:moveTo>
                <a:lnTo>
                  <a:pt x="21423" y="324"/>
                </a:lnTo>
                <a:lnTo>
                  <a:pt x="20629" y="0"/>
                </a:lnTo>
                <a:lnTo>
                  <a:pt x="19307" y="578"/>
                </a:lnTo>
                <a:lnTo>
                  <a:pt x="15272" y="3417"/>
                </a:lnTo>
                <a:lnTo>
                  <a:pt x="14147" y="4444"/>
                </a:lnTo>
                <a:lnTo>
                  <a:pt x="10782" y="7701"/>
                </a:lnTo>
                <a:lnTo>
                  <a:pt x="9566" y="9681"/>
                </a:lnTo>
                <a:lnTo>
                  <a:pt x="8756" y="11794"/>
                </a:lnTo>
                <a:lnTo>
                  <a:pt x="8216" y="13998"/>
                </a:lnTo>
                <a:lnTo>
                  <a:pt x="7063" y="16260"/>
                </a:lnTo>
                <a:lnTo>
                  <a:pt x="5498" y="18562"/>
                </a:lnTo>
                <a:lnTo>
                  <a:pt x="1079" y="24167"/>
                </a:lnTo>
                <a:lnTo>
                  <a:pt x="475" y="27050"/>
                </a:lnTo>
                <a:lnTo>
                  <a:pt x="88" y="31577"/>
                </a:lnTo>
                <a:lnTo>
                  <a:pt x="34" y="34312"/>
                </a:lnTo>
                <a:lnTo>
                  <a:pt x="0" y="38743"/>
                </a:lnTo>
                <a:lnTo>
                  <a:pt x="1585" y="39107"/>
                </a:lnTo>
                <a:lnTo>
                  <a:pt x="4229" y="39350"/>
                </a:lnTo>
                <a:lnTo>
                  <a:pt x="10607" y="39619"/>
                </a:lnTo>
                <a:lnTo>
                  <a:pt x="16086" y="39738"/>
                </a:lnTo>
                <a:lnTo>
                  <a:pt x="18659" y="40564"/>
                </a:lnTo>
                <a:lnTo>
                  <a:pt x="21169" y="41909"/>
                </a:lnTo>
                <a:lnTo>
                  <a:pt x="23634" y="43598"/>
                </a:lnTo>
                <a:lnTo>
                  <a:pt x="26072" y="44725"/>
                </a:lnTo>
                <a:lnTo>
                  <a:pt x="28491" y="45476"/>
                </a:lnTo>
                <a:lnTo>
                  <a:pt x="30898" y="45977"/>
                </a:lnTo>
                <a:lnTo>
                  <a:pt x="34090" y="46311"/>
                </a:lnTo>
                <a:lnTo>
                  <a:pt x="37805" y="46533"/>
                </a:lnTo>
                <a:lnTo>
                  <a:pt x="41870" y="46682"/>
                </a:lnTo>
                <a:lnTo>
                  <a:pt x="45373" y="47574"/>
                </a:lnTo>
                <a:lnTo>
                  <a:pt x="48503" y="48963"/>
                </a:lnTo>
                <a:lnTo>
                  <a:pt x="51382" y="50683"/>
                </a:lnTo>
                <a:lnTo>
                  <a:pt x="54095" y="51829"/>
                </a:lnTo>
                <a:lnTo>
                  <a:pt x="56698" y="52593"/>
                </a:lnTo>
                <a:lnTo>
                  <a:pt x="59228" y="53103"/>
                </a:lnTo>
                <a:lnTo>
                  <a:pt x="60914" y="54236"/>
                </a:lnTo>
                <a:lnTo>
                  <a:pt x="62038" y="55786"/>
                </a:lnTo>
                <a:lnTo>
                  <a:pt x="63841" y="60184"/>
                </a:lnTo>
                <a:lnTo>
                  <a:pt x="64783" y="60544"/>
                </a:lnTo>
                <a:lnTo>
                  <a:pt x="66205" y="60785"/>
                </a:lnTo>
                <a:lnTo>
                  <a:pt x="67947" y="60945"/>
                </a:lnTo>
                <a:lnTo>
                  <a:pt x="69107" y="61846"/>
                </a:lnTo>
                <a:lnTo>
                  <a:pt x="69881" y="63240"/>
                </a:lnTo>
                <a:lnTo>
                  <a:pt x="70398" y="64963"/>
                </a:lnTo>
                <a:lnTo>
                  <a:pt x="69948" y="66112"/>
                </a:lnTo>
                <a:lnTo>
                  <a:pt x="68854" y="66878"/>
                </a:lnTo>
                <a:lnTo>
                  <a:pt x="65188" y="68107"/>
                </a:lnTo>
                <a:lnTo>
                  <a:pt x="64887" y="69002"/>
                </a:lnTo>
                <a:lnTo>
                  <a:pt x="64687" y="70392"/>
                </a:lnTo>
                <a:lnTo>
                  <a:pt x="64552" y="72112"/>
                </a:lnTo>
                <a:lnTo>
                  <a:pt x="63670" y="74053"/>
                </a:lnTo>
                <a:lnTo>
                  <a:pt x="62288" y="76140"/>
                </a:lnTo>
                <a:lnTo>
                  <a:pt x="60573" y="78326"/>
                </a:lnTo>
                <a:lnTo>
                  <a:pt x="59429" y="80577"/>
                </a:lnTo>
                <a:lnTo>
                  <a:pt x="58667" y="82871"/>
                </a:lnTo>
                <a:lnTo>
                  <a:pt x="58159" y="85194"/>
                </a:lnTo>
                <a:lnTo>
                  <a:pt x="57025" y="87537"/>
                </a:lnTo>
                <a:lnTo>
                  <a:pt x="55477" y="89892"/>
                </a:lnTo>
                <a:lnTo>
                  <a:pt x="53651" y="92256"/>
                </a:lnTo>
                <a:lnTo>
                  <a:pt x="51639" y="93832"/>
                </a:lnTo>
                <a:lnTo>
                  <a:pt x="49504" y="94883"/>
                </a:lnTo>
                <a:lnTo>
                  <a:pt x="44167" y="96569"/>
                </a:lnTo>
                <a:lnTo>
                  <a:pt x="42936" y="96708"/>
                </a:lnTo>
                <a:lnTo>
                  <a:pt x="41321" y="96800"/>
                </a:lnTo>
                <a:lnTo>
                  <a:pt x="35711" y="9698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PenAnnotation580"/>
          <p:cNvSpPr/>
          <p:nvPr/>
        </p:nvSpPr>
        <p:spPr>
          <a:xfrm>
            <a:off x="8529637" y="4229100"/>
            <a:ext cx="71439" cy="128588"/>
          </a:xfrm>
          <a:custGeom>
            <a:avLst/>
            <a:gdLst/>
            <a:ahLst/>
            <a:cxnLst/>
            <a:rect l="0" t="0" r="0" b="0"/>
            <a:pathLst>
              <a:path w="71439" h="128588">
                <a:moveTo>
                  <a:pt x="0" y="0"/>
                </a:moveTo>
                <a:lnTo>
                  <a:pt x="0" y="3792"/>
                </a:lnTo>
                <a:lnTo>
                  <a:pt x="794" y="4909"/>
                </a:lnTo>
                <a:lnTo>
                  <a:pt x="2116" y="5654"/>
                </a:lnTo>
                <a:lnTo>
                  <a:pt x="3793" y="6150"/>
                </a:lnTo>
                <a:lnTo>
                  <a:pt x="4910" y="8069"/>
                </a:lnTo>
                <a:lnTo>
                  <a:pt x="5654" y="10935"/>
                </a:lnTo>
                <a:lnTo>
                  <a:pt x="6152" y="14434"/>
                </a:lnTo>
                <a:lnTo>
                  <a:pt x="7276" y="17560"/>
                </a:lnTo>
                <a:lnTo>
                  <a:pt x="8819" y="20437"/>
                </a:lnTo>
                <a:lnTo>
                  <a:pt x="10643" y="23150"/>
                </a:lnTo>
                <a:lnTo>
                  <a:pt x="12652" y="26546"/>
                </a:lnTo>
                <a:lnTo>
                  <a:pt x="14784" y="30397"/>
                </a:lnTo>
                <a:lnTo>
                  <a:pt x="17001" y="34552"/>
                </a:lnTo>
                <a:lnTo>
                  <a:pt x="18476" y="38116"/>
                </a:lnTo>
                <a:lnTo>
                  <a:pt x="19462" y="41285"/>
                </a:lnTo>
                <a:lnTo>
                  <a:pt x="20118" y="44192"/>
                </a:lnTo>
                <a:lnTo>
                  <a:pt x="21349" y="46924"/>
                </a:lnTo>
                <a:lnTo>
                  <a:pt x="22964" y="49539"/>
                </a:lnTo>
                <a:lnTo>
                  <a:pt x="24835" y="52075"/>
                </a:lnTo>
                <a:lnTo>
                  <a:pt x="26875" y="55354"/>
                </a:lnTo>
                <a:lnTo>
                  <a:pt x="29029" y="59128"/>
                </a:lnTo>
                <a:lnTo>
                  <a:pt x="31259" y="63231"/>
                </a:lnTo>
                <a:lnTo>
                  <a:pt x="32746" y="67554"/>
                </a:lnTo>
                <a:lnTo>
                  <a:pt x="33737" y="72023"/>
                </a:lnTo>
                <a:lnTo>
                  <a:pt x="34398" y="76590"/>
                </a:lnTo>
                <a:lnTo>
                  <a:pt x="35632" y="80429"/>
                </a:lnTo>
                <a:lnTo>
                  <a:pt x="37248" y="83782"/>
                </a:lnTo>
                <a:lnTo>
                  <a:pt x="39120" y="86810"/>
                </a:lnTo>
                <a:lnTo>
                  <a:pt x="41161" y="89623"/>
                </a:lnTo>
                <a:lnTo>
                  <a:pt x="43316" y="92293"/>
                </a:lnTo>
                <a:lnTo>
                  <a:pt x="45546" y="94866"/>
                </a:lnTo>
                <a:lnTo>
                  <a:pt x="47033" y="98169"/>
                </a:lnTo>
                <a:lnTo>
                  <a:pt x="48024" y="101958"/>
                </a:lnTo>
                <a:lnTo>
                  <a:pt x="48685" y="106072"/>
                </a:lnTo>
                <a:lnTo>
                  <a:pt x="49919" y="108815"/>
                </a:lnTo>
                <a:lnTo>
                  <a:pt x="51536" y="110643"/>
                </a:lnTo>
                <a:lnTo>
                  <a:pt x="53408" y="111862"/>
                </a:lnTo>
                <a:lnTo>
                  <a:pt x="55449" y="113468"/>
                </a:lnTo>
                <a:lnTo>
                  <a:pt x="57603" y="115333"/>
                </a:lnTo>
                <a:lnTo>
                  <a:pt x="59834" y="117369"/>
                </a:lnTo>
                <a:lnTo>
                  <a:pt x="61320" y="119521"/>
                </a:lnTo>
                <a:lnTo>
                  <a:pt x="62312" y="121749"/>
                </a:lnTo>
                <a:lnTo>
                  <a:pt x="62973" y="124029"/>
                </a:lnTo>
                <a:lnTo>
                  <a:pt x="64207" y="125548"/>
                </a:lnTo>
                <a:lnTo>
                  <a:pt x="65823" y="126561"/>
                </a:lnTo>
                <a:lnTo>
                  <a:pt x="71438" y="1285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PenAnnotation581"/>
          <p:cNvSpPr/>
          <p:nvPr/>
        </p:nvSpPr>
        <p:spPr>
          <a:xfrm>
            <a:off x="8529724" y="4279106"/>
            <a:ext cx="85639" cy="40301"/>
          </a:xfrm>
          <a:custGeom>
            <a:avLst/>
            <a:gdLst/>
            <a:ahLst/>
            <a:cxnLst/>
            <a:rect l="0" t="0" r="0" b="0"/>
            <a:pathLst>
              <a:path w="85639" h="40301">
                <a:moveTo>
                  <a:pt x="7057" y="35719"/>
                </a:moveTo>
                <a:lnTo>
                  <a:pt x="3264" y="39511"/>
                </a:lnTo>
                <a:lnTo>
                  <a:pt x="2147" y="39834"/>
                </a:lnTo>
                <a:lnTo>
                  <a:pt x="1403" y="39256"/>
                </a:lnTo>
                <a:lnTo>
                  <a:pt x="906" y="38077"/>
                </a:lnTo>
                <a:lnTo>
                  <a:pt x="575" y="38084"/>
                </a:lnTo>
                <a:lnTo>
                  <a:pt x="354" y="38883"/>
                </a:lnTo>
                <a:lnTo>
                  <a:pt x="208" y="40210"/>
                </a:lnTo>
                <a:lnTo>
                  <a:pt x="109" y="40300"/>
                </a:lnTo>
                <a:lnTo>
                  <a:pt x="44" y="39567"/>
                </a:lnTo>
                <a:lnTo>
                  <a:pt x="0" y="38284"/>
                </a:lnTo>
                <a:lnTo>
                  <a:pt x="765" y="37429"/>
                </a:lnTo>
                <a:lnTo>
                  <a:pt x="2069" y="36859"/>
                </a:lnTo>
                <a:lnTo>
                  <a:pt x="3731" y="36479"/>
                </a:lnTo>
                <a:lnTo>
                  <a:pt x="5634" y="35432"/>
                </a:lnTo>
                <a:lnTo>
                  <a:pt x="7696" y="33940"/>
                </a:lnTo>
                <a:lnTo>
                  <a:pt x="9864" y="32151"/>
                </a:lnTo>
                <a:lnTo>
                  <a:pt x="12103" y="30165"/>
                </a:lnTo>
                <a:lnTo>
                  <a:pt x="16707" y="25842"/>
                </a:lnTo>
                <a:lnTo>
                  <a:pt x="19840" y="23578"/>
                </a:lnTo>
                <a:lnTo>
                  <a:pt x="23518" y="21275"/>
                </a:lnTo>
                <a:lnTo>
                  <a:pt x="27555" y="18946"/>
                </a:lnTo>
                <a:lnTo>
                  <a:pt x="31041" y="16599"/>
                </a:lnTo>
                <a:lnTo>
                  <a:pt x="34159" y="14241"/>
                </a:lnTo>
                <a:lnTo>
                  <a:pt x="37032" y="11875"/>
                </a:lnTo>
                <a:lnTo>
                  <a:pt x="40534" y="10298"/>
                </a:lnTo>
                <a:lnTo>
                  <a:pt x="44456" y="9246"/>
                </a:lnTo>
                <a:lnTo>
                  <a:pt x="48658" y="8545"/>
                </a:lnTo>
                <a:lnTo>
                  <a:pt x="52254" y="7284"/>
                </a:lnTo>
                <a:lnTo>
                  <a:pt x="55444" y="5650"/>
                </a:lnTo>
                <a:lnTo>
                  <a:pt x="58365" y="3767"/>
                </a:lnTo>
                <a:lnTo>
                  <a:pt x="61107" y="2511"/>
                </a:lnTo>
                <a:lnTo>
                  <a:pt x="63727" y="1674"/>
                </a:lnTo>
                <a:lnTo>
                  <a:pt x="66269" y="1116"/>
                </a:lnTo>
                <a:lnTo>
                  <a:pt x="68756" y="1538"/>
                </a:lnTo>
                <a:lnTo>
                  <a:pt x="71209" y="2612"/>
                </a:lnTo>
                <a:lnTo>
                  <a:pt x="73637" y="4123"/>
                </a:lnTo>
                <a:lnTo>
                  <a:pt x="76050" y="4336"/>
                </a:lnTo>
                <a:lnTo>
                  <a:pt x="78452" y="3684"/>
                </a:lnTo>
                <a:lnTo>
                  <a:pt x="8563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PenAnnotation582"/>
          <p:cNvSpPr/>
          <p:nvPr/>
        </p:nvSpPr>
        <p:spPr>
          <a:xfrm>
            <a:off x="8636880" y="4293393"/>
            <a:ext cx="21346" cy="35720"/>
          </a:xfrm>
          <a:custGeom>
            <a:avLst/>
            <a:gdLst/>
            <a:ahLst/>
            <a:cxnLst/>
            <a:rect l="0" t="0" r="0" b="0"/>
            <a:pathLst>
              <a:path w="21346" h="35720">
                <a:moveTo>
                  <a:pt x="7057" y="0"/>
                </a:moveTo>
                <a:lnTo>
                  <a:pt x="3264" y="0"/>
                </a:lnTo>
                <a:lnTo>
                  <a:pt x="2147" y="794"/>
                </a:lnTo>
                <a:lnTo>
                  <a:pt x="1403" y="2117"/>
                </a:lnTo>
                <a:lnTo>
                  <a:pt x="208" y="6151"/>
                </a:lnTo>
                <a:lnTo>
                  <a:pt x="109" y="7276"/>
                </a:lnTo>
                <a:lnTo>
                  <a:pt x="44" y="8819"/>
                </a:lnTo>
                <a:lnTo>
                  <a:pt x="0" y="10642"/>
                </a:lnTo>
                <a:lnTo>
                  <a:pt x="765" y="11857"/>
                </a:lnTo>
                <a:lnTo>
                  <a:pt x="2069" y="12668"/>
                </a:lnTo>
                <a:lnTo>
                  <a:pt x="3732" y="13208"/>
                </a:lnTo>
                <a:lnTo>
                  <a:pt x="4840" y="14361"/>
                </a:lnTo>
                <a:lnTo>
                  <a:pt x="5579" y="15924"/>
                </a:lnTo>
                <a:lnTo>
                  <a:pt x="6765" y="20344"/>
                </a:lnTo>
                <a:lnTo>
                  <a:pt x="7656" y="20706"/>
                </a:lnTo>
                <a:lnTo>
                  <a:pt x="9044" y="20948"/>
                </a:lnTo>
                <a:lnTo>
                  <a:pt x="10763" y="21109"/>
                </a:lnTo>
                <a:lnTo>
                  <a:pt x="11909" y="22011"/>
                </a:lnTo>
                <a:lnTo>
                  <a:pt x="12673" y="23405"/>
                </a:lnTo>
                <a:lnTo>
                  <a:pt x="13899" y="27554"/>
                </a:lnTo>
                <a:lnTo>
                  <a:pt x="14794" y="27894"/>
                </a:lnTo>
                <a:lnTo>
                  <a:pt x="16184" y="28121"/>
                </a:lnTo>
                <a:lnTo>
                  <a:pt x="17904" y="28273"/>
                </a:lnTo>
                <a:lnTo>
                  <a:pt x="19051" y="29167"/>
                </a:lnTo>
                <a:lnTo>
                  <a:pt x="19816" y="30557"/>
                </a:lnTo>
                <a:lnTo>
                  <a:pt x="21345" y="357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PenAnnotation583"/>
          <p:cNvSpPr/>
          <p:nvPr/>
        </p:nvSpPr>
        <p:spPr>
          <a:xfrm>
            <a:off x="8615362" y="4237029"/>
            <a:ext cx="4117" cy="6359"/>
          </a:xfrm>
          <a:custGeom>
            <a:avLst/>
            <a:gdLst/>
            <a:ahLst/>
            <a:cxnLst/>
            <a:rect l="0" t="0" r="0" b="0"/>
            <a:pathLst>
              <a:path w="4117" h="6359">
                <a:moveTo>
                  <a:pt x="0" y="6358"/>
                </a:moveTo>
                <a:lnTo>
                  <a:pt x="4116" y="2242"/>
                </a:lnTo>
                <a:lnTo>
                  <a:pt x="2359" y="4000"/>
                </a:lnTo>
                <a:lnTo>
                  <a:pt x="1572" y="3992"/>
                </a:lnTo>
                <a:lnTo>
                  <a:pt x="1048" y="3193"/>
                </a:lnTo>
                <a:lnTo>
                  <a:pt x="208" y="0"/>
                </a:lnTo>
                <a:lnTo>
                  <a:pt x="138" y="532"/>
                </a:lnTo>
                <a:lnTo>
                  <a:pt x="92" y="1680"/>
                </a:lnTo>
                <a:lnTo>
                  <a:pt x="62" y="3240"/>
                </a:lnTo>
                <a:lnTo>
                  <a:pt x="835" y="4279"/>
                </a:lnTo>
                <a:lnTo>
                  <a:pt x="2144" y="4972"/>
                </a:lnTo>
                <a:close/>
              </a:path>
            </a:pathLst>
          </a:cu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MARTPenAnnotation584"/>
          <p:cNvSpPr/>
          <p:nvPr/>
        </p:nvSpPr>
        <p:spPr>
          <a:xfrm>
            <a:off x="8665368" y="4229102"/>
            <a:ext cx="78583" cy="57140"/>
          </a:xfrm>
          <a:custGeom>
            <a:avLst/>
            <a:gdLst/>
            <a:ahLst/>
            <a:cxnLst/>
            <a:rect l="0" t="0" r="0" b="0"/>
            <a:pathLst>
              <a:path w="78583" h="57140">
                <a:moveTo>
                  <a:pt x="0" y="7141"/>
                </a:moveTo>
                <a:lnTo>
                  <a:pt x="6152" y="13292"/>
                </a:lnTo>
                <a:lnTo>
                  <a:pt x="6482" y="14417"/>
                </a:lnTo>
                <a:lnTo>
                  <a:pt x="6703" y="15960"/>
                </a:lnTo>
                <a:lnTo>
                  <a:pt x="6850" y="17783"/>
                </a:lnTo>
                <a:lnTo>
                  <a:pt x="7742" y="20586"/>
                </a:lnTo>
                <a:lnTo>
                  <a:pt x="9131" y="24042"/>
                </a:lnTo>
                <a:lnTo>
                  <a:pt x="10849" y="27933"/>
                </a:lnTo>
                <a:lnTo>
                  <a:pt x="11995" y="31321"/>
                </a:lnTo>
                <a:lnTo>
                  <a:pt x="12760" y="34374"/>
                </a:lnTo>
                <a:lnTo>
                  <a:pt x="13269" y="37203"/>
                </a:lnTo>
                <a:lnTo>
                  <a:pt x="13609" y="39882"/>
                </a:lnTo>
                <a:lnTo>
                  <a:pt x="13835" y="42462"/>
                </a:lnTo>
                <a:lnTo>
                  <a:pt x="14199" y="48514"/>
                </a:lnTo>
                <a:lnTo>
                  <a:pt x="15022" y="49805"/>
                </a:lnTo>
                <a:lnTo>
                  <a:pt x="16365" y="51458"/>
                </a:lnTo>
                <a:lnTo>
                  <a:pt x="21373" y="57082"/>
                </a:lnTo>
                <a:lnTo>
                  <a:pt x="21424" y="57139"/>
                </a:lnTo>
                <a:lnTo>
                  <a:pt x="21432" y="3859"/>
                </a:lnTo>
                <a:lnTo>
                  <a:pt x="22225" y="2572"/>
                </a:lnTo>
                <a:lnTo>
                  <a:pt x="23548" y="1714"/>
                </a:lnTo>
                <a:lnTo>
                  <a:pt x="28281" y="98"/>
                </a:lnTo>
                <a:lnTo>
                  <a:pt x="30562" y="42"/>
                </a:lnTo>
                <a:lnTo>
                  <a:pt x="41567" y="0"/>
                </a:lnTo>
                <a:lnTo>
                  <a:pt x="42793" y="1587"/>
                </a:lnTo>
                <a:lnTo>
                  <a:pt x="44404" y="4232"/>
                </a:lnTo>
                <a:lnTo>
                  <a:pt x="46272" y="7583"/>
                </a:lnTo>
                <a:lnTo>
                  <a:pt x="47517" y="10611"/>
                </a:lnTo>
                <a:lnTo>
                  <a:pt x="48346" y="13423"/>
                </a:lnTo>
                <a:lnTo>
                  <a:pt x="48900" y="16091"/>
                </a:lnTo>
                <a:lnTo>
                  <a:pt x="50062" y="17871"/>
                </a:lnTo>
                <a:lnTo>
                  <a:pt x="51631" y="19057"/>
                </a:lnTo>
                <a:lnTo>
                  <a:pt x="53471" y="19847"/>
                </a:lnTo>
                <a:lnTo>
                  <a:pt x="55491" y="21168"/>
                </a:lnTo>
                <a:lnTo>
                  <a:pt x="57632" y="22843"/>
                </a:lnTo>
                <a:lnTo>
                  <a:pt x="62978" y="27441"/>
                </a:lnTo>
                <a:lnTo>
                  <a:pt x="64210" y="27818"/>
                </a:lnTo>
                <a:lnTo>
                  <a:pt x="65826" y="28070"/>
                </a:lnTo>
                <a:lnTo>
                  <a:pt x="67697" y="28237"/>
                </a:lnTo>
                <a:lnTo>
                  <a:pt x="69737" y="28349"/>
                </a:lnTo>
                <a:lnTo>
                  <a:pt x="78582" y="2857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PenAnnotation585"/>
          <p:cNvSpPr/>
          <p:nvPr/>
        </p:nvSpPr>
        <p:spPr>
          <a:xfrm>
            <a:off x="8751093" y="4214812"/>
            <a:ext cx="57151" cy="28576"/>
          </a:xfrm>
          <a:custGeom>
            <a:avLst/>
            <a:gdLst/>
            <a:ahLst/>
            <a:cxnLst/>
            <a:rect l="0" t="0" r="0" b="0"/>
            <a:pathLst>
              <a:path w="57151" h="28576">
                <a:moveTo>
                  <a:pt x="0" y="0"/>
                </a:moveTo>
                <a:lnTo>
                  <a:pt x="6850" y="0"/>
                </a:lnTo>
                <a:lnTo>
                  <a:pt x="7742" y="794"/>
                </a:lnTo>
                <a:lnTo>
                  <a:pt x="10849" y="3792"/>
                </a:lnTo>
                <a:lnTo>
                  <a:pt x="17062" y="9943"/>
                </a:lnTo>
                <a:lnTo>
                  <a:pt x="19311" y="11392"/>
                </a:lnTo>
                <a:lnTo>
                  <a:pt x="21606" y="12357"/>
                </a:lnTo>
                <a:lnTo>
                  <a:pt x="27199" y="13906"/>
                </a:lnTo>
                <a:lnTo>
                  <a:pt x="28451" y="14827"/>
                </a:lnTo>
                <a:lnTo>
                  <a:pt x="30081" y="16235"/>
                </a:lnTo>
                <a:lnTo>
                  <a:pt x="31960" y="17967"/>
                </a:lnTo>
                <a:lnTo>
                  <a:pt x="34006" y="19122"/>
                </a:lnTo>
                <a:lnTo>
                  <a:pt x="36165" y="19892"/>
                </a:lnTo>
                <a:lnTo>
                  <a:pt x="41540" y="21127"/>
                </a:lnTo>
                <a:lnTo>
                  <a:pt x="42774" y="21229"/>
                </a:lnTo>
                <a:lnTo>
                  <a:pt x="44391" y="21296"/>
                </a:lnTo>
                <a:lnTo>
                  <a:pt x="46263" y="21341"/>
                </a:lnTo>
                <a:lnTo>
                  <a:pt x="48304" y="22165"/>
                </a:lnTo>
                <a:lnTo>
                  <a:pt x="50460" y="23508"/>
                </a:lnTo>
                <a:lnTo>
                  <a:pt x="57150" y="285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PenAnnotation586"/>
          <p:cNvSpPr/>
          <p:nvPr/>
        </p:nvSpPr>
        <p:spPr>
          <a:xfrm>
            <a:off x="8829677" y="4164806"/>
            <a:ext cx="28574" cy="164307"/>
          </a:xfrm>
          <a:custGeom>
            <a:avLst/>
            <a:gdLst/>
            <a:ahLst/>
            <a:cxnLst/>
            <a:rect l="0" t="0" r="0" b="0"/>
            <a:pathLst>
              <a:path w="28574" h="164307">
                <a:moveTo>
                  <a:pt x="7141" y="0"/>
                </a:moveTo>
                <a:lnTo>
                  <a:pt x="3348" y="0"/>
                </a:lnTo>
                <a:lnTo>
                  <a:pt x="2231" y="794"/>
                </a:lnTo>
                <a:lnTo>
                  <a:pt x="1487" y="2117"/>
                </a:lnTo>
                <a:lnTo>
                  <a:pt x="659" y="5703"/>
                </a:lnTo>
                <a:lnTo>
                  <a:pt x="292" y="9943"/>
                </a:lnTo>
                <a:lnTo>
                  <a:pt x="128" y="14473"/>
                </a:lnTo>
                <a:lnTo>
                  <a:pt x="37" y="23603"/>
                </a:lnTo>
                <a:lnTo>
                  <a:pt x="0" y="48745"/>
                </a:lnTo>
                <a:lnTo>
                  <a:pt x="793" y="53134"/>
                </a:lnTo>
                <a:lnTo>
                  <a:pt x="2116" y="57648"/>
                </a:lnTo>
                <a:lnTo>
                  <a:pt x="3791" y="62244"/>
                </a:lnTo>
                <a:lnTo>
                  <a:pt x="4907" y="66896"/>
                </a:lnTo>
                <a:lnTo>
                  <a:pt x="5651" y="71585"/>
                </a:lnTo>
                <a:lnTo>
                  <a:pt x="6149" y="76299"/>
                </a:lnTo>
                <a:lnTo>
                  <a:pt x="6479" y="81028"/>
                </a:lnTo>
                <a:lnTo>
                  <a:pt x="6700" y="85768"/>
                </a:lnTo>
                <a:lnTo>
                  <a:pt x="6945" y="95269"/>
                </a:lnTo>
                <a:lnTo>
                  <a:pt x="7054" y="104784"/>
                </a:lnTo>
                <a:lnTo>
                  <a:pt x="7878" y="108749"/>
                </a:lnTo>
                <a:lnTo>
                  <a:pt x="9219" y="112187"/>
                </a:lnTo>
                <a:lnTo>
                  <a:pt x="10908" y="115273"/>
                </a:lnTo>
                <a:lnTo>
                  <a:pt x="12033" y="118123"/>
                </a:lnTo>
                <a:lnTo>
                  <a:pt x="12784" y="120817"/>
                </a:lnTo>
                <a:lnTo>
                  <a:pt x="13618" y="125928"/>
                </a:lnTo>
                <a:lnTo>
                  <a:pt x="13989" y="130845"/>
                </a:lnTo>
                <a:lnTo>
                  <a:pt x="14882" y="133268"/>
                </a:lnTo>
                <a:lnTo>
                  <a:pt x="16269" y="135676"/>
                </a:lnTo>
                <a:lnTo>
                  <a:pt x="17989" y="138075"/>
                </a:lnTo>
                <a:lnTo>
                  <a:pt x="19136" y="140469"/>
                </a:lnTo>
                <a:lnTo>
                  <a:pt x="19900" y="142858"/>
                </a:lnTo>
                <a:lnTo>
                  <a:pt x="20750" y="147630"/>
                </a:lnTo>
                <a:lnTo>
                  <a:pt x="21127" y="152397"/>
                </a:lnTo>
                <a:lnTo>
                  <a:pt x="22022" y="154779"/>
                </a:lnTo>
                <a:lnTo>
                  <a:pt x="23412" y="157161"/>
                </a:lnTo>
                <a:lnTo>
                  <a:pt x="28573" y="16430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PenAnnotation587"/>
          <p:cNvSpPr/>
          <p:nvPr/>
        </p:nvSpPr>
        <p:spPr>
          <a:xfrm>
            <a:off x="8858250" y="3989240"/>
            <a:ext cx="28576" cy="68411"/>
          </a:xfrm>
          <a:custGeom>
            <a:avLst/>
            <a:gdLst/>
            <a:ahLst/>
            <a:cxnLst/>
            <a:rect l="0" t="0" r="0" b="0"/>
            <a:pathLst>
              <a:path w="28576" h="68411">
                <a:moveTo>
                  <a:pt x="0" y="4116"/>
                </a:moveTo>
                <a:lnTo>
                  <a:pt x="0" y="0"/>
                </a:lnTo>
                <a:lnTo>
                  <a:pt x="0" y="30318"/>
                </a:lnTo>
                <a:lnTo>
                  <a:pt x="793" y="31903"/>
                </a:lnTo>
                <a:lnTo>
                  <a:pt x="2116" y="33753"/>
                </a:lnTo>
                <a:lnTo>
                  <a:pt x="3792" y="35780"/>
                </a:lnTo>
                <a:lnTo>
                  <a:pt x="4909" y="37926"/>
                </a:lnTo>
                <a:lnTo>
                  <a:pt x="5653" y="40149"/>
                </a:lnTo>
                <a:lnTo>
                  <a:pt x="6151" y="42426"/>
                </a:lnTo>
                <a:lnTo>
                  <a:pt x="7275" y="44737"/>
                </a:lnTo>
                <a:lnTo>
                  <a:pt x="8818" y="47072"/>
                </a:lnTo>
                <a:lnTo>
                  <a:pt x="10642" y="49422"/>
                </a:lnTo>
                <a:lnTo>
                  <a:pt x="12651" y="51782"/>
                </a:lnTo>
                <a:lnTo>
                  <a:pt x="14784" y="54150"/>
                </a:lnTo>
                <a:lnTo>
                  <a:pt x="17000" y="56521"/>
                </a:lnTo>
                <a:lnTo>
                  <a:pt x="18476" y="58897"/>
                </a:lnTo>
                <a:lnTo>
                  <a:pt x="19462" y="61274"/>
                </a:lnTo>
                <a:lnTo>
                  <a:pt x="20118" y="63652"/>
                </a:lnTo>
                <a:lnTo>
                  <a:pt x="21349" y="65238"/>
                </a:lnTo>
                <a:lnTo>
                  <a:pt x="22964" y="66295"/>
                </a:lnTo>
                <a:lnTo>
                  <a:pt x="28575" y="684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PenAnnotation588"/>
          <p:cNvSpPr/>
          <p:nvPr/>
        </p:nvSpPr>
        <p:spPr>
          <a:xfrm>
            <a:off x="8915400" y="4186237"/>
            <a:ext cx="1" cy="14201"/>
          </a:xfrm>
          <a:custGeom>
            <a:avLst/>
            <a:gdLst/>
            <a:ahLst/>
            <a:cxnLst/>
            <a:rect l="0" t="0" r="0" b="0"/>
            <a:pathLst>
              <a:path w="1" h="14201">
                <a:moveTo>
                  <a:pt x="0" y="7144"/>
                </a:moveTo>
                <a:lnTo>
                  <a:pt x="0" y="14200"/>
                </a:ln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PenAnnotation589"/>
          <p:cNvSpPr/>
          <p:nvPr/>
        </p:nvSpPr>
        <p:spPr>
          <a:xfrm>
            <a:off x="7736768" y="4124505"/>
            <a:ext cx="107070" cy="33071"/>
          </a:xfrm>
          <a:custGeom>
            <a:avLst/>
            <a:gdLst/>
            <a:ahLst/>
            <a:cxnLst/>
            <a:rect l="0" t="0" r="0" b="0"/>
            <a:pathLst>
              <a:path w="107070" h="33071">
                <a:moveTo>
                  <a:pt x="7057" y="18870"/>
                </a:moveTo>
                <a:lnTo>
                  <a:pt x="7057" y="11726"/>
                </a:lnTo>
                <a:lnTo>
                  <a:pt x="7057" y="15842"/>
                </a:lnTo>
                <a:lnTo>
                  <a:pt x="7057" y="14084"/>
                </a:lnTo>
                <a:lnTo>
                  <a:pt x="7057" y="18084"/>
                </a:lnTo>
                <a:lnTo>
                  <a:pt x="7850" y="18346"/>
                </a:lnTo>
                <a:lnTo>
                  <a:pt x="10849" y="18637"/>
                </a:lnTo>
                <a:lnTo>
                  <a:pt x="14113" y="18863"/>
                </a:lnTo>
                <a:lnTo>
                  <a:pt x="14142" y="18072"/>
                </a:lnTo>
                <a:lnTo>
                  <a:pt x="14174" y="15075"/>
                </a:lnTo>
                <a:lnTo>
                  <a:pt x="14977" y="13959"/>
                </a:lnTo>
                <a:lnTo>
                  <a:pt x="16306" y="13215"/>
                </a:lnTo>
                <a:lnTo>
                  <a:pt x="17985" y="12718"/>
                </a:lnTo>
                <a:lnTo>
                  <a:pt x="19898" y="12388"/>
                </a:lnTo>
                <a:lnTo>
                  <a:pt x="21967" y="12167"/>
                </a:lnTo>
                <a:lnTo>
                  <a:pt x="28375" y="11734"/>
                </a:lnTo>
                <a:lnTo>
                  <a:pt x="39336" y="11726"/>
                </a:lnTo>
                <a:lnTo>
                  <a:pt x="40482" y="10932"/>
                </a:lnTo>
                <a:lnTo>
                  <a:pt x="41247" y="9609"/>
                </a:lnTo>
                <a:lnTo>
                  <a:pt x="41756" y="7934"/>
                </a:lnTo>
                <a:lnTo>
                  <a:pt x="42889" y="6816"/>
                </a:lnTo>
                <a:lnTo>
                  <a:pt x="44439" y="6071"/>
                </a:lnTo>
                <a:lnTo>
                  <a:pt x="49877" y="4593"/>
                </a:lnTo>
                <a:lnTo>
                  <a:pt x="49916" y="4583"/>
                </a:lnTo>
                <a:lnTo>
                  <a:pt x="49917" y="4583"/>
                </a:lnTo>
                <a:lnTo>
                  <a:pt x="63188" y="4582"/>
                </a:lnTo>
                <a:lnTo>
                  <a:pt x="63527" y="3788"/>
                </a:lnTo>
                <a:lnTo>
                  <a:pt x="63754" y="2465"/>
                </a:lnTo>
                <a:lnTo>
                  <a:pt x="63905" y="790"/>
                </a:lnTo>
                <a:lnTo>
                  <a:pt x="64799" y="466"/>
                </a:lnTo>
                <a:lnTo>
                  <a:pt x="66189" y="1045"/>
                </a:lnTo>
                <a:lnTo>
                  <a:pt x="67910" y="2224"/>
                </a:lnTo>
                <a:lnTo>
                  <a:pt x="69057" y="2216"/>
                </a:lnTo>
                <a:lnTo>
                  <a:pt x="69822" y="1417"/>
                </a:lnTo>
                <a:lnTo>
                  <a:pt x="70331" y="91"/>
                </a:lnTo>
                <a:lnTo>
                  <a:pt x="70671" y="0"/>
                </a:lnTo>
                <a:lnTo>
                  <a:pt x="70897" y="734"/>
                </a:lnTo>
                <a:lnTo>
                  <a:pt x="71048" y="2016"/>
                </a:lnTo>
                <a:lnTo>
                  <a:pt x="71942" y="2872"/>
                </a:lnTo>
                <a:lnTo>
                  <a:pt x="73332" y="3442"/>
                </a:lnTo>
                <a:lnTo>
                  <a:pt x="75053" y="3822"/>
                </a:lnTo>
                <a:lnTo>
                  <a:pt x="76200" y="3281"/>
                </a:lnTo>
                <a:lnTo>
                  <a:pt x="76965" y="2127"/>
                </a:lnTo>
                <a:lnTo>
                  <a:pt x="77475" y="564"/>
                </a:lnTo>
                <a:lnTo>
                  <a:pt x="77815" y="316"/>
                </a:lnTo>
                <a:lnTo>
                  <a:pt x="78041" y="944"/>
                </a:lnTo>
                <a:lnTo>
                  <a:pt x="78192" y="2157"/>
                </a:lnTo>
                <a:lnTo>
                  <a:pt x="79086" y="2965"/>
                </a:lnTo>
                <a:lnTo>
                  <a:pt x="80476" y="3504"/>
                </a:lnTo>
                <a:lnTo>
                  <a:pt x="85335" y="4519"/>
                </a:lnTo>
                <a:lnTo>
                  <a:pt x="87620" y="4554"/>
                </a:lnTo>
                <a:lnTo>
                  <a:pt x="91762" y="4577"/>
                </a:lnTo>
                <a:lnTo>
                  <a:pt x="92102" y="5372"/>
                </a:lnTo>
                <a:lnTo>
                  <a:pt x="92328" y="6696"/>
                </a:lnTo>
                <a:lnTo>
                  <a:pt x="92479" y="8373"/>
                </a:lnTo>
                <a:lnTo>
                  <a:pt x="93374" y="9490"/>
                </a:lnTo>
                <a:lnTo>
                  <a:pt x="94764" y="10236"/>
                </a:lnTo>
                <a:lnTo>
                  <a:pt x="99836" y="11700"/>
                </a:lnTo>
                <a:lnTo>
                  <a:pt x="107068" y="11726"/>
                </a:lnTo>
                <a:lnTo>
                  <a:pt x="107069" y="22368"/>
                </a:lnTo>
                <a:lnTo>
                  <a:pt x="106275" y="23583"/>
                </a:lnTo>
                <a:lnTo>
                  <a:pt x="104953" y="24393"/>
                </a:lnTo>
                <a:lnTo>
                  <a:pt x="99952" y="26005"/>
                </a:lnTo>
                <a:lnTo>
                  <a:pt x="85939" y="26013"/>
                </a:lnTo>
                <a:lnTo>
                  <a:pt x="85046" y="26807"/>
                </a:lnTo>
                <a:lnTo>
                  <a:pt x="81935" y="29806"/>
                </a:lnTo>
                <a:lnTo>
                  <a:pt x="79994" y="30923"/>
                </a:lnTo>
                <a:lnTo>
                  <a:pt x="77906" y="31668"/>
                </a:lnTo>
                <a:lnTo>
                  <a:pt x="71734" y="33070"/>
                </a:lnTo>
                <a:lnTo>
                  <a:pt x="70812" y="32305"/>
                </a:lnTo>
                <a:lnTo>
                  <a:pt x="69405" y="31002"/>
                </a:lnTo>
                <a:lnTo>
                  <a:pt x="64234" y="26039"/>
                </a:lnTo>
                <a:lnTo>
                  <a:pt x="57357" y="32864"/>
                </a:lnTo>
                <a:lnTo>
                  <a:pt x="57260" y="32168"/>
                </a:lnTo>
                <a:lnTo>
                  <a:pt x="57195" y="30910"/>
                </a:lnTo>
                <a:lnTo>
                  <a:pt x="57150" y="29278"/>
                </a:lnTo>
                <a:lnTo>
                  <a:pt x="56328" y="28189"/>
                </a:lnTo>
                <a:lnTo>
                  <a:pt x="54985" y="27464"/>
                </a:lnTo>
                <a:lnTo>
                  <a:pt x="49945" y="26021"/>
                </a:lnTo>
                <a:lnTo>
                  <a:pt x="49927" y="29808"/>
                </a:lnTo>
                <a:lnTo>
                  <a:pt x="49131" y="30130"/>
                </a:lnTo>
                <a:lnTo>
                  <a:pt x="47806" y="29552"/>
                </a:lnTo>
                <a:lnTo>
                  <a:pt x="46129" y="28372"/>
                </a:lnTo>
                <a:lnTo>
                  <a:pt x="44218" y="27586"/>
                </a:lnTo>
                <a:lnTo>
                  <a:pt x="42149" y="27062"/>
                </a:lnTo>
                <a:lnTo>
                  <a:pt x="36013" y="26075"/>
                </a:lnTo>
                <a:lnTo>
                  <a:pt x="33684" y="26041"/>
                </a:lnTo>
                <a:lnTo>
                  <a:pt x="28792" y="26015"/>
                </a:lnTo>
                <a:lnTo>
                  <a:pt x="28691" y="25221"/>
                </a:lnTo>
                <a:lnTo>
                  <a:pt x="28623" y="23897"/>
                </a:lnTo>
                <a:lnTo>
                  <a:pt x="28578" y="22222"/>
                </a:lnTo>
                <a:lnTo>
                  <a:pt x="27754" y="21104"/>
                </a:lnTo>
                <a:lnTo>
                  <a:pt x="26411" y="20359"/>
                </a:lnTo>
                <a:lnTo>
                  <a:pt x="21640" y="18957"/>
                </a:lnTo>
                <a:lnTo>
                  <a:pt x="19360" y="18908"/>
                </a:lnTo>
                <a:lnTo>
                  <a:pt x="15220" y="18877"/>
                </a:lnTo>
                <a:lnTo>
                  <a:pt x="14879" y="18081"/>
                </a:lnTo>
                <a:lnTo>
                  <a:pt x="14654" y="16756"/>
                </a:lnTo>
                <a:lnTo>
                  <a:pt x="14227" y="12020"/>
                </a:lnTo>
                <a:lnTo>
                  <a:pt x="12095" y="11857"/>
                </a:lnTo>
                <a:lnTo>
                  <a:pt x="10417" y="11813"/>
                </a:lnTo>
                <a:lnTo>
                  <a:pt x="9296" y="12578"/>
                </a:lnTo>
                <a:lnTo>
                  <a:pt x="8549" y="13881"/>
                </a:lnTo>
                <a:lnTo>
                  <a:pt x="7351" y="17885"/>
                </a:lnTo>
                <a:lnTo>
                  <a:pt x="7253" y="17419"/>
                </a:lnTo>
                <a:lnTo>
                  <a:pt x="7188" y="16315"/>
                </a:lnTo>
                <a:lnTo>
                  <a:pt x="7064" y="11994"/>
                </a:lnTo>
                <a:lnTo>
                  <a:pt x="6268" y="11111"/>
                </a:lnTo>
                <a:lnTo>
                  <a:pt x="3267" y="8013"/>
                </a:lnTo>
                <a:lnTo>
                  <a:pt x="2148" y="7663"/>
                </a:lnTo>
                <a:lnTo>
                  <a:pt x="1403" y="8224"/>
                </a:lnTo>
                <a:lnTo>
                  <a:pt x="0" y="11521"/>
                </a:lnTo>
                <a:lnTo>
                  <a:pt x="2068" y="11635"/>
                </a:lnTo>
                <a:lnTo>
                  <a:pt x="7018" y="11725"/>
                </a:lnTo>
                <a:lnTo>
                  <a:pt x="7031" y="11725"/>
                </a:lnTo>
                <a:lnTo>
                  <a:pt x="7057" y="4669"/>
                </a:lnTo>
                <a:lnTo>
                  <a:pt x="7057" y="117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PenAnnotation590"/>
          <p:cNvSpPr/>
          <p:nvPr/>
        </p:nvSpPr>
        <p:spPr>
          <a:xfrm>
            <a:off x="7072341" y="5136364"/>
            <a:ext cx="92841" cy="153847"/>
          </a:xfrm>
          <a:custGeom>
            <a:avLst/>
            <a:gdLst/>
            <a:ahLst/>
            <a:cxnLst/>
            <a:rect l="0" t="0" r="0" b="0"/>
            <a:pathLst>
              <a:path w="92841" h="153847">
                <a:moveTo>
                  <a:pt x="85696" y="7136"/>
                </a:moveTo>
                <a:lnTo>
                  <a:pt x="85696" y="3343"/>
                </a:lnTo>
                <a:lnTo>
                  <a:pt x="84902" y="2226"/>
                </a:lnTo>
                <a:lnTo>
                  <a:pt x="83580" y="1481"/>
                </a:lnTo>
                <a:lnTo>
                  <a:pt x="79545" y="286"/>
                </a:lnTo>
                <a:lnTo>
                  <a:pt x="76877" y="123"/>
                </a:lnTo>
                <a:lnTo>
                  <a:pt x="73046" y="50"/>
                </a:lnTo>
                <a:lnTo>
                  <a:pt x="61786" y="0"/>
                </a:lnTo>
                <a:lnTo>
                  <a:pt x="59436" y="791"/>
                </a:lnTo>
                <a:lnTo>
                  <a:pt x="57078" y="2112"/>
                </a:lnTo>
                <a:lnTo>
                  <a:pt x="54710" y="3786"/>
                </a:lnTo>
                <a:lnTo>
                  <a:pt x="51545" y="5697"/>
                </a:lnTo>
                <a:lnTo>
                  <a:pt x="47848" y="7764"/>
                </a:lnTo>
                <a:lnTo>
                  <a:pt x="39506" y="12177"/>
                </a:lnTo>
                <a:lnTo>
                  <a:pt x="30507" y="16785"/>
                </a:lnTo>
                <a:lnTo>
                  <a:pt x="26678" y="19918"/>
                </a:lnTo>
                <a:lnTo>
                  <a:pt x="23332" y="23595"/>
                </a:lnTo>
                <a:lnTo>
                  <a:pt x="20308" y="27633"/>
                </a:lnTo>
                <a:lnTo>
                  <a:pt x="17498" y="31913"/>
                </a:lnTo>
                <a:lnTo>
                  <a:pt x="14831" y="36354"/>
                </a:lnTo>
                <a:lnTo>
                  <a:pt x="12259" y="40902"/>
                </a:lnTo>
                <a:lnTo>
                  <a:pt x="10544" y="45522"/>
                </a:lnTo>
                <a:lnTo>
                  <a:pt x="9401" y="50189"/>
                </a:lnTo>
                <a:lnTo>
                  <a:pt x="8639" y="54888"/>
                </a:lnTo>
                <a:lnTo>
                  <a:pt x="7337" y="58814"/>
                </a:lnTo>
                <a:lnTo>
                  <a:pt x="5675" y="62225"/>
                </a:lnTo>
                <a:lnTo>
                  <a:pt x="3774" y="65294"/>
                </a:lnTo>
                <a:lnTo>
                  <a:pt x="2507" y="68926"/>
                </a:lnTo>
                <a:lnTo>
                  <a:pt x="1662" y="72936"/>
                </a:lnTo>
                <a:lnTo>
                  <a:pt x="1098" y="77196"/>
                </a:lnTo>
                <a:lnTo>
                  <a:pt x="722" y="81624"/>
                </a:lnTo>
                <a:lnTo>
                  <a:pt x="472" y="86163"/>
                </a:lnTo>
                <a:lnTo>
                  <a:pt x="193" y="94646"/>
                </a:lnTo>
                <a:lnTo>
                  <a:pt x="37" y="104678"/>
                </a:lnTo>
                <a:lnTo>
                  <a:pt x="0" y="112930"/>
                </a:lnTo>
                <a:lnTo>
                  <a:pt x="785" y="116559"/>
                </a:lnTo>
                <a:lnTo>
                  <a:pt x="2101" y="119772"/>
                </a:lnTo>
                <a:lnTo>
                  <a:pt x="3772" y="122708"/>
                </a:lnTo>
                <a:lnTo>
                  <a:pt x="5680" y="125459"/>
                </a:lnTo>
                <a:lnTo>
                  <a:pt x="7746" y="128087"/>
                </a:lnTo>
                <a:lnTo>
                  <a:pt x="9917" y="130632"/>
                </a:lnTo>
                <a:lnTo>
                  <a:pt x="12158" y="133122"/>
                </a:lnTo>
                <a:lnTo>
                  <a:pt x="16765" y="138007"/>
                </a:lnTo>
                <a:lnTo>
                  <a:pt x="19898" y="140421"/>
                </a:lnTo>
                <a:lnTo>
                  <a:pt x="23574" y="142824"/>
                </a:lnTo>
                <a:lnTo>
                  <a:pt x="27613" y="145219"/>
                </a:lnTo>
                <a:lnTo>
                  <a:pt x="31099" y="146816"/>
                </a:lnTo>
                <a:lnTo>
                  <a:pt x="34217" y="147881"/>
                </a:lnTo>
                <a:lnTo>
                  <a:pt x="37090" y="148591"/>
                </a:lnTo>
                <a:lnTo>
                  <a:pt x="39798" y="149858"/>
                </a:lnTo>
                <a:lnTo>
                  <a:pt x="42397" y="151496"/>
                </a:lnTo>
                <a:lnTo>
                  <a:pt x="44924" y="153382"/>
                </a:lnTo>
                <a:lnTo>
                  <a:pt x="48196" y="153846"/>
                </a:lnTo>
                <a:lnTo>
                  <a:pt x="51965" y="153361"/>
                </a:lnTo>
                <a:lnTo>
                  <a:pt x="56065" y="152244"/>
                </a:lnTo>
                <a:lnTo>
                  <a:pt x="59592" y="151500"/>
                </a:lnTo>
                <a:lnTo>
                  <a:pt x="62737" y="151003"/>
                </a:lnTo>
                <a:lnTo>
                  <a:pt x="65627" y="150672"/>
                </a:lnTo>
                <a:lnTo>
                  <a:pt x="69142" y="150452"/>
                </a:lnTo>
                <a:lnTo>
                  <a:pt x="77280" y="150207"/>
                </a:lnTo>
                <a:lnTo>
                  <a:pt x="80879" y="149348"/>
                </a:lnTo>
                <a:lnTo>
                  <a:pt x="84073" y="147981"/>
                </a:lnTo>
                <a:lnTo>
                  <a:pt x="92840" y="14286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PenAnnotation591"/>
          <p:cNvSpPr/>
          <p:nvPr/>
        </p:nvSpPr>
        <p:spPr>
          <a:xfrm>
            <a:off x="7200995" y="5164931"/>
            <a:ext cx="56966" cy="78277"/>
          </a:xfrm>
          <a:custGeom>
            <a:avLst/>
            <a:gdLst/>
            <a:ahLst/>
            <a:cxnLst/>
            <a:rect l="0" t="0" r="0" b="0"/>
            <a:pathLst>
              <a:path w="56966" h="78277">
                <a:moveTo>
                  <a:pt x="28480" y="0"/>
                </a:moveTo>
                <a:lnTo>
                  <a:pt x="18537" y="0"/>
                </a:lnTo>
                <a:lnTo>
                  <a:pt x="17089" y="794"/>
                </a:lnTo>
                <a:lnTo>
                  <a:pt x="16123" y="2117"/>
                </a:lnTo>
                <a:lnTo>
                  <a:pt x="15479" y="3792"/>
                </a:lnTo>
                <a:lnTo>
                  <a:pt x="15050" y="6497"/>
                </a:lnTo>
                <a:lnTo>
                  <a:pt x="14764" y="9888"/>
                </a:lnTo>
                <a:lnTo>
                  <a:pt x="14573" y="13735"/>
                </a:lnTo>
                <a:lnTo>
                  <a:pt x="13652" y="17888"/>
                </a:lnTo>
                <a:lnTo>
                  <a:pt x="12245" y="22244"/>
                </a:lnTo>
                <a:lnTo>
                  <a:pt x="10513" y="26736"/>
                </a:lnTo>
                <a:lnTo>
                  <a:pt x="9358" y="30524"/>
                </a:lnTo>
                <a:lnTo>
                  <a:pt x="8588" y="33843"/>
                </a:lnTo>
                <a:lnTo>
                  <a:pt x="8075" y="36849"/>
                </a:lnTo>
                <a:lnTo>
                  <a:pt x="6939" y="39647"/>
                </a:lnTo>
                <a:lnTo>
                  <a:pt x="5388" y="42306"/>
                </a:lnTo>
                <a:lnTo>
                  <a:pt x="3560" y="44873"/>
                </a:lnTo>
                <a:lnTo>
                  <a:pt x="2342" y="47377"/>
                </a:lnTo>
                <a:lnTo>
                  <a:pt x="1529" y="49842"/>
                </a:lnTo>
                <a:lnTo>
                  <a:pt x="987" y="52278"/>
                </a:lnTo>
                <a:lnTo>
                  <a:pt x="627" y="54695"/>
                </a:lnTo>
                <a:lnTo>
                  <a:pt x="386" y="57101"/>
                </a:lnTo>
                <a:lnTo>
                  <a:pt x="225" y="59498"/>
                </a:lnTo>
                <a:lnTo>
                  <a:pt x="118" y="61891"/>
                </a:lnTo>
                <a:lnTo>
                  <a:pt x="0" y="66665"/>
                </a:lnTo>
                <a:lnTo>
                  <a:pt x="762" y="68256"/>
                </a:lnTo>
                <a:lnTo>
                  <a:pt x="2064" y="69316"/>
                </a:lnTo>
                <a:lnTo>
                  <a:pt x="6064" y="71019"/>
                </a:lnTo>
                <a:lnTo>
                  <a:pt x="7185" y="71952"/>
                </a:lnTo>
                <a:lnTo>
                  <a:pt x="8727" y="73368"/>
                </a:lnTo>
                <a:lnTo>
                  <a:pt x="10549" y="75106"/>
                </a:lnTo>
                <a:lnTo>
                  <a:pt x="12557" y="76264"/>
                </a:lnTo>
                <a:lnTo>
                  <a:pt x="14690" y="77037"/>
                </a:lnTo>
                <a:lnTo>
                  <a:pt x="16905" y="77552"/>
                </a:lnTo>
                <a:lnTo>
                  <a:pt x="19175" y="77895"/>
                </a:lnTo>
                <a:lnTo>
                  <a:pt x="21483" y="78124"/>
                </a:lnTo>
                <a:lnTo>
                  <a:pt x="23815" y="78276"/>
                </a:lnTo>
                <a:lnTo>
                  <a:pt x="26164" y="77584"/>
                </a:lnTo>
                <a:lnTo>
                  <a:pt x="28523" y="76329"/>
                </a:lnTo>
                <a:lnTo>
                  <a:pt x="30890" y="74698"/>
                </a:lnTo>
                <a:lnTo>
                  <a:pt x="33261" y="73611"/>
                </a:lnTo>
                <a:lnTo>
                  <a:pt x="35636" y="72887"/>
                </a:lnTo>
                <a:lnTo>
                  <a:pt x="38014" y="72403"/>
                </a:lnTo>
                <a:lnTo>
                  <a:pt x="40392" y="71288"/>
                </a:lnTo>
                <a:lnTo>
                  <a:pt x="42771" y="69750"/>
                </a:lnTo>
                <a:lnTo>
                  <a:pt x="48501" y="65371"/>
                </a:lnTo>
                <a:lnTo>
                  <a:pt x="48970" y="64218"/>
                </a:lnTo>
                <a:lnTo>
                  <a:pt x="49284" y="62656"/>
                </a:lnTo>
                <a:lnTo>
                  <a:pt x="49493" y="60820"/>
                </a:lnTo>
                <a:lnTo>
                  <a:pt x="50425" y="58803"/>
                </a:lnTo>
                <a:lnTo>
                  <a:pt x="51842" y="56665"/>
                </a:lnTo>
                <a:lnTo>
                  <a:pt x="56024" y="51321"/>
                </a:lnTo>
                <a:lnTo>
                  <a:pt x="56368" y="50089"/>
                </a:lnTo>
                <a:lnTo>
                  <a:pt x="56596" y="48474"/>
                </a:lnTo>
                <a:lnTo>
                  <a:pt x="56750" y="46603"/>
                </a:lnTo>
                <a:lnTo>
                  <a:pt x="56851" y="44563"/>
                </a:lnTo>
                <a:lnTo>
                  <a:pt x="56965" y="40179"/>
                </a:lnTo>
                <a:lnTo>
                  <a:pt x="56200" y="37898"/>
                </a:lnTo>
                <a:lnTo>
                  <a:pt x="54898" y="35584"/>
                </a:lnTo>
                <a:lnTo>
                  <a:pt x="53236" y="33248"/>
                </a:lnTo>
                <a:lnTo>
                  <a:pt x="52128" y="30896"/>
                </a:lnTo>
                <a:lnTo>
                  <a:pt x="51388" y="28535"/>
                </a:lnTo>
                <a:lnTo>
                  <a:pt x="50203" y="22834"/>
                </a:lnTo>
                <a:lnTo>
                  <a:pt x="49312" y="22367"/>
                </a:lnTo>
                <a:lnTo>
                  <a:pt x="47924" y="22055"/>
                </a:lnTo>
                <a:lnTo>
                  <a:pt x="46205" y="21847"/>
                </a:lnTo>
                <a:lnTo>
                  <a:pt x="45059" y="20914"/>
                </a:lnTo>
                <a:lnTo>
                  <a:pt x="44296" y="19499"/>
                </a:lnTo>
                <a:lnTo>
                  <a:pt x="43069" y="15317"/>
                </a:lnTo>
                <a:lnTo>
                  <a:pt x="42175" y="14974"/>
                </a:lnTo>
                <a:lnTo>
                  <a:pt x="40784" y="14745"/>
                </a:lnTo>
                <a:lnTo>
                  <a:pt x="35623" y="142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PenAnnotation592"/>
          <p:cNvSpPr/>
          <p:nvPr/>
        </p:nvSpPr>
        <p:spPr>
          <a:xfrm>
            <a:off x="7272337" y="5107781"/>
            <a:ext cx="49979" cy="96983"/>
          </a:xfrm>
          <a:custGeom>
            <a:avLst/>
            <a:gdLst/>
            <a:ahLst/>
            <a:cxnLst/>
            <a:rect l="0" t="0" r="0" b="0"/>
            <a:pathLst>
              <a:path w="49979" h="96983">
                <a:moveTo>
                  <a:pt x="0" y="42862"/>
                </a:moveTo>
                <a:lnTo>
                  <a:pt x="3793" y="42862"/>
                </a:lnTo>
                <a:lnTo>
                  <a:pt x="5704" y="43656"/>
                </a:lnTo>
                <a:lnTo>
                  <a:pt x="7771" y="44979"/>
                </a:lnTo>
                <a:lnTo>
                  <a:pt x="13001" y="49013"/>
                </a:lnTo>
                <a:lnTo>
                  <a:pt x="13429" y="50138"/>
                </a:lnTo>
                <a:lnTo>
                  <a:pt x="13715" y="51681"/>
                </a:lnTo>
                <a:lnTo>
                  <a:pt x="13906" y="53504"/>
                </a:lnTo>
                <a:lnTo>
                  <a:pt x="14827" y="55513"/>
                </a:lnTo>
                <a:lnTo>
                  <a:pt x="16235" y="57646"/>
                </a:lnTo>
                <a:lnTo>
                  <a:pt x="17967" y="59862"/>
                </a:lnTo>
                <a:lnTo>
                  <a:pt x="19916" y="62133"/>
                </a:lnTo>
                <a:lnTo>
                  <a:pt x="22008" y="64441"/>
                </a:lnTo>
                <a:lnTo>
                  <a:pt x="27278" y="70055"/>
                </a:lnTo>
                <a:lnTo>
                  <a:pt x="31983" y="74820"/>
                </a:lnTo>
                <a:lnTo>
                  <a:pt x="33228" y="76868"/>
                </a:lnTo>
                <a:lnTo>
                  <a:pt x="34058" y="79026"/>
                </a:lnTo>
                <a:lnTo>
                  <a:pt x="34612" y="81259"/>
                </a:lnTo>
                <a:lnTo>
                  <a:pt x="35775" y="83542"/>
                </a:lnTo>
                <a:lnTo>
                  <a:pt x="37343" y="85857"/>
                </a:lnTo>
                <a:lnTo>
                  <a:pt x="41772" y="91484"/>
                </a:lnTo>
                <a:lnTo>
                  <a:pt x="42930" y="91945"/>
                </a:lnTo>
                <a:lnTo>
                  <a:pt x="44495" y="92253"/>
                </a:lnTo>
                <a:lnTo>
                  <a:pt x="49910" y="92858"/>
                </a:lnTo>
                <a:lnTo>
                  <a:pt x="49964" y="94981"/>
                </a:lnTo>
                <a:lnTo>
                  <a:pt x="49978" y="96657"/>
                </a:lnTo>
                <a:lnTo>
                  <a:pt x="49194" y="96982"/>
                </a:lnTo>
                <a:lnTo>
                  <a:pt x="47877" y="96405"/>
                </a:lnTo>
                <a:lnTo>
                  <a:pt x="46206" y="95226"/>
                </a:lnTo>
                <a:lnTo>
                  <a:pt x="44297" y="93646"/>
                </a:lnTo>
                <a:lnTo>
                  <a:pt x="42232" y="91800"/>
                </a:lnTo>
                <a:lnTo>
                  <a:pt x="40060" y="89775"/>
                </a:lnTo>
                <a:lnTo>
                  <a:pt x="38613" y="87631"/>
                </a:lnTo>
                <a:lnTo>
                  <a:pt x="37649" y="85408"/>
                </a:lnTo>
                <a:lnTo>
                  <a:pt x="37005" y="83133"/>
                </a:lnTo>
                <a:lnTo>
                  <a:pt x="35783" y="80822"/>
                </a:lnTo>
                <a:lnTo>
                  <a:pt x="34174" y="78487"/>
                </a:lnTo>
                <a:lnTo>
                  <a:pt x="32308" y="76137"/>
                </a:lnTo>
                <a:lnTo>
                  <a:pt x="31063" y="73777"/>
                </a:lnTo>
                <a:lnTo>
                  <a:pt x="30234" y="71409"/>
                </a:lnTo>
                <a:lnTo>
                  <a:pt x="29680" y="69037"/>
                </a:lnTo>
                <a:lnTo>
                  <a:pt x="28518" y="66662"/>
                </a:lnTo>
                <a:lnTo>
                  <a:pt x="26950" y="64285"/>
                </a:lnTo>
                <a:lnTo>
                  <a:pt x="25110" y="61907"/>
                </a:lnTo>
                <a:lnTo>
                  <a:pt x="23884" y="59528"/>
                </a:lnTo>
                <a:lnTo>
                  <a:pt x="23066" y="57147"/>
                </a:lnTo>
                <a:lnTo>
                  <a:pt x="22521" y="54767"/>
                </a:lnTo>
                <a:lnTo>
                  <a:pt x="21364" y="52386"/>
                </a:lnTo>
                <a:lnTo>
                  <a:pt x="19800" y="50006"/>
                </a:lnTo>
                <a:lnTo>
                  <a:pt x="17962" y="47624"/>
                </a:lnTo>
                <a:lnTo>
                  <a:pt x="16737" y="45244"/>
                </a:lnTo>
                <a:lnTo>
                  <a:pt x="15921" y="42862"/>
                </a:lnTo>
                <a:lnTo>
                  <a:pt x="14610" y="37129"/>
                </a:lnTo>
                <a:lnTo>
                  <a:pt x="15297" y="35865"/>
                </a:lnTo>
                <a:lnTo>
                  <a:pt x="16547" y="34229"/>
                </a:lnTo>
                <a:lnTo>
                  <a:pt x="21146" y="28906"/>
                </a:lnTo>
                <a:lnTo>
                  <a:pt x="23421" y="24489"/>
                </a:lnTo>
                <a:lnTo>
                  <a:pt x="3571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PenAnnotation593"/>
          <p:cNvSpPr/>
          <p:nvPr/>
        </p:nvSpPr>
        <p:spPr>
          <a:xfrm>
            <a:off x="7344102" y="5088911"/>
            <a:ext cx="42525" cy="90218"/>
          </a:xfrm>
          <a:custGeom>
            <a:avLst/>
            <a:gdLst/>
            <a:ahLst/>
            <a:cxnLst/>
            <a:rect l="0" t="0" r="0" b="0"/>
            <a:pathLst>
              <a:path w="42525" h="90218">
                <a:moveTo>
                  <a:pt x="21104" y="4582"/>
                </a:moveTo>
                <a:lnTo>
                  <a:pt x="21104" y="467"/>
                </a:lnTo>
                <a:lnTo>
                  <a:pt x="21104" y="2224"/>
                </a:lnTo>
                <a:lnTo>
                  <a:pt x="21104" y="0"/>
                </a:lnTo>
                <a:lnTo>
                  <a:pt x="21104" y="2017"/>
                </a:lnTo>
                <a:lnTo>
                  <a:pt x="20310" y="2872"/>
                </a:lnTo>
                <a:lnTo>
                  <a:pt x="18988" y="3442"/>
                </a:lnTo>
                <a:lnTo>
                  <a:pt x="17311" y="3822"/>
                </a:lnTo>
                <a:lnTo>
                  <a:pt x="15400" y="4076"/>
                </a:lnTo>
                <a:lnTo>
                  <a:pt x="13333" y="4244"/>
                </a:lnTo>
                <a:lnTo>
                  <a:pt x="8103" y="4516"/>
                </a:lnTo>
                <a:lnTo>
                  <a:pt x="3405" y="4562"/>
                </a:lnTo>
                <a:lnTo>
                  <a:pt x="2161" y="5363"/>
                </a:lnTo>
                <a:lnTo>
                  <a:pt x="1331" y="6690"/>
                </a:lnTo>
                <a:lnTo>
                  <a:pt x="0" y="10731"/>
                </a:lnTo>
                <a:lnTo>
                  <a:pt x="685" y="11857"/>
                </a:lnTo>
                <a:lnTo>
                  <a:pt x="1934" y="13401"/>
                </a:lnTo>
                <a:lnTo>
                  <a:pt x="3563" y="15224"/>
                </a:lnTo>
                <a:lnTo>
                  <a:pt x="4647" y="17233"/>
                </a:lnTo>
                <a:lnTo>
                  <a:pt x="5371" y="19366"/>
                </a:lnTo>
                <a:lnTo>
                  <a:pt x="5852" y="21582"/>
                </a:lnTo>
                <a:lnTo>
                  <a:pt x="6967" y="23852"/>
                </a:lnTo>
                <a:lnTo>
                  <a:pt x="8505" y="26160"/>
                </a:lnTo>
                <a:lnTo>
                  <a:pt x="10323" y="28493"/>
                </a:lnTo>
                <a:lnTo>
                  <a:pt x="12329" y="30841"/>
                </a:lnTo>
                <a:lnTo>
                  <a:pt x="14461" y="33201"/>
                </a:lnTo>
                <a:lnTo>
                  <a:pt x="18944" y="37939"/>
                </a:lnTo>
                <a:lnTo>
                  <a:pt x="23584" y="42691"/>
                </a:lnTo>
                <a:lnTo>
                  <a:pt x="25138" y="45863"/>
                </a:lnTo>
                <a:lnTo>
                  <a:pt x="26175" y="49565"/>
                </a:lnTo>
                <a:lnTo>
                  <a:pt x="26865" y="53621"/>
                </a:lnTo>
                <a:lnTo>
                  <a:pt x="28120" y="56325"/>
                </a:lnTo>
                <a:lnTo>
                  <a:pt x="29750" y="58127"/>
                </a:lnTo>
                <a:lnTo>
                  <a:pt x="31630" y="59329"/>
                </a:lnTo>
                <a:lnTo>
                  <a:pt x="33677" y="60924"/>
                </a:lnTo>
                <a:lnTo>
                  <a:pt x="35837" y="62781"/>
                </a:lnTo>
                <a:lnTo>
                  <a:pt x="38069" y="64812"/>
                </a:lnTo>
                <a:lnTo>
                  <a:pt x="39558" y="66961"/>
                </a:lnTo>
                <a:lnTo>
                  <a:pt x="40551" y="69187"/>
                </a:lnTo>
                <a:lnTo>
                  <a:pt x="42143" y="74670"/>
                </a:lnTo>
                <a:lnTo>
                  <a:pt x="42273" y="75914"/>
                </a:lnTo>
                <a:lnTo>
                  <a:pt x="42361" y="77537"/>
                </a:lnTo>
                <a:lnTo>
                  <a:pt x="42524" y="82834"/>
                </a:lnTo>
                <a:lnTo>
                  <a:pt x="41734" y="83738"/>
                </a:lnTo>
                <a:lnTo>
                  <a:pt x="36383" y="89285"/>
                </a:lnTo>
                <a:lnTo>
                  <a:pt x="35259" y="89626"/>
                </a:lnTo>
                <a:lnTo>
                  <a:pt x="33716" y="89853"/>
                </a:lnTo>
                <a:lnTo>
                  <a:pt x="29328" y="90217"/>
                </a:lnTo>
                <a:lnTo>
                  <a:pt x="28175" y="89454"/>
                </a:lnTo>
                <a:lnTo>
                  <a:pt x="26610" y="88151"/>
                </a:lnTo>
                <a:lnTo>
                  <a:pt x="21104" y="831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PenAnnotation594"/>
          <p:cNvSpPr/>
          <p:nvPr/>
        </p:nvSpPr>
        <p:spPr>
          <a:xfrm>
            <a:off x="7400925" y="5073378"/>
            <a:ext cx="57124" cy="84410"/>
          </a:xfrm>
          <a:custGeom>
            <a:avLst/>
            <a:gdLst/>
            <a:ahLst/>
            <a:cxnLst/>
            <a:rect l="0" t="0" r="0" b="0"/>
            <a:pathLst>
              <a:path w="57124" h="84410">
                <a:moveTo>
                  <a:pt x="0" y="62978"/>
                </a:moveTo>
                <a:lnTo>
                  <a:pt x="0" y="49977"/>
                </a:lnTo>
                <a:lnTo>
                  <a:pt x="793" y="49548"/>
                </a:lnTo>
                <a:lnTo>
                  <a:pt x="2116" y="49262"/>
                </a:lnTo>
                <a:lnTo>
                  <a:pt x="6151" y="48803"/>
                </a:lnTo>
                <a:lnTo>
                  <a:pt x="7275" y="47972"/>
                </a:lnTo>
                <a:lnTo>
                  <a:pt x="8818" y="46624"/>
                </a:lnTo>
                <a:lnTo>
                  <a:pt x="10642" y="44931"/>
                </a:lnTo>
                <a:lnTo>
                  <a:pt x="12651" y="43803"/>
                </a:lnTo>
                <a:lnTo>
                  <a:pt x="14784" y="43051"/>
                </a:lnTo>
                <a:lnTo>
                  <a:pt x="17000" y="42550"/>
                </a:lnTo>
                <a:lnTo>
                  <a:pt x="19270" y="42215"/>
                </a:lnTo>
                <a:lnTo>
                  <a:pt x="21578" y="41993"/>
                </a:lnTo>
                <a:lnTo>
                  <a:pt x="27192" y="41634"/>
                </a:lnTo>
                <a:lnTo>
                  <a:pt x="30077" y="41586"/>
                </a:lnTo>
                <a:lnTo>
                  <a:pt x="31957" y="41573"/>
                </a:lnTo>
                <a:lnTo>
                  <a:pt x="34004" y="40771"/>
                </a:lnTo>
                <a:lnTo>
                  <a:pt x="36164" y="39441"/>
                </a:lnTo>
                <a:lnTo>
                  <a:pt x="41538" y="35398"/>
                </a:lnTo>
                <a:lnTo>
                  <a:pt x="42774" y="34273"/>
                </a:lnTo>
                <a:lnTo>
                  <a:pt x="48897" y="28340"/>
                </a:lnTo>
                <a:lnTo>
                  <a:pt x="49266" y="27185"/>
                </a:lnTo>
                <a:lnTo>
                  <a:pt x="49513" y="25623"/>
                </a:lnTo>
                <a:lnTo>
                  <a:pt x="49677" y="23787"/>
                </a:lnTo>
                <a:lnTo>
                  <a:pt x="50580" y="22563"/>
                </a:lnTo>
                <a:lnTo>
                  <a:pt x="51976" y="21747"/>
                </a:lnTo>
                <a:lnTo>
                  <a:pt x="53701" y="21203"/>
                </a:lnTo>
                <a:lnTo>
                  <a:pt x="54850" y="20047"/>
                </a:lnTo>
                <a:lnTo>
                  <a:pt x="55616" y="18482"/>
                </a:lnTo>
                <a:lnTo>
                  <a:pt x="56847" y="14060"/>
                </a:lnTo>
                <a:lnTo>
                  <a:pt x="56948" y="12903"/>
                </a:lnTo>
                <a:lnTo>
                  <a:pt x="57015" y="11339"/>
                </a:lnTo>
                <a:lnTo>
                  <a:pt x="57089" y="7483"/>
                </a:lnTo>
                <a:lnTo>
                  <a:pt x="57123" y="3124"/>
                </a:lnTo>
                <a:lnTo>
                  <a:pt x="56339" y="1644"/>
                </a:lnTo>
                <a:lnTo>
                  <a:pt x="55021" y="658"/>
                </a:lnTo>
                <a:lnTo>
                  <a:pt x="53349" y="0"/>
                </a:lnTo>
                <a:lnTo>
                  <a:pt x="52235" y="355"/>
                </a:lnTo>
                <a:lnTo>
                  <a:pt x="51492" y="1385"/>
                </a:lnTo>
                <a:lnTo>
                  <a:pt x="50996" y="2866"/>
                </a:lnTo>
                <a:lnTo>
                  <a:pt x="49872" y="3853"/>
                </a:lnTo>
                <a:lnTo>
                  <a:pt x="48330" y="4512"/>
                </a:lnTo>
                <a:lnTo>
                  <a:pt x="46507" y="4950"/>
                </a:lnTo>
                <a:lnTo>
                  <a:pt x="45291" y="6037"/>
                </a:lnTo>
                <a:lnTo>
                  <a:pt x="44482" y="7554"/>
                </a:lnTo>
                <a:lnTo>
                  <a:pt x="43943" y="9360"/>
                </a:lnTo>
                <a:lnTo>
                  <a:pt x="41995" y="11358"/>
                </a:lnTo>
                <a:lnTo>
                  <a:pt x="39109" y="13483"/>
                </a:lnTo>
                <a:lnTo>
                  <a:pt x="35597" y="15694"/>
                </a:lnTo>
                <a:lnTo>
                  <a:pt x="33256" y="17961"/>
                </a:lnTo>
                <a:lnTo>
                  <a:pt x="31695" y="20267"/>
                </a:lnTo>
                <a:lnTo>
                  <a:pt x="30655" y="22598"/>
                </a:lnTo>
                <a:lnTo>
                  <a:pt x="28375" y="24151"/>
                </a:lnTo>
                <a:lnTo>
                  <a:pt x="25266" y="25187"/>
                </a:lnTo>
                <a:lnTo>
                  <a:pt x="21607" y="25878"/>
                </a:lnTo>
                <a:lnTo>
                  <a:pt x="18373" y="27132"/>
                </a:lnTo>
                <a:lnTo>
                  <a:pt x="15423" y="28762"/>
                </a:lnTo>
                <a:lnTo>
                  <a:pt x="12663" y="30642"/>
                </a:lnTo>
                <a:lnTo>
                  <a:pt x="10824" y="32690"/>
                </a:lnTo>
                <a:lnTo>
                  <a:pt x="9597" y="34848"/>
                </a:lnTo>
                <a:lnTo>
                  <a:pt x="8779" y="37081"/>
                </a:lnTo>
                <a:lnTo>
                  <a:pt x="7439" y="40157"/>
                </a:lnTo>
                <a:lnTo>
                  <a:pt x="1136" y="53456"/>
                </a:lnTo>
                <a:lnTo>
                  <a:pt x="758" y="55043"/>
                </a:lnTo>
                <a:lnTo>
                  <a:pt x="504" y="56894"/>
                </a:lnTo>
                <a:lnTo>
                  <a:pt x="336" y="58922"/>
                </a:lnTo>
                <a:lnTo>
                  <a:pt x="224" y="61067"/>
                </a:lnTo>
                <a:lnTo>
                  <a:pt x="99" y="65568"/>
                </a:lnTo>
                <a:lnTo>
                  <a:pt x="860" y="67086"/>
                </a:lnTo>
                <a:lnTo>
                  <a:pt x="2161" y="68098"/>
                </a:lnTo>
                <a:lnTo>
                  <a:pt x="3822" y="68772"/>
                </a:lnTo>
                <a:lnTo>
                  <a:pt x="4929" y="70016"/>
                </a:lnTo>
                <a:lnTo>
                  <a:pt x="5667" y="71639"/>
                </a:lnTo>
                <a:lnTo>
                  <a:pt x="6159" y="73514"/>
                </a:lnTo>
                <a:lnTo>
                  <a:pt x="7281" y="74765"/>
                </a:lnTo>
                <a:lnTo>
                  <a:pt x="8823" y="75598"/>
                </a:lnTo>
                <a:lnTo>
                  <a:pt x="10644" y="76154"/>
                </a:lnTo>
                <a:lnTo>
                  <a:pt x="13445" y="77318"/>
                </a:lnTo>
                <a:lnTo>
                  <a:pt x="16902" y="78888"/>
                </a:lnTo>
                <a:lnTo>
                  <a:pt x="26269" y="83318"/>
                </a:lnTo>
                <a:lnTo>
                  <a:pt x="27832" y="83682"/>
                </a:lnTo>
                <a:lnTo>
                  <a:pt x="29666" y="83924"/>
                </a:lnTo>
                <a:lnTo>
                  <a:pt x="31684" y="84086"/>
                </a:lnTo>
                <a:lnTo>
                  <a:pt x="33822" y="84194"/>
                </a:lnTo>
                <a:lnTo>
                  <a:pt x="42862" y="8440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PenAnnotation595"/>
          <p:cNvSpPr/>
          <p:nvPr/>
        </p:nvSpPr>
        <p:spPr>
          <a:xfrm>
            <a:off x="7493793" y="5043487"/>
            <a:ext cx="21433" cy="64295"/>
          </a:xfrm>
          <a:custGeom>
            <a:avLst/>
            <a:gdLst/>
            <a:ahLst/>
            <a:cxnLst/>
            <a:rect l="0" t="0" r="0" b="0"/>
            <a:pathLst>
              <a:path w="21433" h="64295">
                <a:moveTo>
                  <a:pt x="0" y="0"/>
                </a:moveTo>
                <a:lnTo>
                  <a:pt x="6152" y="0"/>
                </a:lnTo>
                <a:lnTo>
                  <a:pt x="6482" y="794"/>
                </a:lnTo>
                <a:lnTo>
                  <a:pt x="6703" y="2117"/>
                </a:lnTo>
                <a:lnTo>
                  <a:pt x="6850" y="3792"/>
                </a:lnTo>
                <a:lnTo>
                  <a:pt x="6948" y="5703"/>
                </a:lnTo>
                <a:lnTo>
                  <a:pt x="7118" y="13000"/>
                </a:lnTo>
                <a:lnTo>
                  <a:pt x="7142" y="24118"/>
                </a:lnTo>
                <a:lnTo>
                  <a:pt x="7937" y="26397"/>
                </a:lnTo>
                <a:lnTo>
                  <a:pt x="9259" y="28711"/>
                </a:lnTo>
                <a:lnTo>
                  <a:pt x="10937" y="31047"/>
                </a:lnTo>
                <a:lnTo>
                  <a:pt x="12054" y="33398"/>
                </a:lnTo>
                <a:lnTo>
                  <a:pt x="12798" y="35759"/>
                </a:lnTo>
                <a:lnTo>
                  <a:pt x="13994" y="41459"/>
                </a:lnTo>
                <a:lnTo>
                  <a:pt x="14885" y="42721"/>
                </a:lnTo>
                <a:lnTo>
                  <a:pt x="16274" y="44356"/>
                </a:lnTo>
                <a:lnTo>
                  <a:pt x="17993" y="46239"/>
                </a:lnTo>
                <a:lnTo>
                  <a:pt x="19139" y="48289"/>
                </a:lnTo>
                <a:lnTo>
                  <a:pt x="19904" y="50449"/>
                </a:lnTo>
                <a:lnTo>
                  <a:pt x="21130" y="55826"/>
                </a:lnTo>
                <a:lnTo>
                  <a:pt x="21230" y="57062"/>
                </a:lnTo>
                <a:lnTo>
                  <a:pt x="21297" y="58678"/>
                </a:lnTo>
                <a:lnTo>
                  <a:pt x="21432" y="642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PenAnnotation596"/>
          <p:cNvSpPr/>
          <p:nvPr/>
        </p:nvSpPr>
        <p:spPr>
          <a:xfrm>
            <a:off x="7472362" y="5072062"/>
            <a:ext cx="57151" cy="28576"/>
          </a:xfrm>
          <a:custGeom>
            <a:avLst/>
            <a:gdLst/>
            <a:ahLst/>
            <a:cxnLst/>
            <a:rect l="0" t="0" r="0" b="0"/>
            <a:pathLst>
              <a:path w="57151" h="28576">
                <a:moveTo>
                  <a:pt x="0" y="28575"/>
                </a:moveTo>
                <a:lnTo>
                  <a:pt x="0" y="24783"/>
                </a:lnTo>
                <a:lnTo>
                  <a:pt x="794" y="23665"/>
                </a:lnTo>
                <a:lnTo>
                  <a:pt x="2116" y="22921"/>
                </a:lnTo>
                <a:lnTo>
                  <a:pt x="3793" y="22424"/>
                </a:lnTo>
                <a:lnTo>
                  <a:pt x="5704" y="22093"/>
                </a:lnTo>
                <a:lnTo>
                  <a:pt x="7771" y="21872"/>
                </a:lnTo>
                <a:lnTo>
                  <a:pt x="9943" y="21725"/>
                </a:lnTo>
                <a:lnTo>
                  <a:pt x="12185" y="20834"/>
                </a:lnTo>
                <a:lnTo>
                  <a:pt x="14474" y="19446"/>
                </a:lnTo>
                <a:lnTo>
                  <a:pt x="16793" y="17726"/>
                </a:lnTo>
                <a:lnTo>
                  <a:pt x="19132" y="16580"/>
                </a:lnTo>
                <a:lnTo>
                  <a:pt x="21486" y="15816"/>
                </a:lnTo>
                <a:lnTo>
                  <a:pt x="23850" y="15306"/>
                </a:lnTo>
                <a:lnTo>
                  <a:pt x="26218" y="14173"/>
                </a:lnTo>
                <a:lnTo>
                  <a:pt x="28591" y="12624"/>
                </a:lnTo>
                <a:lnTo>
                  <a:pt x="30967" y="10797"/>
                </a:lnTo>
                <a:lnTo>
                  <a:pt x="33345" y="9579"/>
                </a:lnTo>
                <a:lnTo>
                  <a:pt x="35724" y="8768"/>
                </a:lnTo>
                <a:lnTo>
                  <a:pt x="38103" y="8226"/>
                </a:lnTo>
                <a:lnTo>
                  <a:pt x="41277" y="7865"/>
                </a:lnTo>
                <a:lnTo>
                  <a:pt x="44981" y="7625"/>
                </a:lnTo>
                <a:lnTo>
                  <a:pt x="49037" y="7464"/>
                </a:lnTo>
                <a:lnTo>
                  <a:pt x="51742" y="6564"/>
                </a:lnTo>
                <a:lnTo>
                  <a:pt x="53544" y="5170"/>
                </a:lnTo>
                <a:lnTo>
                  <a:pt x="5715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PenAnnotation597"/>
          <p:cNvSpPr/>
          <p:nvPr/>
        </p:nvSpPr>
        <p:spPr>
          <a:xfrm>
            <a:off x="7629525" y="4936331"/>
            <a:ext cx="71438" cy="7145"/>
          </a:xfrm>
          <a:custGeom>
            <a:avLst/>
            <a:gdLst/>
            <a:ahLst/>
            <a:cxnLst/>
            <a:rect l="0" t="0" r="0" b="0"/>
            <a:pathLst>
              <a:path w="71438" h="7145">
                <a:moveTo>
                  <a:pt x="0" y="0"/>
                </a:moveTo>
                <a:lnTo>
                  <a:pt x="0" y="6151"/>
                </a:lnTo>
                <a:lnTo>
                  <a:pt x="793" y="6482"/>
                </a:lnTo>
                <a:lnTo>
                  <a:pt x="2116" y="6702"/>
                </a:lnTo>
                <a:lnTo>
                  <a:pt x="6151" y="7056"/>
                </a:lnTo>
                <a:lnTo>
                  <a:pt x="7275" y="6292"/>
                </a:lnTo>
                <a:lnTo>
                  <a:pt x="8818" y="4988"/>
                </a:lnTo>
                <a:lnTo>
                  <a:pt x="13207" y="985"/>
                </a:lnTo>
                <a:lnTo>
                  <a:pt x="14361" y="657"/>
                </a:lnTo>
                <a:lnTo>
                  <a:pt x="15924" y="438"/>
                </a:lnTo>
                <a:lnTo>
                  <a:pt x="17760" y="292"/>
                </a:lnTo>
                <a:lnTo>
                  <a:pt x="19777" y="195"/>
                </a:lnTo>
                <a:lnTo>
                  <a:pt x="27260" y="25"/>
                </a:lnTo>
                <a:lnTo>
                  <a:pt x="38403" y="2"/>
                </a:lnTo>
                <a:lnTo>
                  <a:pt x="40683" y="795"/>
                </a:lnTo>
                <a:lnTo>
                  <a:pt x="42996" y="2117"/>
                </a:lnTo>
                <a:lnTo>
                  <a:pt x="45333" y="3793"/>
                </a:lnTo>
                <a:lnTo>
                  <a:pt x="47684" y="4910"/>
                </a:lnTo>
                <a:lnTo>
                  <a:pt x="50046" y="5654"/>
                </a:lnTo>
                <a:lnTo>
                  <a:pt x="52414" y="6151"/>
                </a:lnTo>
                <a:lnTo>
                  <a:pt x="54786" y="6482"/>
                </a:lnTo>
                <a:lnTo>
                  <a:pt x="57162" y="6702"/>
                </a:lnTo>
                <a:lnTo>
                  <a:pt x="62885" y="7056"/>
                </a:lnTo>
                <a:lnTo>
                  <a:pt x="65784" y="7105"/>
                </a:lnTo>
                <a:lnTo>
                  <a:pt x="71437" y="714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PenAnnotation598"/>
          <p:cNvSpPr/>
          <p:nvPr/>
        </p:nvSpPr>
        <p:spPr>
          <a:xfrm>
            <a:off x="7679531" y="4893476"/>
            <a:ext cx="56821" cy="71431"/>
          </a:xfrm>
          <a:custGeom>
            <a:avLst/>
            <a:gdLst/>
            <a:ahLst/>
            <a:cxnLst/>
            <a:rect l="0" t="0" r="0" b="0"/>
            <a:pathLst>
              <a:path w="56821" h="71431">
                <a:moveTo>
                  <a:pt x="0" y="7136"/>
                </a:moveTo>
                <a:lnTo>
                  <a:pt x="0" y="286"/>
                </a:lnTo>
                <a:lnTo>
                  <a:pt x="1588" y="188"/>
                </a:lnTo>
                <a:lnTo>
                  <a:pt x="12301" y="18"/>
                </a:lnTo>
                <a:lnTo>
                  <a:pt x="17491" y="0"/>
                </a:lnTo>
                <a:lnTo>
                  <a:pt x="19598" y="791"/>
                </a:lnTo>
                <a:lnTo>
                  <a:pt x="21796" y="2113"/>
                </a:lnTo>
                <a:lnTo>
                  <a:pt x="24056" y="3787"/>
                </a:lnTo>
                <a:lnTo>
                  <a:pt x="26356" y="4903"/>
                </a:lnTo>
                <a:lnTo>
                  <a:pt x="28683" y="5647"/>
                </a:lnTo>
                <a:lnTo>
                  <a:pt x="31029" y="6144"/>
                </a:lnTo>
                <a:lnTo>
                  <a:pt x="33386" y="7268"/>
                </a:lnTo>
                <a:lnTo>
                  <a:pt x="35751" y="8811"/>
                </a:lnTo>
                <a:lnTo>
                  <a:pt x="38121" y="10635"/>
                </a:lnTo>
                <a:lnTo>
                  <a:pt x="40496" y="11850"/>
                </a:lnTo>
                <a:lnTo>
                  <a:pt x="42872" y="12660"/>
                </a:lnTo>
                <a:lnTo>
                  <a:pt x="45250" y="13200"/>
                </a:lnTo>
                <a:lnTo>
                  <a:pt x="46836" y="14353"/>
                </a:lnTo>
                <a:lnTo>
                  <a:pt x="47892" y="15916"/>
                </a:lnTo>
                <a:lnTo>
                  <a:pt x="48597" y="17752"/>
                </a:lnTo>
                <a:lnTo>
                  <a:pt x="49860" y="19770"/>
                </a:lnTo>
                <a:lnTo>
                  <a:pt x="51497" y="21908"/>
                </a:lnTo>
                <a:lnTo>
                  <a:pt x="56033" y="27252"/>
                </a:lnTo>
                <a:lnTo>
                  <a:pt x="56405" y="28484"/>
                </a:lnTo>
                <a:lnTo>
                  <a:pt x="56654" y="30099"/>
                </a:lnTo>
                <a:lnTo>
                  <a:pt x="56820" y="31970"/>
                </a:lnTo>
                <a:lnTo>
                  <a:pt x="56136" y="33217"/>
                </a:lnTo>
                <a:lnTo>
                  <a:pt x="54886" y="34048"/>
                </a:lnTo>
                <a:lnTo>
                  <a:pt x="53259" y="34603"/>
                </a:lnTo>
                <a:lnTo>
                  <a:pt x="52175" y="35766"/>
                </a:lnTo>
                <a:lnTo>
                  <a:pt x="51452" y="37335"/>
                </a:lnTo>
                <a:lnTo>
                  <a:pt x="50970" y="39175"/>
                </a:lnTo>
                <a:lnTo>
                  <a:pt x="50649" y="41195"/>
                </a:lnTo>
                <a:lnTo>
                  <a:pt x="50435" y="43336"/>
                </a:lnTo>
                <a:lnTo>
                  <a:pt x="50292" y="45557"/>
                </a:lnTo>
                <a:lnTo>
                  <a:pt x="49403" y="47037"/>
                </a:lnTo>
                <a:lnTo>
                  <a:pt x="48017" y="48025"/>
                </a:lnTo>
                <a:lnTo>
                  <a:pt x="46298" y="48683"/>
                </a:lnTo>
                <a:lnTo>
                  <a:pt x="45153" y="49915"/>
                </a:lnTo>
                <a:lnTo>
                  <a:pt x="44389" y="51530"/>
                </a:lnTo>
                <a:lnTo>
                  <a:pt x="43880" y="53401"/>
                </a:lnTo>
                <a:lnTo>
                  <a:pt x="42748" y="54648"/>
                </a:lnTo>
                <a:lnTo>
                  <a:pt x="41199" y="55480"/>
                </a:lnTo>
                <a:lnTo>
                  <a:pt x="39372" y="56034"/>
                </a:lnTo>
                <a:lnTo>
                  <a:pt x="38154" y="57197"/>
                </a:lnTo>
                <a:lnTo>
                  <a:pt x="37342" y="58767"/>
                </a:lnTo>
                <a:lnTo>
                  <a:pt x="36801" y="60606"/>
                </a:lnTo>
                <a:lnTo>
                  <a:pt x="35646" y="61833"/>
                </a:lnTo>
                <a:lnTo>
                  <a:pt x="34084" y="62650"/>
                </a:lnTo>
                <a:lnTo>
                  <a:pt x="29663" y="63963"/>
                </a:lnTo>
                <a:lnTo>
                  <a:pt x="28507" y="64865"/>
                </a:lnTo>
                <a:lnTo>
                  <a:pt x="26942" y="66259"/>
                </a:lnTo>
                <a:lnTo>
                  <a:pt x="21431" y="714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PenAnnotation752"/>
          <p:cNvSpPr/>
          <p:nvPr/>
        </p:nvSpPr>
        <p:spPr>
          <a:xfrm>
            <a:off x="7858125" y="4043362"/>
            <a:ext cx="6912" cy="21345"/>
          </a:xfrm>
          <a:custGeom>
            <a:avLst/>
            <a:gdLst/>
            <a:ahLst/>
            <a:cxnLst/>
            <a:rect l="0" t="0" r="0" b="0"/>
            <a:pathLst>
              <a:path w="6912" h="21345">
                <a:moveTo>
                  <a:pt x="0" y="0"/>
                </a:moveTo>
                <a:lnTo>
                  <a:pt x="0" y="6151"/>
                </a:lnTo>
                <a:lnTo>
                  <a:pt x="793" y="6482"/>
                </a:lnTo>
                <a:lnTo>
                  <a:pt x="2116" y="6703"/>
                </a:lnTo>
                <a:lnTo>
                  <a:pt x="3792" y="6850"/>
                </a:lnTo>
                <a:lnTo>
                  <a:pt x="4116" y="6948"/>
                </a:lnTo>
                <a:lnTo>
                  <a:pt x="3537" y="7013"/>
                </a:lnTo>
                <a:lnTo>
                  <a:pt x="2358" y="7057"/>
                </a:lnTo>
                <a:lnTo>
                  <a:pt x="2365" y="6292"/>
                </a:lnTo>
                <a:lnTo>
                  <a:pt x="3164" y="4988"/>
                </a:lnTo>
                <a:lnTo>
                  <a:pt x="6911" y="292"/>
                </a:lnTo>
                <a:lnTo>
                  <a:pt x="6194" y="195"/>
                </a:lnTo>
                <a:lnTo>
                  <a:pt x="4923" y="130"/>
                </a:lnTo>
                <a:lnTo>
                  <a:pt x="3281" y="87"/>
                </a:lnTo>
                <a:lnTo>
                  <a:pt x="2188" y="851"/>
                </a:lnTo>
                <a:lnTo>
                  <a:pt x="1458" y="2155"/>
                </a:lnTo>
                <a:lnTo>
                  <a:pt x="288" y="6159"/>
                </a:lnTo>
                <a:lnTo>
                  <a:pt x="193" y="7281"/>
                </a:lnTo>
                <a:lnTo>
                  <a:pt x="127" y="8822"/>
                </a:lnTo>
                <a:lnTo>
                  <a:pt x="1" y="14224"/>
                </a:lnTo>
                <a:lnTo>
                  <a:pt x="0" y="14279"/>
                </a:lnTo>
                <a:lnTo>
                  <a:pt x="0" y="14282"/>
                </a:lnTo>
                <a:lnTo>
                  <a:pt x="0" y="21344"/>
                </a:lnTo>
                <a:lnTo>
                  <a:pt x="0" y="14313"/>
                </a:lnTo>
                <a:lnTo>
                  <a:pt x="0" y="18408"/>
                </a:lnTo>
                <a:lnTo>
                  <a:pt x="0" y="7231"/>
                </a:lnTo>
                <a:lnTo>
                  <a:pt x="0" y="14285"/>
                </a:lnTo>
                <a:lnTo>
                  <a:pt x="0" y="8137"/>
                </a:lnTo>
                <a:lnTo>
                  <a:pt x="0" y="1428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Whale Bone Corset</a:t>
            </a:r>
            <a:endParaRPr lang="en-US" dirty="0"/>
          </a:p>
        </p:txBody>
      </p:sp>
      <p:pic>
        <p:nvPicPr>
          <p:cNvPr id="10" name="Content Placeholder 9" descr="wbcorset.jpg"/>
          <p:cNvPicPr>
            <a:picLocks noGrp="1" noChangeAspect="1"/>
          </p:cNvPicPr>
          <p:nvPr>
            <p:ph idx="1"/>
          </p:nvPr>
        </p:nvPicPr>
        <p:blipFill>
          <a:blip r:embed="rId2" cstate="print"/>
          <a:stretch>
            <a:fillRect/>
          </a:stretch>
        </p:blipFill>
        <p:spPr>
          <a:xfrm>
            <a:off x="1752600" y="1371600"/>
            <a:ext cx="5257800" cy="51816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a:t>
            </a:r>
            <a:r>
              <a:rPr lang="en-US" dirty="0" err="1" smtClean="0"/>
              <a:t>Aborignes</a:t>
            </a:r>
            <a:endParaRPr lang="en-US" dirty="0"/>
          </a:p>
        </p:txBody>
      </p:sp>
      <p:pic>
        <p:nvPicPr>
          <p:cNvPr id="5" name="Content Placeholder 4" descr="aborigines.jpg"/>
          <p:cNvPicPr>
            <a:picLocks noGrp="1" noChangeAspect="1"/>
          </p:cNvPicPr>
          <p:nvPr>
            <p:ph idx="1"/>
          </p:nvPr>
        </p:nvPicPr>
        <p:blipFill>
          <a:blip r:embed="rId2" cstate="print"/>
          <a:stretch>
            <a:fillRect/>
          </a:stretch>
        </p:blipFill>
        <p:spPr>
          <a:xfrm>
            <a:off x="1676400" y="1371600"/>
            <a:ext cx="5715000" cy="51816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0" y="0"/>
          <a:ext cx="9143999" cy="6858000"/>
        </p:xfrm>
        <a:graphic>
          <a:graphicData uri="http://schemas.openxmlformats.org/drawingml/2006/table">
            <a:tbl>
              <a:tblPr firstRow="1" bandRow="1">
                <a:tableStyleId>{5C22544A-7EE6-4342-B048-85BDC9FD1C3A}</a:tableStyleId>
              </a:tblPr>
              <a:tblGrid>
                <a:gridCol w="2226365"/>
                <a:gridCol w="4373217"/>
                <a:gridCol w="2544417"/>
              </a:tblGrid>
              <a:tr h="683691">
                <a:tc>
                  <a:txBody>
                    <a:bodyPr/>
                    <a:lstStyle/>
                    <a:p>
                      <a:r>
                        <a:rPr lang="en-US" dirty="0" smtClean="0">
                          <a:solidFill>
                            <a:srgbClr val="C00000"/>
                          </a:solidFill>
                        </a:rPr>
                        <a:t>Main Idea</a:t>
                      </a:r>
                      <a:endParaRPr lang="en-US" dirty="0">
                        <a:solidFill>
                          <a:srgbClr val="C00000"/>
                        </a:solidFill>
                      </a:endParaRPr>
                    </a:p>
                  </a:txBody>
                  <a:tcPr>
                    <a:solidFill>
                      <a:schemeClr val="tx2">
                        <a:lumMod val="20000"/>
                        <a:lumOff val="80000"/>
                      </a:schemeClr>
                    </a:solidFill>
                  </a:tcPr>
                </a:tc>
                <a:tc>
                  <a:txBody>
                    <a:bodyPr/>
                    <a:lstStyle/>
                    <a:p>
                      <a:r>
                        <a:rPr lang="en-US" dirty="0" smtClean="0">
                          <a:solidFill>
                            <a:srgbClr val="C00000"/>
                          </a:solidFill>
                        </a:rPr>
                        <a:t>Details</a:t>
                      </a:r>
                      <a:endParaRPr lang="en-US" dirty="0">
                        <a:solidFill>
                          <a:srgbClr val="C00000"/>
                        </a:solidFill>
                      </a:endParaRPr>
                    </a:p>
                  </a:txBody>
                  <a:tcPr>
                    <a:solidFill>
                      <a:schemeClr val="tx2">
                        <a:lumMod val="20000"/>
                        <a:lumOff val="80000"/>
                      </a:schemeClr>
                    </a:solidFill>
                  </a:tcPr>
                </a:tc>
                <a:tc>
                  <a:txBody>
                    <a:bodyPr/>
                    <a:lstStyle/>
                    <a:p>
                      <a:r>
                        <a:rPr lang="en-US" dirty="0" err="1" smtClean="0">
                          <a:solidFill>
                            <a:srgbClr val="C00000"/>
                          </a:solidFill>
                        </a:rPr>
                        <a:t>Notemaking</a:t>
                      </a:r>
                      <a:endParaRPr lang="en-US" dirty="0">
                        <a:solidFill>
                          <a:srgbClr val="C00000"/>
                        </a:solidFill>
                      </a:endParaRPr>
                    </a:p>
                  </a:txBody>
                  <a:tcPr>
                    <a:solidFill>
                      <a:schemeClr val="tx2">
                        <a:lumMod val="20000"/>
                        <a:lumOff val="80000"/>
                      </a:schemeClr>
                    </a:solidFill>
                  </a:tcPr>
                </a:tc>
              </a:tr>
              <a:tr h="6174309">
                <a:tc>
                  <a:txBody>
                    <a:bodyPr/>
                    <a:lstStyle/>
                    <a:p>
                      <a:r>
                        <a:rPr lang="en-US" dirty="0" smtClean="0"/>
                        <a:t>New Labor Migration</a:t>
                      </a:r>
                      <a:endParaRPr lang="en-US" dirty="0"/>
                    </a:p>
                  </a:txBody>
                  <a:tcPr>
                    <a:solidFill>
                      <a:schemeClr val="accent1">
                        <a:lumMod val="20000"/>
                        <a:lumOff val="80000"/>
                      </a:schemeClr>
                    </a:solidFill>
                  </a:tcPr>
                </a:tc>
                <a:tc>
                  <a:txBody>
                    <a:bodyPr/>
                    <a:lstStyle/>
                    <a:p>
                      <a:pPr>
                        <a:buFont typeface="Arial" pitchFamily="34" charset="0"/>
                        <a:buChar char="•"/>
                      </a:pPr>
                      <a:r>
                        <a:rPr lang="en-US" b="0" i="0" dirty="0" smtClean="0"/>
                        <a:t>Between 1834-1870</a:t>
                      </a:r>
                      <a:r>
                        <a:rPr lang="en-US" b="0" i="0" baseline="0" dirty="0" smtClean="0"/>
                        <a:t> many Indians, Chinese, Pacific Islanders and Africans were recruited by the British to work oversees on sugar plantations because slavery had been abolished and locals didn’t want to do the work. </a:t>
                      </a:r>
                    </a:p>
                    <a:p>
                      <a:pPr>
                        <a:buFont typeface="Arial" pitchFamily="34" charset="0"/>
                        <a:buChar char="•"/>
                      </a:pPr>
                      <a:r>
                        <a:rPr lang="en-US" b="0" i="0" baseline="0" dirty="0" smtClean="0"/>
                        <a:t>Americans recruited Chinese and Japanese to work on Hawaii. </a:t>
                      </a:r>
                    </a:p>
                    <a:p>
                      <a:pPr>
                        <a:buFont typeface="Arial" pitchFamily="34" charset="0"/>
                        <a:buChar char="•"/>
                      </a:pPr>
                      <a:r>
                        <a:rPr lang="en-US" b="0" i="0" baseline="0" dirty="0" smtClean="0"/>
                        <a:t>All laborers worked under </a:t>
                      </a:r>
                      <a:r>
                        <a:rPr lang="en-US" b="1" i="0" baseline="0" dirty="0" smtClean="0"/>
                        <a:t>contracts of indenture </a:t>
                      </a:r>
                      <a:r>
                        <a:rPr lang="en-US" b="0" i="0" baseline="0" dirty="0" smtClean="0"/>
                        <a:t>which bound them to work from 5-7 years in exchange for a passage overseas. Like European emigrants, both groups wanted to better their economic and social conditions abroad. </a:t>
                      </a:r>
                      <a:endParaRPr lang="en-US" b="1" i="0"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tr>
            </a:tbl>
          </a:graphicData>
        </a:graphic>
      </p:graphicFrame>
      <p:sp>
        <p:nvSpPr>
          <p:cNvPr id="5" name="SMARTPenAnnotation482"/>
          <p:cNvSpPr/>
          <p:nvPr/>
        </p:nvSpPr>
        <p:spPr>
          <a:xfrm>
            <a:off x="6830965" y="1785938"/>
            <a:ext cx="634243" cy="692905"/>
          </a:xfrm>
          <a:custGeom>
            <a:avLst/>
            <a:gdLst/>
            <a:ahLst/>
            <a:cxnLst/>
            <a:rect l="0" t="0" r="0" b="0"/>
            <a:pathLst>
              <a:path w="634243" h="692905">
                <a:moveTo>
                  <a:pt x="277066" y="42862"/>
                </a:moveTo>
                <a:lnTo>
                  <a:pt x="273273" y="39069"/>
                </a:lnTo>
                <a:lnTo>
                  <a:pt x="271362" y="38746"/>
                </a:lnTo>
                <a:lnTo>
                  <a:pt x="269295" y="39324"/>
                </a:lnTo>
                <a:lnTo>
                  <a:pt x="267123" y="40503"/>
                </a:lnTo>
                <a:lnTo>
                  <a:pt x="262592" y="41813"/>
                </a:lnTo>
                <a:lnTo>
                  <a:pt x="245938" y="43517"/>
                </a:lnTo>
                <a:lnTo>
                  <a:pt x="228321" y="52786"/>
                </a:lnTo>
                <a:lnTo>
                  <a:pt x="215080" y="61197"/>
                </a:lnTo>
                <a:lnTo>
                  <a:pt x="197999" y="65798"/>
                </a:lnTo>
                <a:lnTo>
                  <a:pt x="179339" y="74115"/>
                </a:lnTo>
                <a:lnTo>
                  <a:pt x="165118" y="84842"/>
                </a:lnTo>
                <a:lnTo>
                  <a:pt x="147058" y="101867"/>
                </a:lnTo>
                <a:lnTo>
                  <a:pt x="129441" y="123250"/>
                </a:lnTo>
                <a:lnTo>
                  <a:pt x="112146" y="138735"/>
                </a:lnTo>
                <a:lnTo>
                  <a:pt x="91678" y="162782"/>
                </a:lnTo>
                <a:lnTo>
                  <a:pt x="77145" y="180258"/>
                </a:lnTo>
                <a:lnTo>
                  <a:pt x="68356" y="193620"/>
                </a:lnTo>
                <a:lnTo>
                  <a:pt x="58151" y="213737"/>
                </a:lnTo>
                <a:lnTo>
                  <a:pt x="45426" y="231692"/>
                </a:lnTo>
                <a:lnTo>
                  <a:pt x="36267" y="247701"/>
                </a:lnTo>
                <a:lnTo>
                  <a:pt x="29021" y="263282"/>
                </a:lnTo>
                <a:lnTo>
                  <a:pt x="23155" y="278939"/>
                </a:lnTo>
                <a:lnTo>
                  <a:pt x="10482" y="320414"/>
                </a:lnTo>
                <a:lnTo>
                  <a:pt x="7771" y="337404"/>
                </a:lnTo>
                <a:lnTo>
                  <a:pt x="5773" y="354744"/>
                </a:lnTo>
                <a:lnTo>
                  <a:pt x="2239" y="370389"/>
                </a:lnTo>
                <a:lnTo>
                  <a:pt x="139" y="387396"/>
                </a:lnTo>
                <a:lnTo>
                  <a:pt x="0" y="404744"/>
                </a:lnTo>
                <a:lnTo>
                  <a:pt x="3590" y="428692"/>
                </a:lnTo>
                <a:lnTo>
                  <a:pt x="4709" y="446382"/>
                </a:lnTo>
                <a:lnTo>
                  <a:pt x="7323" y="462710"/>
                </a:lnTo>
                <a:lnTo>
                  <a:pt x="10336" y="477905"/>
                </a:lnTo>
                <a:lnTo>
                  <a:pt x="12827" y="499053"/>
                </a:lnTo>
                <a:lnTo>
                  <a:pt x="18239" y="516519"/>
                </a:lnTo>
                <a:lnTo>
                  <a:pt x="25663" y="536423"/>
                </a:lnTo>
                <a:lnTo>
                  <a:pt x="37564" y="557402"/>
                </a:lnTo>
                <a:lnTo>
                  <a:pt x="50351" y="577905"/>
                </a:lnTo>
                <a:lnTo>
                  <a:pt x="60313" y="595181"/>
                </a:lnTo>
                <a:lnTo>
                  <a:pt x="68548" y="608218"/>
                </a:lnTo>
                <a:lnTo>
                  <a:pt x="73760" y="613441"/>
                </a:lnTo>
                <a:lnTo>
                  <a:pt x="91679" y="625377"/>
                </a:lnTo>
                <a:lnTo>
                  <a:pt x="107395" y="638616"/>
                </a:lnTo>
                <a:lnTo>
                  <a:pt x="126928" y="655194"/>
                </a:lnTo>
                <a:lnTo>
                  <a:pt x="141300" y="665883"/>
                </a:lnTo>
                <a:lnTo>
                  <a:pt x="146074" y="670140"/>
                </a:lnTo>
                <a:lnTo>
                  <a:pt x="157728" y="676988"/>
                </a:lnTo>
                <a:lnTo>
                  <a:pt x="175561" y="685305"/>
                </a:lnTo>
                <a:lnTo>
                  <a:pt x="180820" y="687851"/>
                </a:lnTo>
                <a:lnTo>
                  <a:pt x="193015" y="690680"/>
                </a:lnTo>
                <a:lnTo>
                  <a:pt x="206372" y="691937"/>
                </a:lnTo>
                <a:lnTo>
                  <a:pt x="220247" y="692496"/>
                </a:lnTo>
                <a:lnTo>
                  <a:pt x="241445" y="692810"/>
                </a:lnTo>
                <a:lnTo>
                  <a:pt x="262807" y="692904"/>
                </a:lnTo>
                <a:lnTo>
                  <a:pt x="277079" y="690809"/>
                </a:lnTo>
                <a:lnTo>
                  <a:pt x="291359" y="688026"/>
                </a:lnTo>
                <a:lnTo>
                  <a:pt x="305643" y="686788"/>
                </a:lnTo>
                <a:lnTo>
                  <a:pt x="319930" y="682006"/>
                </a:lnTo>
                <a:lnTo>
                  <a:pt x="334217" y="675382"/>
                </a:lnTo>
                <a:lnTo>
                  <a:pt x="348504" y="669792"/>
                </a:lnTo>
                <a:lnTo>
                  <a:pt x="362792" y="664662"/>
                </a:lnTo>
                <a:lnTo>
                  <a:pt x="377078" y="658942"/>
                </a:lnTo>
                <a:lnTo>
                  <a:pt x="391366" y="651109"/>
                </a:lnTo>
                <a:lnTo>
                  <a:pt x="409004" y="641565"/>
                </a:lnTo>
                <a:lnTo>
                  <a:pt x="431869" y="629918"/>
                </a:lnTo>
                <a:lnTo>
                  <a:pt x="451168" y="616413"/>
                </a:lnTo>
                <a:lnTo>
                  <a:pt x="470733" y="602358"/>
                </a:lnTo>
                <a:lnTo>
                  <a:pt x="487819" y="588139"/>
                </a:lnTo>
                <a:lnTo>
                  <a:pt x="506728" y="570079"/>
                </a:lnTo>
                <a:lnTo>
                  <a:pt x="523620" y="549647"/>
                </a:lnTo>
                <a:lnTo>
                  <a:pt x="538678" y="528512"/>
                </a:lnTo>
                <a:lnTo>
                  <a:pt x="553195" y="510961"/>
                </a:lnTo>
                <a:lnTo>
                  <a:pt x="567550" y="491914"/>
                </a:lnTo>
                <a:lnTo>
                  <a:pt x="581858" y="471189"/>
                </a:lnTo>
                <a:lnTo>
                  <a:pt x="592359" y="449967"/>
                </a:lnTo>
                <a:lnTo>
                  <a:pt x="600497" y="428598"/>
                </a:lnTo>
                <a:lnTo>
                  <a:pt x="610359" y="400044"/>
                </a:lnTo>
                <a:lnTo>
                  <a:pt x="629488" y="342899"/>
                </a:lnTo>
                <a:lnTo>
                  <a:pt x="632842" y="321468"/>
                </a:lnTo>
                <a:lnTo>
                  <a:pt x="633835" y="300037"/>
                </a:lnTo>
                <a:lnTo>
                  <a:pt x="634129" y="282398"/>
                </a:lnTo>
                <a:lnTo>
                  <a:pt x="634242" y="246385"/>
                </a:lnTo>
                <a:lnTo>
                  <a:pt x="630457" y="227519"/>
                </a:lnTo>
                <a:lnTo>
                  <a:pt x="624310" y="206848"/>
                </a:lnTo>
                <a:lnTo>
                  <a:pt x="610404" y="164277"/>
                </a:lnTo>
                <a:lnTo>
                  <a:pt x="603286" y="146658"/>
                </a:lnTo>
                <a:lnTo>
                  <a:pt x="592358" y="131383"/>
                </a:lnTo>
                <a:lnTo>
                  <a:pt x="575236" y="112794"/>
                </a:lnTo>
                <a:lnTo>
                  <a:pt x="557024" y="94267"/>
                </a:lnTo>
                <a:lnTo>
                  <a:pt x="539594" y="76005"/>
                </a:lnTo>
                <a:lnTo>
                  <a:pt x="525568" y="57111"/>
                </a:lnTo>
                <a:lnTo>
                  <a:pt x="516892" y="48401"/>
                </a:lnTo>
                <a:lnTo>
                  <a:pt x="498388" y="36342"/>
                </a:lnTo>
                <a:lnTo>
                  <a:pt x="479446" y="26316"/>
                </a:lnTo>
                <a:lnTo>
                  <a:pt x="459623" y="11783"/>
                </a:lnTo>
                <a:lnTo>
                  <a:pt x="447103" y="5765"/>
                </a:lnTo>
                <a:lnTo>
                  <a:pt x="435717" y="2562"/>
                </a:lnTo>
                <a:lnTo>
                  <a:pt x="420382" y="758"/>
                </a:lnTo>
                <a:lnTo>
                  <a:pt x="400978" y="149"/>
                </a:lnTo>
                <a:lnTo>
                  <a:pt x="347534" y="0"/>
                </a:lnTo>
                <a:lnTo>
                  <a:pt x="344682" y="794"/>
                </a:lnTo>
                <a:lnTo>
                  <a:pt x="336876" y="4909"/>
                </a:lnTo>
                <a:lnTo>
                  <a:pt x="331959" y="6150"/>
                </a:lnTo>
                <a:lnTo>
                  <a:pt x="312785" y="71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PenAnnotation483"/>
          <p:cNvSpPr/>
          <p:nvPr/>
        </p:nvSpPr>
        <p:spPr>
          <a:xfrm>
            <a:off x="6811022" y="1685925"/>
            <a:ext cx="782785" cy="314326"/>
          </a:xfrm>
          <a:custGeom>
            <a:avLst/>
            <a:gdLst/>
            <a:ahLst/>
            <a:cxnLst/>
            <a:rect l="0" t="0" r="0" b="0"/>
            <a:pathLst>
              <a:path w="782785" h="314326">
                <a:moveTo>
                  <a:pt x="4115" y="314325"/>
                </a:moveTo>
                <a:lnTo>
                  <a:pt x="322" y="310532"/>
                </a:lnTo>
                <a:lnTo>
                  <a:pt x="0" y="309415"/>
                </a:lnTo>
                <a:lnTo>
                  <a:pt x="577" y="308670"/>
                </a:lnTo>
                <a:lnTo>
                  <a:pt x="3908" y="307268"/>
                </a:lnTo>
                <a:lnTo>
                  <a:pt x="12926" y="298365"/>
                </a:lnTo>
                <a:lnTo>
                  <a:pt x="21112" y="290182"/>
                </a:lnTo>
                <a:lnTo>
                  <a:pt x="24178" y="288704"/>
                </a:lnTo>
                <a:lnTo>
                  <a:pt x="35283" y="285831"/>
                </a:lnTo>
                <a:lnTo>
                  <a:pt x="66361" y="268991"/>
                </a:lnTo>
                <a:lnTo>
                  <a:pt x="84229" y="257163"/>
                </a:lnTo>
                <a:lnTo>
                  <a:pt x="102049" y="247647"/>
                </a:lnTo>
                <a:lnTo>
                  <a:pt x="121650" y="238124"/>
                </a:lnTo>
                <a:lnTo>
                  <a:pt x="140804" y="230981"/>
                </a:lnTo>
                <a:lnTo>
                  <a:pt x="160767" y="223837"/>
                </a:lnTo>
                <a:lnTo>
                  <a:pt x="184254" y="214312"/>
                </a:lnTo>
                <a:lnTo>
                  <a:pt x="204598" y="205052"/>
                </a:lnTo>
                <a:lnTo>
                  <a:pt x="218631" y="197496"/>
                </a:lnTo>
                <a:lnTo>
                  <a:pt x="239919" y="187986"/>
                </a:lnTo>
                <a:lnTo>
                  <a:pt x="254173" y="179858"/>
                </a:lnTo>
                <a:lnTo>
                  <a:pt x="270562" y="173070"/>
                </a:lnTo>
                <a:lnTo>
                  <a:pt x="303162" y="162244"/>
                </a:lnTo>
                <a:lnTo>
                  <a:pt x="318000" y="155188"/>
                </a:lnTo>
                <a:lnTo>
                  <a:pt x="332531" y="147553"/>
                </a:lnTo>
                <a:lnTo>
                  <a:pt x="354101" y="138793"/>
                </a:lnTo>
                <a:lnTo>
                  <a:pt x="375573" y="130376"/>
                </a:lnTo>
                <a:lnTo>
                  <a:pt x="389870" y="122503"/>
                </a:lnTo>
                <a:lnTo>
                  <a:pt x="406278" y="115829"/>
                </a:lnTo>
                <a:lnTo>
                  <a:pt x="438890" y="105077"/>
                </a:lnTo>
                <a:lnTo>
                  <a:pt x="453729" y="98030"/>
                </a:lnTo>
                <a:lnTo>
                  <a:pt x="468263" y="90400"/>
                </a:lnTo>
                <a:lnTo>
                  <a:pt x="489832" y="81642"/>
                </a:lnTo>
                <a:lnTo>
                  <a:pt x="512098" y="74020"/>
                </a:lnTo>
                <a:lnTo>
                  <a:pt x="545547" y="64333"/>
                </a:lnTo>
                <a:lnTo>
                  <a:pt x="560664" y="60342"/>
                </a:lnTo>
                <a:lnTo>
                  <a:pt x="582562" y="57302"/>
                </a:lnTo>
                <a:lnTo>
                  <a:pt x="596959" y="53778"/>
                </a:lnTo>
                <a:lnTo>
                  <a:pt x="609178" y="47449"/>
                </a:lnTo>
                <a:lnTo>
                  <a:pt x="614659" y="43539"/>
                </a:lnTo>
                <a:lnTo>
                  <a:pt x="627099" y="39194"/>
                </a:lnTo>
                <a:lnTo>
                  <a:pt x="645374" y="34631"/>
                </a:lnTo>
                <a:lnTo>
                  <a:pt x="669564" y="25979"/>
                </a:lnTo>
                <a:lnTo>
                  <a:pt x="691568" y="21535"/>
                </a:lnTo>
                <a:lnTo>
                  <a:pt x="711202" y="15954"/>
                </a:lnTo>
                <a:lnTo>
                  <a:pt x="720808" y="14234"/>
                </a:lnTo>
                <a:lnTo>
                  <a:pt x="740883" y="8234"/>
                </a:lnTo>
                <a:lnTo>
                  <a:pt x="756457" y="6565"/>
                </a:lnTo>
                <a:lnTo>
                  <a:pt x="767999" y="1531"/>
                </a:lnTo>
                <a:lnTo>
                  <a:pt x="782758" y="1"/>
                </a:lnTo>
                <a:lnTo>
                  <a:pt x="78278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PenAnnotation484"/>
          <p:cNvSpPr/>
          <p:nvPr/>
        </p:nvSpPr>
        <p:spPr>
          <a:xfrm>
            <a:off x="6800875" y="1528842"/>
            <a:ext cx="757213" cy="492840"/>
          </a:xfrm>
          <a:custGeom>
            <a:avLst/>
            <a:gdLst/>
            <a:ahLst/>
            <a:cxnLst/>
            <a:rect l="0" t="0" r="0" b="0"/>
            <a:pathLst>
              <a:path w="757213" h="492840">
                <a:moveTo>
                  <a:pt x="7118" y="492839"/>
                </a:moveTo>
                <a:lnTo>
                  <a:pt x="0" y="485721"/>
                </a:lnTo>
                <a:lnTo>
                  <a:pt x="6128" y="485697"/>
                </a:lnTo>
                <a:lnTo>
                  <a:pt x="6458" y="484903"/>
                </a:lnTo>
                <a:lnTo>
                  <a:pt x="7031" y="479545"/>
                </a:lnTo>
                <a:lnTo>
                  <a:pt x="12805" y="468135"/>
                </a:lnTo>
                <a:lnTo>
                  <a:pt x="18504" y="459943"/>
                </a:lnTo>
                <a:lnTo>
                  <a:pt x="21340" y="452488"/>
                </a:lnTo>
                <a:lnTo>
                  <a:pt x="26061" y="445253"/>
                </a:lnTo>
                <a:lnTo>
                  <a:pt x="28606" y="438081"/>
                </a:lnTo>
                <a:lnTo>
                  <a:pt x="34034" y="430930"/>
                </a:lnTo>
                <a:lnTo>
                  <a:pt x="47663" y="416639"/>
                </a:lnTo>
                <a:lnTo>
                  <a:pt x="52391" y="411876"/>
                </a:lnTo>
                <a:lnTo>
                  <a:pt x="59514" y="397148"/>
                </a:lnTo>
                <a:lnTo>
                  <a:pt x="64272" y="386545"/>
                </a:lnTo>
                <a:lnTo>
                  <a:pt x="69032" y="377335"/>
                </a:lnTo>
                <a:lnTo>
                  <a:pt x="73795" y="370595"/>
                </a:lnTo>
                <a:lnTo>
                  <a:pt x="80673" y="364954"/>
                </a:lnTo>
                <a:lnTo>
                  <a:pt x="84730" y="362339"/>
                </a:lnTo>
                <a:lnTo>
                  <a:pt x="87434" y="359801"/>
                </a:lnTo>
                <a:lnTo>
                  <a:pt x="89237" y="357316"/>
                </a:lnTo>
                <a:lnTo>
                  <a:pt x="90440" y="354865"/>
                </a:lnTo>
                <a:lnTo>
                  <a:pt x="102981" y="339525"/>
                </a:lnTo>
                <a:lnTo>
                  <a:pt x="111369" y="326674"/>
                </a:lnTo>
                <a:lnTo>
                  <a:pt x="121315" y="312702"/>
                </a:lnTo>
                <a:lnTo>
                  <a:pt x="128532" y="297384"/>
                </a:lnTo>
                <a:lnTo>
                  <a:pt x="134104" y="285320"/>
                </a:lnTo>
                <a:lnTo>
                  <a:pt x="145373" y="270397"/>
                </a:lnTo>
                <a:lnTo>
                  <a:pt x="156695" y="255724"/>
                </a:lnTo>
                <a:lnTo>
                  <a:pt x="164150" y="242401"/>
                </a:lnTo>
                <a:lnTo>
                  <a:pt x="173780" y="223677"/>
                </a:lnTo>
                <a:lnTo>
                  <a:pt x="180942" y="209446"/>
                </a:lnTo>
                <a:lnTo>
                  <a:pt x="184119" y="205486"/>
                </a:lnTo>
                <a:lnTo>
                  <a:pt x="195383" y="195325"/>
                </a:lnTo>
                <a:lnTo>
                  <a:pt x="204099" y="182613"/>
                </a:lnTo>
                <a:lnTo>
                  <a:pt x="211709" y="168792"/>
                </a:lnTo>
                <a:lnTo>
                  <a:pt x="223786" y="145150"/>
                </a:lnTo>
                <a:lnTo>
                  <a:pt x="230948" y="130881"/>
                </a:lnTo>
                <a:lnTo>
                  <a:pt x="238098" y="120391"/>
                </a:lnTo>
                <a:lnTo>
                  <a:pt x="249035" y="108464"/>
                </a:lnTo>
                <a:lnTo>
                  <a:pt x="263852" y="93285"/>
                </a:lnTo>
                <a:lnTo>
                  <a:pt x="266381" y="90738"/>
                </a:lnTo>
                <a:lnTo>
                  <a:pt x="268066" y="87453"/>
                </a:lnTo>
                <a:lnTo>
                  <a:pt x="271232" y="76038"/>
                </a:lnTo>
                <a:lnTo>
                  <a:pt x="274786" y="69998"/>
                </a:lnTo>
                <a:lnTo>
                  <a:pt x="285852" y="55088"/>
                </a:lnTo>
                <a:lnTo>
                  <a:pt x="292906" y="44312"/>
                </a:lnTo>
                <a:lnTo>
                  <a:pt x="305747" y="29996"/>
                </a:lnTo>
                <a:lnTo>
                  <a:pt x="313183" y="22476"/>
                </a:lnTo>
                <a:lnTo>
                  <a:pt x="314349" y="22101"/>
                </a:lnTo>
                <a:lnTo>
                  <a:pt x="321120" y="21381"/>
                </a:lnTo>
                <a:lnTo>
                  <a:pt x="327566" y="15203"/>
                </a:lnTo>
                <a:lnTo>
                  <a:pt x="327906" y="14077"/>
                </a:lnTo>
                <a:lnTo>
                  <a:pt x="328285" y="10710"/>
                </a:lnTo>
                <a:lnTo>
                  <a:pt x="329179" y="9495"/>
                </a:lnTo>
                <a:lnTo>
                  <a:pt x="330570" y="8684"/>
                </a:lnTo>
                <a:lnTo>
                  <a:pt x="334711" y="7384"/>
                </a:lnTo>
                <a:lnTo>
                  <a:pt x="339221" y="7159"/>
                </a:lnTo>
                <a:lnTo>
                  <a:pt x="340439" y="6333"/>
                </a:lnTo>
                <a:lnTo>
                  <a:pt x="341251" y="4989"/>
                </a:lnTo>
                <a:lnTo>
                  <a:pt x="341792" y="3299"/>
                </a:lnTo>
                <a:lnTo>
                  <a:pt x="342947" y="2173"/>
                </a:lnTo>
                <a:lnTo>
                  <a:pt x="344510" y="1422"/>
                </a:lnTo>
                <a:lnTo>
                  <a:pt x="348931" y="217"/>
                </a:lnTo>
                <a:lnTo>
                  <a:pt x="349293" y="912"/>
                </a:lnTo>
                <a:lnTo>
                  <a:pt x="349696" y="3800"/>
                </a:lnTo>
                <a:lnTo>
                  <a:pt x="350597" y="4888"/>
                </a:lnTo>
                <a:lnTo>
                  <a:pt x="351992" y="5613"/>
                </a:lnTo>
                <a:lnTo>
                  <a:pt x="353715" y="6097"/>
                </a:lnTo>
                <a:lnTo>
                  <a:pt x="354864" y="5625"/>
                </a:lnTo>
                <a:lnTo>
                  <a:pt x="355630" y="4517"/>
                </a:lnTo>
                <a:lnTo>
                  <a:pt x="356860" y="828"/>
                </a:lnTo>
                <a:lnTo>
                  <a:pt x="357754" y="525"/>
                </a:lnTo>
                <a:lnTo>
                  <a:pt x="367079" y="0"/>
                </a:lnTo>
                <a:lnTo>
                  <a:pt x="369329" y="767"/>
                </a:lnTo>
                <a:lnTo>
                  <a:pt x="377217" y="6078"/>
                </a:lnTo>
                <a:lnTo>
                  <a:pt x="380099" y="6626"/>
                </a:lnTo>
                <a:lnTo>
                  <a:pt x="381978" y="6772"/>
                </a:lnTo>
                <a:lnTo>
                  <a:pt x="384024" y="7663"/>
                </a:lnTo>
                <a:lnTo>
                  <a:pt x="390698" y="11916"/>
                </a:lnTo>
                <a:lnTo>
                  <a:pt x="395350" y="13189"/>
                </a:lnTo>
                <a:lnTo>
                  <a:pt x="406224" y="13906"/>
                </a:lnTo>
                <a:lnTo>
                  <a:pt x="408920" y="14800"/>
                </a:lnTo>
                <a:lnTo>
                  <a:pt x="410718" y="16190"/>
                </a:lnTo>
                <a:lnTo>
                  <a:pt x="411915" y="17910"/>
                </a:lnTo>
                <a:lnTo>
                  <a:pt x="413508" y="19057"/>
                </a:lnTo>
                <a:lnTo>
                  <a:pt x="417395" y="20332"/>
                </a:lnTo>
                <a:lnTo>
                  <a:pt x="434197" y="22085"/>
                </a:lnTo>
                <a:lnTo>
                  <a:pt x="448549" y="26994"/>
                </a:lnTo>
                <a:lnTo>
                  <a:pt x="451424" y="27494"/>
                </a:lnTo>
                <a:lnTo>
                  <a:pt x="456736" y="30167"/>
                </a:lnTo>
                <a:lnTo>
                  <a:pt x="459264" y="31991"/>
                </a:lnTo>
                <a:lnTo>
                  <a:pt x="464188" y="34017"/>
                </a:lnTo>
                <a:lnTo>
                  <a:pt x="466613" y="34558"/>
                </a:lnTo>
                <a:lnTo>
                  <a:pt x="471423" y="37275"/>
                </a:lnTo>
                <a:lnTo>
                  <a:pt x="473818" y="39111"/>
                </a:lnTo>
                <a:lnTo>
                  <a:pt x="478594" y="41151"/>
                </a:lnTo>
                <a:lnTo>
                  <a:pt x="485746" y="42299"/>
                </a:lnTo>
                <a:lnTo>
                  <a:pt x="488129" y="42460"/>
                </a:lnTo>
                <a:lnTo>
                  <a:pt x="490510" y="43361"/>
                </a:lnTo>
                <a:lnTo>
                  <a:pt x="495274" y="46479"/>
                </a:lnTo>
                <a:lnTo>
                  <a:pt x="502153" y="48394"/>
                </a:lnTo>
                <a:lnTo>
                  <a:pt x="506210" y="48905"/>
                </a:lnTo>
                <a:lnTo>
                  <a:pt x="512835" y="51589"/>
                </a:lnTo>
                <a:lnTo>
                  <a:pt x="518425" y="54634"/>
                </a:lnTo>
                <a:lnTo>
                  <a:pt x="526035" y="57142"/>
                </a:lnTo>
                <a:lnTo>
                  <a:pt x="530906" y="60542"/>
                </a:lnTo>
                <a:lnTo>
                  <a:pt x="534110" y="61766"/>
                </a:lnTo>
                <a:lnTo>
                  <a:pt x="548543" y="63730"/>
                </a:lnTo>
                <a:lnTo>
                  <a:pt x="551424" y="63891"/>
                </a:lnTo>
                <a:lnTo>
                  <a:pt x="553345" y="64793"/>
                </a:lnTo>
                <a:lnTo>
                  <a:pt x="554626" y="66187"/>
                </a:lnTo>
                <a:lnTo>
                  <a:pt x="555479" y="67911"/>
                </a:lnTo>
                <a:lnTo>
                  <a:pt x="557636" y="69060"/>
                </a:lnTo>
                <a:lnTo>
                  <a:pt x="567462" y="71470"/>
                </a:lnTo>
                <a:lnTo>
                  <a:pt x="576547" y="76065"/>
                </a:lnTo>
                <a:lnTo>
                  <a:pt x="588147" y="78573"/>
                </a:lnTo>
                <a:lnTo>
                  <a:pt x="596964" y="83197"/>
                </a:lnTo>
                <a:lnTo>
                  <a:pt x="602118" y="84557"/>
                </a:lnTo>
                <a:lnTo>
                  <a:pt x="616804" y="86224"/>
                </a:lnTo>
                <a:lnTo>
                  <a:pt x="628171" y="91257"/>
                </a:lnTo>
                <a:lnTo>
                  <a:pt x="638060" y="92486"/>
                </a:lnTo>
                <a:lnTo>
                  <a:pt x="640471" y="93381"/>
                </a:lnTo>
                <a:lnTo>
                  <a:pt x="647657" y="97639"/>
                </a:lnTo>
                <a:lnTo>
                  <a:pt x="654813" y="100046"/>
                </a:lnTo>
                <a:lnTo>
                  <a:pt x="670517" y="109786"/>
                </a:lnTo>
                <a:lnTo>
                  <a:pt x="677141" y="112249"/>
                </a:lnTo>
                <a:lnTo>
                  <a:pt x="680019" y="112906"/>
                </a:lnTo>
                <a:lnTo>
                  <a:pt x="685333" y="115753"/>
                </a:lnTo>
                <a:lnTo>
                  <a:pt x="687862" y="117623"/>
                </a:lnTo>
                <a:lnTo>
                  <a:pt x="692787" y="119701"/>
                </a:lnTo>
                <a:lnTo>
                  <a:pt x="700023" y="120871"/>
                </a:lnTo>
                <a:lnTo>
                  <a:pt x="702418" y="121035"/>
                </a:lnTo>
                <a:lnTo>
                  <a:pt x="704807" y="121939"/>
                </a:lnTo>
                <a:lnTo>
                  <a:pt x="711963" y="126208"/>
                </a:lnTo>
                <a:lnTo>
                  <a:pt x="716728" y="127486"/>
                </a:lnTo>
                <a:lnTo>
                  <a:pt x="718317" y="128620"/>
                </a:lnTo>
                <a:lnTo>
                  <a:pt x="719376" y="130170"/>
                </a:lnTo>
                <a:lnTo>
                  <a:pt x="720082" y="131997"/>
                </a:lnTo>
                <a:lnTo>
                  <a:pt x="721346" y="133215"/>
                </a:lnTo>
                <a:lnTo>
                  <a:pt x="722983" y="134027"/>
                </a:lnTo>
                <a:lnTo>
                  <a:pt x="728307" y="135556"/>
                </a:lnTo>
                <a:lnTo>
                  <a:pt x="735781" y="135651"/>
                </a:lnTo>
                <a:lnTo>
                  <a:pt x="735781" y="139444"/>
                </a:lnTo>
                <a:lnTo>
                  <a:pt x="736575" y="140561"/>
                </a:lnTo>
                <a:lnTo>
                  <a:pt x="737897" y="141306"/>
                </a:lnTo>
                <a:lnTo>
                  <a:pt x="741932" y="142501"/>
                </a:lnTo>
                <a:lnTo>
                  <a:pt x="757212" y="142795"/>
                </a:lnTo>
                <a:lnTo>
                  <a:pt x="757212" y="1356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PenAnnotation485"/>
          <p:cNvSpPr/>
          <p:nvPr/>
        </p:nvSpPr>
        <p:spPr>
          <a:xfrm>
            <a:off x="6979443" y="2071687"/>
            <a:ext cx="64295" cy="50007"/>
          </a:xfrm>
          <a:custGeom>
            <a:avLst/>
            <a:gdLst/>
            <a:ahLst/>
            <a:cxnLst/>
            <a:rect l="0" t="0" r="0" b="0"/>
            <a:pathLst>
              <a:path w="64295" h="50007">
                <a:moveTo>
                  <a:pt x="0" y="0"/>
                </a:moveTo>
                <a:lnTo>
                  <a:pt x="6850" y="6850"/>
                </a:lnTo>
                <a:lnTo>
                  <a:pt x="7742" y="6948"/>
                </a:lnTo>
                <a:lnTo>
                  <a:pt x="9130" y="7013"/>
                </a:lnTo>
                <a:lnTo>
                  <a:pt x="10849" y="7057"/>
                </a:lnTo>
                <a:lnTo>
                  <a:pt x="11996" y="7879"/>
                </a:lnTo>
                <a:lnTo>
                  <a:pt x="12759" y="9222"/>
                </a:lnTo>
                <a:lnTo>
                  <a:pt x="13269" y="10910"/>
                </a:lnTo>
                <a:lnTo>
                  <a:pt x="14402" y="12036"/>
                </a:lnTo>
                <a:lnTo>
                  <a:pt x="15952" y="12786"/>
                </a:lnTo>
                <a:lnTo>
                  <a:pt x="17778" y="13287"/>
                </a:lnTo>
                <a:lnTo>
                  <a:pt x="19790" y="14414"/>
                </a:lnTo>
                <a:lnTo>
                  <a:pt x="21924" y="15959"/>
                </a:lnTo>
                <a:lnTo>
                  <a:pt x="27261" y="20350"/>
                </a:lnTo>
                <a:lnTo>
                  <a:pt x="28493" y="21505"/>
                </a:lnTo>
                <a:lnTo>
                  <a:pt x="31979" y="24904"/>
                </a:lnTo>
                <a:lnTo>
                  <a:pt x="34019" y="26127"/>
                </a:lnTo>
                <a:lnTo>
                  <a:pt x="36173" y="26943"/>
                </a:lnTo>
                <a:lnTo>
                  <a:pt x="38403" y="27487"/>
                </a:lnTo>
                <a:lnTo>
                  <a:pt x="40684" y="28643"/>
                </a:lnTo>
                <a:lnTo>
                  <a:pt x="42998" y="30208"/>
                </a:lnTo>
                <a:lnTo>
                  <a:pt x="45334" y="32045"/>
                </a:lnTo>
                <a:lnTo>
                  <a:pt x="47685" y="34063"/>
                </a:lnTo>
                <a:lnTo>
                  <a:pt x="50047" y="36203"/>
                </a:lnTo>
                <a:lnTo>
                  <a:pt x="55747" y="41547"/>
                </a:lnTo>
                <a:lnTo>
                  <a:pt x="57008" y="41985"/>
                </a:lnTo>
                <a:lnTo>
                  <a:pt x="58644" y="42278"/>
                </a:lnTo>
                <a:lnTo>
                  <a:pt x="60527" y="42473"/>
                </a:lnTo>
                <a:lnTo>
                  <a:pt x="61783" y="43396"/>
                </a:lnTo>
                <a:lnTo>
                  <a:pt x="62620" y="44806"/>
                </a:lnTo>
                <a:lnTo>
                  <a:pt x="64294" y="500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PenAnnotation486"/>
          <p:cNvSpPr/>
          <p:nvPr/>
        </p:nvSpPr>
        <p:spPr>
          <a:xfrm>
            <a:off x="7179468" y="2064543"/>
            <a:ext cx="57151" cy="42864"/>
          </a:xfrm>
          <a:custGeom>
            <a:avLst/>
            <a:gdLst/>
            <a:ahLst/>
            <a:cxnLst/>
            <a:rect l="0" t="0" r="0" b="0"/>
            <a:pathLst>
              <a:path w="57151" h="42864">
                <a:moveTo>
                  <a:pt x="0" y="42863"/>
                </a:moveTo>
                <a:lnTo>
                  <a:pt x="23911" y="18952"/>
                </a:lnTo>
                <a:lnTo>
                  <a:pt x="26260" y="17397"/>
                </a:lnTo>
                <a:lnTo>
                  <a:pt x="28619" y="16361"/>
                </a:lnTo>
                <a:lnTo>
                  <a:pt x="30986" y="15670"/>
                </a:lnTo>
                <a:lnTo>
                  <a:pt x="33357" y="14415"/>
                </a:lnTo>
                <a:lnTo>
                  <a:pt x="35732" y="12786"/>
                </a:lnTo>
                <a:lnTo>
                  <a:pt x="38110" y="10905"/>
                </a:lnTo>
                <a:lnTo>
                  <a:pt x="40488" y="9651"/>
                </a:lnTo>
                <a:lnTo>
                  <a:pt x="42867" y="8815"/>
                </a:lnTo>
                <a:lnTo>
                  <a:pt x="45246" y="8258"/>
                </a:lnTo>
                <a:lnTo>
                  <a:pt x="47627" y="7093"/>
                </a:lnTo>
                <a:lnTo>
                  <a:pt x="50008" y="5523"/>
                </a:lnTo>
                <a:lnTo>
                  <a:pt x="5715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PenAnnotation487"/>
          <p:cNvSpPr/>
          <p:nvPr/>
        </p:nvSpPr>
        <p:spPr>
          <a:xfrm>
            <a:off x="6986587" y="2271712"/>
            <a:ext cx="228601" cy="82477"/>
          </a:xfrm>
          <a:custGeom>
            <a:avLst/>
            <a:gdLst/>
            <a:ahLst/>
            <a:cxnLst/>
            <a:rect l="0" t="0" r="0" b="0"/>
            <a:pathLst>
              <a:path w="228601" h="82477">
                <a:moveTo>
                  <a:pt x="0" y="21431"/>
                </a:moveTo>
                <a:lnTo>
                  <a:pt x="0" y="25224"/>
                </a:lnTo>
                <a:lnTo>
                  <a:pt x="794" y="27135"/>
                </a:lnTo>
                <a:lnTo>
                  <a:pt x="2117" y="29202"/>
                </a:lnTo>
                <a:lnTo>
                  <a:pt x="6151" y="34432"/>
                </a:lnTo>
                <a:lnTo>
                  <a:pt x="7276" y="36448"/>
                </a:lnTo>
                <a:lnTo>
                  <a:pt x="10643" y="42922"/>
                </a:lnTo>
                <a:lnTo>
                  <a:pt x="12651" y="46077"/>
                </a:lnTo>
                <a:lnTo>
                  <a:pt x="14784" y="48974"/>
                </a:lnTo>
                <a:lnTo>
                  <a:pt x="17000" y="51700"/>
                </a:lnTo>
                <a:lnTo>
                  <a:pt x="19271" y="54310"/>
                </a:lnTo>
                <a:lnTo>
                  <a:pt x="21579" y="56844"/>
                </a:lnTo>
                <a:lnTo>
                  <a:pt x="26260" y="61777"/>
                </a:lnTo>
                <a:lnTo>
                  <a:pt x="30986" y="66615"/>
                </a:lnTo>
                <a:lnTo>
                  <a:pt x="34151" y="68222"/>
                </a:lnTo>
                <a:lnTo>
                  <a:pt x="37848" y="69294"/>
                </a:lnTo>
                <a:lnTo>
                  <a:pt x="41901" y="70009"/>
                </a:lnTo>
                <a:lnTo>
                  <a:pt x="45396" y="71279"/>
                </a:lnTo>
                <a:lnTo>
                  <a:pt x="48521" y="72919"/>
                </a:lnTo>
                <a:lnTo>
                  <a:pt x="51397" y="74806"/>
                </a:lnTo>
                <a:lnTo>
                  <a:pt x="54902" y="76065"/>
                </a:lnTo>
                <a:lnTo>
                  <a:pt x="58827" y="76904"/>
                </a:lnTo>
                <a:lnTo>
                  <a:pt x="63030" y="77463"/>
                </a:lnTo>
                <a:lnTo>
                  <a:pt x="67420" y="78630"/>
                </a:lnTo>
                <a:lnTo>
                  <a:pt x="71934" y="80201"/>
                </a:lnTo>
                <a:lnTo>
                  <a:pt x="76531" y="82042"/>
                </a:lnTo>
                <a:lnTo>
                  <a:pt x="80390" y="82476"/>
                </a:lnTo>
                <a:lnTo>
                  <a:pt x="83755" y="81972"/>
                </a:lnTo>
                <a:lnTo>
                  <a:pt x="86793" y="80841"/>
                </a:lnTo>
                <a:lnTo>
                  <a:pt x="91200" y="80088"/>
                </a:lnTo>
                <a:lnTo>
                  <a:pt x="96519" y="79586"/>
                </a:lnTo>
                <a:lnTo>
                  <a:pt x="102446" y="79251"/>
                </a:lnTo>
                <a:lnTo>
                  <a:pt x="107985" y="78234"/>
                </a:lnTo>
                <a:lnTo>
                  <a:pt x="113265" y="76762"/>
                </a:lnTo>
                <a:lnTo>
                  <a:pt x="118373" y="74987"/>
                </a:lnTo>
                <a:lnTo>
                  <a:pt x="123365" y="73010"/>
                </a:lnTo>
                <a:lnTo>
                  <a:pt x="128281" y="70899"/>
                </a:lnTo>
                <a:lnTo>
                  <a:pt x="137976" y="66435"/>
                </a:lnTo>
                <a:lnTo>
                  <a:pt x="147577" y="61806"/>
                </a:lnTo>
                <a:lnTo>
                  <a:pt x="153153" y="59460"/>
                </a:lnTo>
                <a:lnTo>
                  <a:pt x="159252" y="57103"/>
                </a:lnTo>
                <a:lnTo>
                  <a:pt x="165699" y="54737"/>
                </a:lnTo>
                <a:lnTo>
                  <a:pt x="171585" y="52366"/>
                </a:lnTo>
                <a:lnTo>
                  <a:pt x="177096" y="49992"/>
                </a:lnTo>
                <a:lnTo>
                  <a:pt x="182358" y="47616"/>
                </a:lnTo>
                <a:lnTo>
                  <a:pt x="187453" y="44444"/>
                </a:lnTo>
                <a:lnTo>
                  <a:pt x="192438" y="40742"/>
                </a:lnTo>
                <a:lnTo>
                  <a:pt x="197348" y="36686"/>
                </a:lnTo>
                <a:lnTo>
                  <a:pt x="201416" y="32395"/>
                </a:lnTo>
                <a:lnTo>
                  <a:pt x="204921" y="27947"/>
                </a:lnTo>
                <a:lnTo>
                  <a:pt x="208051" y="23394"/>
                </a:lnTo>
                <a:lnTo>
                  <a:pt x="210932" y="19565"/>
                </a:lnTo>
                <a:lnTo>
                  <a:pt x="213647" y="16218"/>
                </a:lnTo>
                <a:lnTo>
                  <a:pt x="216250" y="13193"/>
                </a:lnTo>
                <a:lnTo>
                  <a:pt x="218779" y="10383"/>
                </a:lnTo>
                <a:lnTo>
                  <a:pt x="2286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PenAnnotation488"/>
          <p:cNvSpPr/>
          <p:nvPr/>
        </p:nvSpPr>
        <p:spPr>
          <a:xfrm>
            <a:off x="7736944" y="1743091"/>
            <a:ext cx="749797" cy="728549"/>
          </a:xfrm>
          <a:custGeom>
            <a:avLst/>
            <a:gdLst/>
            <a:ahLst/>
            <a:cxnLst/>
            <a:rect l="0" t="0" r="0" b="0"/>
            <a:pathLst>
              <a:path w="749797" h="728549">
                <a:moveTo>
                  <a:pt x="349781" y="14271"/>
                </a:moveTo>
                <a:lnTo>
                  <a:pt x="349781" y="10479"/>
                </a:lnTo>
                <a:lnTo>
                  <a:pt x="348987" y="10155"/>
                </a:lnTo>
                <a:lnTo>
                  <a:pt x="347664" y="10733"/>
                </a:lnTo>
                <a:lnTo>
                  <a:pt x="343630" y="13572"/>
                </a:lnTo>
                <a:lnTo>
                  <a:pt x="340962" y="13961"/>
                </a:lnTo>
                <a:lnTo>
                  <a:pt x="339139" y="14064"/>
                </a:lnTo>
                <a:lnTo>
                  <a:pt x="337923" y="14927"/>
                </a:lnTo>
                <a:lnTo>
                  <a:pt x="337113" y="16296"/>
                </a:lnTo>
                <a:lnTo>
                  <a:pt x="336574" y="18002"/>
                </a:lnTo>
                <a:lnTo>
                  <a:pt x="335420" y="19140"/>
                </a:lnTo>
                <a:lnTo>
                  <a:pt x="333856" y="19898"/>
                </a:lnTo>
                <a:lnTo>
                  <a:pt x="329437" y="21115"/>
                </a:lnTo>
                <a:lnTo>
                  <a:pt x="324880" y="25119"/>
                </a:lnTo>
                <a:lnTo>
                  <a:pt x="322067" y="26265"/>
                </a:lnTo>
                <a:lnTo>
                  <a:pt x="308264" y="28105"/>
                </a:lnTo>
                <a:lnTo>
                  <a:pt x="301451" y="28469"/>
                </a:lnTo>
                <a:lnTo>
                  <a:pt x="292686" y="32324"/>
                </a:lnTo>
                <a:lnTo>
                  <a:pt x="272384" y="45349"/>
                </a:lnTo>
                <a:lnTo>
                  <a:pt x="247449" y="61903"/>
                </a:lnTo>
                <a:lnTo>
                  <a:pt x="225230" y="76184"/>
                </a:lnTo>
                <a:lnTo>
                  <a:pt x="216107" y="80946"/>
                </a:lnTo>
                <a:lnTo>
                  <a:pt x="206763" y="83592"/>
                </a:lnTo>
                <a:lnTo>
                  <a:pt x="202048" y="84298"/>
                </a:lnTo>
                <a:lnTo>
                  <a:pt x="194692" y="87198"/>
                </a:lnTo>
                <a:lnTo>
                  <a:pt x="187984" y="91927"/>
                </a:lnTo>
                <a:lnTo>
                  <a:pt x="166128" y="112407"/>
                </a:lnTo>
                <a:lnTo>
                  <a:pt x="148227" y="135781"/>
                </a:lnTo>
                <a:lnTo>
                  <a:pt x="130404" y="154778"/>
                </a:lnTo>
                <a:lnTo>
                  <a:pt x="106853" y="172925"/>
                </a:lnTo>
                <a:lnTo>
                  <a:pt x="87835" y="190778"/>
                </a:lnTo>
                <a:lnTo>
                  <a:pt x="80431" y="202256"/>
                </a:lnTo>
                <a:lnTo>
                  <a:pt x="69684" y="222106"/>
                </a:lnTo>
                <a:lnTo>
                  <a:pt x="58562" y="243068"/>
                </a:lnTo>
                <a:lnTo>
                  <a:pt x="50239" y="262244"/>
                </a:lnTo>
                <a:lnTo>
                  <a:pt x="40630" y="280097"/>
                </a:lnTo>
                <a:lnTo>
                  <a:pt x="29845" y="300467"/>
                </a:lnTo>
                <a:lnTo>
                  <a:pt x="21622" y="321585"/>
                </a:lnTo>
                <a:lnTo>
                  <a:pt x="17401" y="335799"/>
                </a:lnTo>
                <a:lnTo>
                  <a:pt x="14231" y="356395"/>
                </a:lnTo>
                <a:lnTo>
                  <a:pt x="8618" y="373698"/>
                </a:lnTo>
                <a:lnTo>
                  <a:pt x="2721" y="392760"/>
                </a:lnTo>
                <a:lnTo>
                  <a:pt x="621" y="409608"/>
                </a:lnTo>
                <a:lnTo>
                  <a:pt x="0" y="429329"/>
                </a:lnTo>
                <a:lnTo>
                  <a:pt x="609" y="450253"/>
                </a:lnTo>
                <a:lnTo>
                  <a:pt x="4670" y="470740"/>
                </a:lnTo>
                <a:lnTo>
                  <a:pt x="7019" y="488012"/>
                </a:lnTo>
                <a:lnTo>
                  <a:pt x="11596" y="507857"/>
                </a:lnTo>
                <a:lnTo>
                  <a:pt x="14099" y="528025"/>
                </a:lnTo>
                <a:lnTo>
                  <a:pt x="19515" y="545201"/>
                </a:lnTo>
                <a:lnTo>
                  <a:pt x="26147" y="564225"/>
                </a:lnTo>
                <a:lnTo>
                  <a:pt x="30789" y="575137"/>
                </a:lnTo>
                <a:lnTo>
                  <a:pt x="45146" y="595077"/>
                </a:lnTo>
                <a:lnTo>
                  <a:pt x="62769" y="622872"/>
                </a:lnTo>
                <a:lnTo>
                  <a:pt x="80920" y="644634"/>
                </a:lnTo>
                <a:lnTo>
                  <a:pt x="99793" y="664220"/>
                </a:lnTo>
                <a:lnTo>
                  <a:pt x="109294" y="673025"/>
                </a:lnTo>
                <a:lnTo>
                  <a:pt x="118808" y="679584"/>
                </a:lnTo>
                <a:lnTo>
                  <a:pt x="136882" y="687739"/>
                </a:lnTo>
                <a:lnTo>
                  <a:pt x="157319" y="695182"/>
                </a:lnTo>
                <a:lnTo>
                  <a:pt x="221205" y="716737"/>
                </a:lnTo>
                <a:lnTo>
                  <a:pt x="237602" y="719384"/>
                </a:lnTo>
                <a:lnTo>
                  <a:pt x="255474" y="721355"/>
                </a:lnTo>
                <a:lnTo>
                  <a:pt x="273999" y="724876"/>
                </a:lnTo>
                <a:lnTo>
                  <a:pt x="290700" y="726971"/>
                </a:lnTo>
                <a:lnTo>
                  <a:pt x="306854" y="727901"/>
                </a:lnTo>
                <a:lnTo>
                  <a:pt x="324617" y="728315"/>
                </a:lnTo>
                <a:lnTo>
                  <a:pt x="348675" y="728548"/>
                </a:lnTo>
                <a:lnTo>
                  <a:pt x="365693" y="726486"/>
                </a:lnTo>
                <a:lnTo>
                  <a:pt x="383047" y="722923"/>
                </a:lnTo>
                <a:lnTo>
                  <a:pt x="398697" y="718694"/>
                </a:lnTo>
                <a:lnTo>
                  <a:pt x="415707" y="716286"/>
                </a:lnTo>
                <a:lnTo>
                  <a:pt x="433056" y="714421"/>
                </a:lnTo>
                <a:lnTo>
                  <a:pt x="448704" y="710947"/>
                </a:lnTo>
                <a:lnTo>
                  <a:pt x="465713" y="704640"/>
                </a:lnTo>
                <a:lnTo>
                  <a:pt x="483062" y="698133"/>
                </a:lnTo>
                <a:lnTo>
                  <a:pt x="506217" y="692882"/>
                </a:lnTo>
                <a:lnTo>
                  <a:pt x="520908" y="686028"/>
                </a:lnTo>
                <a:lnTo>
                  <a:pt x="538774" y="673244"/>
                </a:lnTo>
                <a:lnTo>
                  <a:pt x="557914" y="659402"/>
                </a:lnTo>
                <a:lnTo>
                  <a:pt x="578667" y="645247"/>
                </a:lnTo>
                <a:lnTo>
                  <a:pt x="596103" y="630998"/>
                </a:lnTo>
                <a:lnTo>
                  <a:pt x="621128" y="611961"/>
                </a:lnTo>
                <a:lnTo>
                  <a:pt x="637172" y="596883"/>
                </a:lnTo>
                <a:lnTo>
                  <a:pt x="651980" y="578480"/>
                </a:lnTo>
                <a:lnTo>
                  <a:pt x="669089" y="557637"/>
                </a:lnTo>
                <a:lnTo>
                  <a:pt x="679870" y="543039"/>
                </a:lnTo>
                <a:lnTo>
                  <a:pt x="684140" y="538233"/>
                </a:lnTo>
                <a:lnTo>
                  <a:pt x="691002" y="526543"/>
                </a:lnTo>
                <a:lnTo>
                  <a:pt x="699327" y="508691"/>
                </a:lnTo>
                <a:lnTo>
                  <a:pt x="708937" y="491230"/>
                </a:lnTo>
                <a:lnTo>
                  <a:pt x="716574" y="477078"/>
                </a:lnTo>
                <a:lnTo>
                  <a:pt x="722615" y="460205"/>
                </a:lnTo>
                <a:lnTo>
                  <a:pt x="730477" y="436647"/>
                </a:lnTo>
                <a:lnTo>
                  <a:pt x="734042" y="414586"/>
                </a:lnTo>
                <a:lnTo>
                  <a:pt x="738891" y="392968"/>
                </a:lnTo>
                <a:lnTo>
                  <a:pt x="745354" y="371482"/>
                </a:lnTo>
                <a:lnTo>
                  <a:pt x="748504" y="353826"/>
                </a:lnTo>
                <a:lnTo>
                  <a:pt x="749569" y="332845"/>
                </a:lnTo>
                <a:lnTo>
                  <a:pt x="749796" y="299640"/>
                </a:lnTo>
                <a:lnTo>
                  <a:pt x="746028" y="278477"/>
                </a:lnTo>
                <a:lnTo>
                  <a:pt x="743677" y="257125"/>
                </a:lnTo>
                <a:lnTo>
                  <a:pt x="742981" y="235717"/>
                </a:lnTo>
                <a:lnTo>
                  <a:pt x="738982" y="214293"/>
                </a:lnTo>
                <a:lnTo>
                  <a:pt x="732770" y="196656"/>
                </a:lnTo>
                <a:lnTo>
                  <a:pt x="723559" y="171565"/>
                </a:lnTo>
                <a:lnTo>
                  <a:pt x="716470" y="154716"/>
                </a:lnTo>
                <a:lnTo>
                  <a:pt x="709342" y="135788"/>
                </a:lnTo>
                <a:lnTo>
                  <a:pt x="704584" y="124900"/>
                </a:lnTo>
                <a:lnTo>
                  <a:pt x="693650" y="109844"/>
                </a:lnTo>
                <a:lnTo>
                  <a:pt x="675733" y="91329"/>
                </a:lnTo>
                <a:lnTo>
                  <a:pt x="662436" y="81112"/>
                </a:lnTo>
                <a:lnTo>
                  <a:pt x="655956" y="72818"/>
                </a:lnTo>
                <a:lnTo>
                  <a:pt x="646196" y="65956"/>
                </a:lnTo>
                <a:lnTo>
                  <a:pt x="634714" y="59467"/>
                </a:lnTo>
                <a:lnTo>
                  <a:pt x="612292" y="42366"/>
                </a:lnTo>
                <a:lnTo>
                  <a:pt x="588960" y="27493"/>
                </a:lnTo>
                <a:lnTo>
                  <a:pt x="576733" y="24117"/>
                </a:lnTo>
                <a:lnTo>
                  <a:pt x="564154" y="21822"/>
                </a:lnTo>
                <a:lnTo>
                  <a:pt x="547354" y="16861"/>
                </a:lnTo>
                <a:lnTo>
                  <a:pt x="534429" y="15422"/>
                </a:lnTo>
                <a:lnTo>
                  <a:pt x="528442" y="13451"/>
                </a:lnTo>
                <a:lnTo>
                  <a:pt x="511637" y="4679"/>
                </a:lnTo>
                <a:lnTo>
                  <a:pt x="491930" y="1375"/>
                </a:lnTo>
                <a:lnTo>
                  <a:pt x="471803" y="396"/>
                </a:lnTo>
                <a:lnTo>
                  <a:pt x="450378" y="65"/>
                </a:lnTo>
                <a:lnTo>
                  <a:pt x="427066" y="0"/>
                </a:lnTo>
                <a:lnTo>
                  <a:pt x="415615" y="2107"/>
                </a:lnTo>
                <a:lnTo>
                  <a:pt x="395329" y="9928"/>
                </a:lnTo>
                <a:lnTo>
                  <a:pt x="381737" y="14207"/>
                </a:lnTo>
                <a:lnTo>
                  <a:pt x="373890" y="18926"/>
                </a:lnTo>
                <a:lnTo>
                  <a:pt x="364068" y="214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PenAnnotation489"/>
          <p:cNvSpPr/>
          <p:nvPr/>
        </p:nvSpPr>
        <p:spPr>
          <a:xfrm>
            <a:off x="7908131" y="1946401"/>
            <a:ext cx="157163" cy="79396"/>
          </a:xfrm>
          <a:custGeom>
            <a:avLst/>
            <a:gdLst/>
            <a:ahLst/>
            <a:cxnLst/>
            <a:rect l="0" t="0" r="0" b="0"/>
            <a:pathLst>
              <a:path w="157163" h="79396">
                <a:moveTo>
                  <a:pt x="0" y="46705"/>
                </a:moveTo>
                <a:lnTo>
                  <a:pt x="0" y="39569"/>
                </a:lnTo>
                <a:lnTo>
                  <a:pt x="6151" y="45712"/>
                </a:lnTo>
                <a:lnTo>
                  <a:pt x="6482" y="46837"/>
                </a:lnTo>
                <a:lnTo>
                  <a:pt x="6702" y="48380"/>
                </a:lnTo>
                <a:lnTo>
                  <a:pt x="6850" y="50203"/>
                </a:lnTo>
                <a:lnTo>
                  <a:pt x="6947" y="52212"/>
                </a:lnTo>
                <a:lnTo>
                  <a:pt x="7057" y="56561"/>
                </a:lnTo>
                <a:lnTo>
                  <a:pt x="7117" y="63472"/>
                </a:lnTo>
                <a:lnTo>
                  <a:pt x="7920" y="65026"/>
                </a:lnTo>
                <a:lnTo>
                  <a:pt x="9249" y="66063"/>
                </a:lnTo>
                <a:lnTo>
                  <a:pt x="10928" y="66754"/>
                </a:lnTo>
                <a:lnTo>
                  <a:pt x="12048" y="68008"/>
                </a:lnTo>
                <a:lnTo>
                  <a:pt x="12794" y="69639"/>
                </a:lnTo>
                <a:lnTo>
                  <a:pt x="13292" y="71519"/>
                </a:lnTo>
                <a:lnTo>
                  <a:pt x="14417" y="72772"/>
                </a:lnTo>
                <a:lnTo>
                  <a:pt x="15962" y="73608"/>
                </a:lnTo>
                <a:lnTo>
                  <a:pt x="21111" y="75182"/>
                </a:lnTo>
                <a:lnTo>
                  <a:pt x="25128" y="75251"/>
                </a:lnTo>
                <a:lnTo>
                  <a:pt x="28272" y="75277"/>
                </a:lnTo>
                <a:lnTo>
                  <a:pt x="28441" y="77395"/>
                </a:lnTo>
                <a:lnTo>
                  <a:pt x="28516" y="79395"/>
                </a:lnTo>
                <a:lnTo>
                  <a:pt x="28548" y="77638"/>
                </a:lnTo>
                <a:lnTo>
                  <a:pt x="28574" y="67756"/>
                </a:lnTo>
                <a:lnTo>
                  <a:pt x="27780" y="64708"/>
                </a:lnTo>
                <a:lnTo>
                  <a:pt x="26459" y="61882"/>
                </a:lnTo>
                <a:lnTo>
                  <a:pt x="24782" y="59204"/>
                </a:lnTo>
                <a:lnTo>
                  <a:pt x="23665" y="56625"/>
                </a:lnTo>
                <a:lnTo>
                  <a:pt x="22921" y="54112"/>
                </a:lnTo>
                <a:lnTo>
                  <a:pt x="22424" y="51643"/>
                </a:lnTo>
                <a:lnTo>
                  <a:pt x="22093" y="49203"/>
                </a:lnTo>
                <a:lnTo>
                  <a:pt x="21872" y="46783"/>
                </a:lnTo>
                <a:lnTo>
                  <a:pt x="21726" y="44375"/>
                </a:lnTo>
                <a:lnTo>
                  <a:pt x="21562" y="39584"/>
                </a:lnTo>
                <a:lnTo>
                  <a:pt x="21439" y="32837"/>
                </a:lnTo>
                <a:lnTo>
                  <a:pt x="21433" y="28749"/>
                </a:lnTo>
                <a:lnTo>
                  <a:pt x="22226" y="28384"/>
                </a:lnTo>
                <a:lnTo>
                  <a:pt x="23549" y="28935"/>
                </a:lnTo>
                <a:lnTo>
                  <a:pt x="27583" y="31730"/>
                </a:lnTo>
                <a:lnTo>
                  <a:pt x="27913" y="32753"/>
                </a:lnTo>
                <a:lnTo>
                  <a:pt x="28134" y="34228"/>
                </a:lnTo>
                <a:lnTo>
                  <a:pt x="28281" y="36006"/>
                </a:lnTo>
                <a:lnTo>
                  <a:pt x="28379" y="37985"/>
                </a:lnTo>
                <a:lnTo>
                  <a:pt x="28488" y="42300"/>
                </a:lnTo>
                <a:lnTo>
                  <a:pt x="29311" y="44562"/>
                </a:lnTo>
                <a:lnTo>
                  <a:pt x="30653" y="46864"/>
                </a:lnTo>
                <a:lnTo>
                  <a:pt x="32341" y="49192"/>
                </a:lnTo>
                <a:lnTo>
                  <a:pt x="33467" y="51538"/>
                </a:lnTo>
                <a:lnTo>
                  <a:pt x="34218" y="53896"/>
                </a:lnTo>
                <a:lnTo>
                  <a:pt x="35422" y="59590"/>
                </a:lnTo>
                <a:lnTo>
                  <a:pt x="36315" y="60851"/>
                </a:lnTo>
                <a:lnTo>
                  <a:pt x="37703" y="62486"/>
                </a:lnTo>
                <a:lnTo>
                  <a:pt x="39423" y="64369"/>
                </a:lnTo>
                <a:lnTo>
                  <a:pt x="40569" y="66419"/>
                </a:lnTo>
                <a:lnTo>
                  <a:pt x="41334" y="68579"/>
                </a:lnTo>
                <a:lnTo>
                  <a:pt x="42836" y="75163"/>
                </a:lnTo>
                <a:lnTo>
                  <a:pt x="42861" y="58484"/>
                </a:lnTo>
                <a:lnTo>
                  <a:pt x="43656" y="56145"/>
                </a:lnTo>
                <a:lnTo>
                  <a:pt x="44978" y="53792"/>
                </a:lnTo>
                <a:lnTo>
                  <a:pt x="46655" y="51430"/>
                </a:lnTo>
                <a:lnTo>
                  <a:pt x="47772" y="49061"/>
                </a:lnTo>
                <a:lnTo>
                  <a:pt x="48516" y="46688"/>
                </a:lnTo>
                <a:lnTo>
                  <a:pt x="49013" y="44312"/>
                </a:lnTo>
                <a:lnTo>
                  <a:pt x="49344" y="41935"/>
                </a:lnTo>
                <a:lnTo>
                  <a:pt x="49565" y="39556"/>
                </a:lnTo>
                <a:lnTo>
                  <a:pt x="49712" y="37177"/>
                </a:lnTo>
                <a:lnTo>
                  <a:pt x="49875" y="32416"/>
                </a:lnTo>
                <a:lnTo>
                  <a:pt x="49980" y="22892"/>
                </a:lnTo>
                <a:lnTo>
                  <a:pt x="50783" y="21305"/>
                </a:lnTo>
                <a:lnTo>
                  <a:pt x="52111" y="20246"/>
                </a:lnTo>
                <a:lnTo>
                  <a:pt x="56154" y="18548"/>
                </a:lnTo>
                <a:lnTo>
                  <a:pt x="56486" y="19202"/>
                </a:lnTo>
                <a:lnTo>
                  <a:pt x="56708" y="20432"/>
                </a:lnTo>
                <a:lnTo>
                  <a:pt x="56855" y="22046"/>
                </a:lnTo>
                <a:lnTo>
                  <a:pt x="56953" y="23916"/>
                </a:lnTo>
                <a:lnTo>
                  <a:pt x="57063" y="28110"/>
                </a:lnTo>
                <a:lnTo>
                  <a:pt x="57886" y="30339"/>
                </a:lnTo>
                <a:lnTo>
                  <a:pt x="59228" y="32619"/>
                </a:lnTo>
                <a:lnTo>
                  <a:pt x="60916" y="34933"/>
                </a:lnTo>
                <a:lnTo>
                  <a:pt x="62042" y="37269"/>
                </a:lnTo>
                <a:lnTo>
                  <a:pt x="62793" y="39621"/>
                </a:lnTo>
                <a:lnTo>
                  <a:pt x="63294" y="41982"/>
                </a:lnTo>
                <a:lnTo>
                  <a:pt x="64420" y="45144"/>
                </a:lnTo>
                <a:lnTo>
                  <a:pt x="65966" y="48839"/>
                </a:lnTo>
                <a:lnTo>
                  <a:pt x="70357" y="58592"/>
                </a:lnTo>
                <a:lnTo>
                  <a:pt x="71510" y="59392"/>
                </a:lnTo>
                <a:lnTo>
                  <a:pt x="74910" y="60281"/>
                </a:lnTo>
                <a:lnTo>
                  <a:pt x="76133" y="61312"/>
                </a:lnTo>
                <a:lnTo>
                  <a:pt x="76949" y="62793"/>
                </a:lnTo>
                <a:lnTo>
                  <a:pt x="77493" y="64574"/>
                </a:lnTo>
                <a:lnTo>
                  <a:pt x="77855" y="64967"/>
                </a:lnTo>
                <a:lnTo>
                  <a:pt x="78098" y="64436"/>
                </a:lnTo>
                <a:lnTo>
                  <a:pt x="78259" y="63288"/>
                </a:lnTo>
                <a:lnTo>
                  <a:pt x="78366" y="63317"/>
                </a:lnTo>
                <a:lnTo>
                  <a:pt x="78485" y="65465"/>
                </a:lnTo>
                <a:lnTo>
                  <a:pt x="78552" y="67345"/>
                </a:lnTo>
                <a:lnTo>
                  <a:pt x="80686" y="65668"/>
                </a:lnTo>
                <a:lnTo>
                  <a:pt x="82364" y="64109"/>
                </a:lnTo>
                <a:lnTo>
                  <a:pt x="83485" y="62276"/>
                </a:lnTo>
                <a:lnTo>
                  <a:pt x="84232" y="60261"/>
                </a:lnTo>
                <a:lnTo>
                  <a:pt x="84729" y="58123"/>
                </a:lnTo>
                <a:lnTo>
                  <a:pt x="85061" y="55905"/>
                </a:lnTo>
                <a:lnTo>
                  <a:pt x="85283" y="53632"/>
                </a:lnTo>
                <a:lnTo>
                  <a:pt x="85430" y="51323"/>
                </a:lnTo>
                <a:lnTo>
                  <a:pt x="85594" y="46641"/>
                </a:lnTo>
                <a:lnTo>
                  <a:pt x="85698" y="37167"/>
                </a:lnTo>
                <a:lnTo>
                  <a:pt x="86501" y="34790"/>
                </a:lnTo>
                <a:lnTo>
                  <a:pt x="87830" y="32412"/>
                </a:lnTo>
                <a:lnTo>
                  <a:pt x="92574" y="25691"/>
                </a:lnTo>
                <a:lnTo>
                  <a:pt x="92738" y="23343"/>
                </a:lnTo>
                <a:lnTo>
                  <a:pt x="92810" y="21240"/>
                </a:lnTo>
                <a:lnTo>
                  <a:pt x="92842" y="22952"/>
                </a:lnTo>
                <a:lnTo>
                  <a:pt x="92869" y="45386"/>
                </a:lnTo>
                <a:lnTo>
                  <a:pt x="93662" y="45826"/>
                </a:lnTo>
                <a:lnTo>
                  <a:pt x="98522" y="46531"/>
                </a:lnTo>
                <a:lnTo>
                  <a:pt x="100004" y="46704"/>
                </a:lnTo>
                <a:lnTo>
                  <a:pt x="100012" y="29912"/>
                </a:lnTo>
                <a:lnTo>
                  <a:pt x="100806" y="27572"/>
                </a:lnTo>
                <a:lnTo>
                  <a:pt x="102128" y="25218"/>
                </a:lnTo>
                <a:lnTo>
                  <a:pt x="103805" y="22856"/>
                </a:lnTo>
                <a:lnTo>
                  <a:pt x="104922" y="20487"/>
                </a:lnTo>
                <a:lnTo>
                  <a:pt x="105666" y="18113"/>
                </a:lnTo>
                <a:lnTo>
                  <a:pt x="106164" y="15738"/>
                </a:lnTo>
                <a:lnTo>
                  <a:pt x="106494" y="13360"/>
                </a:lnTo>
                <a:lnTo>
                  <a:pt x="106715" y="10981"/>
                </a:lnTo>
                <a:lnTo>
                  <a:pt x="107069" y="5252"/>
                </a:lnTo>
                <a:lnTo>
                  <a:pt x="107117" y="6586"/>
                </a:lnTo>
                <a:lnTo>
                  <a:pt x="107148" y="10117"/>
                </a:lnTo>
                <a:lnTo>
                  <a:pt x="107944" y="11200"/>
                </a:lnTo>
                <a:lnTo>
                  <a:pt x="109269" y="12716"/>
                </a:lnTo>
                <a:lnTo>
                  <a:pt x="110946" y="14521"/>
                </a:lnTo>
                <a:lnTo>
                  <a:pt x="112064" y="16518"/>
                </a:lnTo>
                <a:lnTo>
                  <a:pt x="112809" y="18643"/>
                </a:lnTo>
                <a:lnTo>
                  <a:pt x="114005" y="23964"/>
                </a:lnTo>
                <a:lnTo>
                  <a:pt x="114104" y="25194"/>
                </a:lnTo>
                <a:lnTo>
                  <a:pt x="114169" y="26808"/>
                </a:lnTo>
                <a:lnTo>
                  <a:pt x="114261" y="32872"/>
                </a:lnTo>
                <a:lnTo>
                  <a:pt x="114273" y="35102"/>
                </a:lnTo>
                <a:lnTo>
                  <a:pt x="115076" y="36588"/>
                </a:lnTo>
                <a:lnTo>
                  <a:pt x="116405" y="37579"/>
                </a:lnTo>
                <a:lnTo>
                  <a:pt x="121405" y="39546"/>
                </a:lnTo>
                <a:lnTo>
                  <a:pt x="121436" y="39558"/>
                </a:lnTo>
                <a:lnTo>
                  <a:pt x="125233" y="35768"/>
                </a:lnTo>
                <a:lnTo>
                  <a:pt x="126352" y="33857"/>
                </a:lnTo>
                <a:lnTo>
                  <a:pt x="127097" y="31790"/>
                </a:lnTo>
                <a:lnTo>
                  <a:pt x="128293" y="26561"/>
                </a:lnTo>
                <a:lnTo>
                  <a:pt x="128391" y="25338"/>
                </a:lnTo>
                <a:lnTo>
                  <a:pt x="128456" y="23729"/>
                </a:lnTo>
                <a:lnTo>
                  <a:pt x="128500" y="21862"/>
                </a:lnTo>
                <a:lnTo>
                  <a:pt x="129324" y="19825"/>
                </a:lnTo>
                <a:lnTo>
                  <a:pt x="130665" y="17672"/>
                </a:lnTo>
                <a:lnTo>
                  <a:pt x="132354" y="15443"/>
                </a:lnTo>
                <a:lnTo>
                  <a:pt x="133479" y="13164"/>
                </a:lnTo>
                <a:lnTo>
                  <a:pt x="134230" y="10850"/>
                </a:lnTo>
                <a:lnTo>
                  <a:pt x="135435" y="5227"/>
                </a:lnTo>
                <a:lnTo>
                  <a:pt x="135533" y="3971"/>
                </a:lnTo>
                <a:lnTo>
                  <a:pt x="135599" y="2341"/>
                </a:lnTo>
                <a:lnTo>
                  <a:pt x="135673" y="0"/>
                </a:lnTo>
                <a:lnTo>
                  <a:pt x="135705" y="1606"/>
                </a:lnTo>
                <a:lnTo>
                  <a:pt x="135723" y="6972"/>
                </a:lnTo>
                <a:lnTo>
                  <a:pt x="136519" y="9104"/>
                </a:lnTo>
                <a:lnTo>
                  <a:pt x="137844" y="11319"/>
                </a:lnTo>
                <a:lnTo>
                  <a:pt x="141882" y="16784"/>
                </a:lnTo>
                <a:lnTo>
                  <a:pt x="142212" y="18027"/>
                </a:lnTo>
                <a:lnTo>
                  <a:pt x="142434" y="19648"/>
                </a:lnTo>
                <a:lnTo>
                  <a:pt x="142580" y="21524"/>
                </a:lnTo>
                <a:lnTo>
                  <a:pt x="142679" y="23567"/>
                </a:lnTo>
                <a:lnTo>
                  <a:pt x="142788" y="27955"/>
                </a:lnTo>
                <a:lnTo>
                  <a:pt x="142848" y="34887"/>
                </a:lnTo>
                <a:lnTo>
                  <a:pt x="143651" y="36445"/>
                </a:lnTo>
                <a:lnTo>
                  <a:pt x="144980" y="37484"/>
                </a:lnTo>
                <a:lnTo>
                  <a:pt x="146659" y="38176"/>
                </a:lnTo>
                <a:lnTo>
                  <a:pt x="147779" y="37844"/>
                </a:lnTo>
                <a:lnTo>
                  <a:pt x="148526" y="36829"/>
                </a:lnTo>
                <a:lnTo>
                  <a:pt x="149724" y="33289"/>
                </a:lnTo>
                <a:lnTo>
                  <a:pt x="150616" y="32204"/>
                </a:lnTo>
                <a:lnTo>
                  <a:pt x="152004" y="30688"/>
                </a:lnTo>
                <a:lnTo>
                  <a:pt x="156144" y="26343"/>
                </a:lnTo>
                <a:lnTo>
                  <a:pt x="156483" y="25193"/>
                </a:lnTo>
                <a:lnTo>
                  <a:pt x="156710" y="23632"/>
                </a:lnTo>
                <a:lnTo>
                  <a:pt x="157159" y="18172"/>
                </a:lnTo>
                <a:lnTo>
                  <a:pt x="157161" y="18138"/>
                </a:lnTo>
                <a:lnTo>
                  <a:pt x="157162" y="324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PenAnnotation490"/>
          <p:cNvSpPr/>
          <p:nvPr/>
        </p:nvSpPr>
        <p:spPr>
          <a:xfrm>
            <a:off x="8216333" y="1936376"/>
            <a:ext cx="177574" cy="63536"/>
          </a:xfrm>
          <a:custGeom>
            <a:avLst/>
            <a:gdLst/>
            <a:ahLst/>
            <a:cxnLst/>
            <a:rect l="0" t="0" r="0" b="0"/>
            <a:pathLst>
              <a:path w="177574" h="63536">
                <a:moveTo>
                  <a:pt x="20410" y="21011"/>
                </a:moveTo>
                <a:lnTo>
                  <a:pt x="20410" y="13893"/>
                </a:lnTo>
                <a:lnTo>
                  <a:pt x="20410" y="23813"/>
                </a:lnTo>
                <a:lnTo>
                  <a:pt x="19617" y="26054"/>
                </a:lnTo>
                <a:lnTo>
                  <a:pt x="18294" y="28342"/>
                </a:lnTo>
                <a:lnTo>
                  <a:pt x="16617" y="30661"/>
                </a:lnTo>
                <a:lnTo>
                  <a:pt x="15500" y="33794"/>
                </a:lnTo>
                <a:lnTo>
                  <a:pt x="14756" y="37470"/>
                </a:lnTo>
                <a:lnTo>
                  <a:pt x="14259" y="41509"/>
                </a:lnTo>
                <a:lnTo>
                  <a:pt x="13135" y="44995"/>
                </a:lnTo>
                <a:lnTo>
                  <a:pt x="11591" y="48113"/>
                </a:lnTo>
                <a:lnTo>
                  <a:pt x="7203" y="55028"/>
                </a:lnTo>
                <a:lnTo>
                  <a:pt x="6843" y="56389"/>
                </a:lnTo>
                <a:lnTo>
                  <a:pt x="6603" y="58090"/>
                </a:lnTo>
                <a:lnTo>
                  <a:pt x="6443" y="60018"/>
                </a:lnTo>
                <a:lnTo>
                  <a:pt x="5542" y="61303"/>
                </a:lnTo>
                <a:lnTo>
                  <a:pt x="4148" y="62160"/>
                </a:lnTo>
                <a:lnTo>
                  <a:pt x="0" y="63535"/>
                </a:lnTo>
                <a:lnTo>
                  <a:pt x="1549" y="61606"/>
                </a:lnTo>
                <a:lnTo>
                  <a:pt x="5219" y="57693"/>
                </a:lnTo>
                <a:lnTo>
                  <a:pt x="15986" y="46871"/>
                </a:lnTo>
                <a:lnTo>
                  <a:pt x="18255" y="43807"/>
                </a:lnTo>
                <a:lnTo>
                  <a:pt x="20561" y="40177"/>
                </a:lnTo>
                <a:lnTo>
                  <a:pt x="22892" y="36170"/>
                </a:lnTo>
                <a:lnTo>
                  <a:pt x="24446" y="32704"/>
                </a:lnTo>
                <a:lnTo>
                  <a:pt x="25482" y="29600"/>
                </a:lnTo>
                <a:lnTo>
                  <a:pt x="26173" y="26737"/>
                </a:lnTo>
                <a:lnTo>
                  <a:pt x="27427" y="24035"/>
                </a:lnTo>
                <a:lnTo>
                  <a:pt x="29056" y="21439"/>
                </a:lnTo>
                <a:lnTo>
                  <a:pt x="30938" y="18915"/>
                </a:lnTo>
                <a:lnTo>
                  <a:pt x="32191" y="16439"/>
                </a:lnTo>
                <a:lnTo>
                  <a:pt x="33027" y="13994"/>
                </a:lnTo>
                <a:lnTo>
                  <a:pt x="33583" y="11571"/>
                </a:lnTo>
                <a:lnTo>
                  <a:pt x="34749" y="9161"/>
                </a:lnTo>
                <a:lnTo>
                  <a:pt x="36319" y="6761"/>
                </a:lnTo>
                <a:lnTo>
                  <a:pt x="41519" y="0"/>
                </a:lnTo>
                <a:lnTo>
                  <a:pt x="41699" y="1883"/>
                </a:lnTo>
                <a:lnTo>
                  <a:pt x="41778" y="5366"/>
                </a:lnTo>
                <a:lnTo>
                  <a:pt x="41839" y="23432"/>
                </a:lnTo>
                <a:lnTo>
                  <a:pt x="41046" y="25006"/>
                </a:lnTo>
                <a:lnTo>
                  <a:pt x="39724" y="26056"/>
                </a:lnTo>
                <a:lnTo>
                  <a:pt x="35690" y="27740"/>
                </a:lnTo>
                <a:lnTo>
                  <a:pt x="35360" y="28672"/>
                </a:lnTo>
                <a:lnTo>
                  <a:pt x="35139" y="30087"/>
                </a:lnTo>
                <a:lnTo>
                  <a:pt x="34706" y="35208"/>
                </a:lnTo>
                <a:lnTo>
                  <a:pt x="38492" y="35272"/>
                </a:lnTo>
                <a:lnTo>
                  <a:pt x="39609" y="34487"/>
                </a:lnTo>
                <a:lnTo>
                  <a:pt x="40353" y="33170"/>
                </a:lnTo>
                <a:lnTo>
                  <a:pt x="40849" y="31498"/>
                </a:lnTo>
                <a:lnTo>
                  <a:pt x="41974" y="29590"/>
                </a:lnTo>
                <a:lnTo>
                  <a:pt x="43517" y="27524"/>
                </a:lnTo>
                <a:lnTo>
                  <a:pt x="45341" y="25353"/>
                </a:lnTo>
                <a:lnTo>
                  <a:pt x="47350" y="23112"/>
                </a:lnTo>
                <a:lnTo>
                  <a:pt x="51698" y="18505"/>
                </a:lnTo>
                <a:lnTo>
                  <a:pt x="53969" y="16959"/>
                </a:lnTo>
                <a:lnTo>
                  <a:pt x="58608" y="15241"/>
                </a:lnTo>
                <a:lnTo>
                  <a:pt x="60163" y="13990"/>
                </a:lnTo>
                <a:lnTo>
                  <a:pt x="61200" y="12362"/>
                </a:lnTo>
                <a:lnTo>
                  <a:pt x="61891" y="10482"/>
                </a:lnTo>
                <a:lnTo>
                  <a:pt x="63146" y="9229"/>
                </a:lnTo>
                <a:lnTo>
                  <a:pt x="64775" y="8394"/>
                </a:lnTo>
                <a:lnTo>
                  <a:pt x="69302" y="7054"/>
                </a:lnTo>
                <a:lnTo>
                  <a:pt x="69674" y="7737"/>
                </a:lnTo>
                <a:lnTo>
                  <a:pt x="69921" y="8987"/>
                </a:lnTo>
                <a:lnTo>
                  <a:pt x="70086" y="10614"/>
                </a:lnTo>
                <a:lnTo>
                  <a:pt x="70196" y="12492"/>
                </a:lnTo>
                <a:lnTo>
                  <a:pt x="70319" y="16696"/>
                </a:lnTo>
                <a:lnTo>
                  <a:pt x="70388" y="23525"/>
                </a:lnTo>
                <a:lnTo>
                  <a:pt x="69604" y="25862"/>
                </a:lnTo>
                <a:lnTo>
                  <a:pt x="68287" y="28214"/>
                </a:lnTo>
                <a:lnTo>
                  <a:pt x="66616" y="30575"/>
                </a:lnTo>
                <a:lnTo>
                  <a:pt x="65502" y="32944"/>
                </a:lnTo>
                <a:lnTo>
                  <a:pt x="64759" y="35316"/>
                </a:lnTo>
                <a:lnTo>
                  <a:pt x="63360" y="42025"/>
                </a:lnTo>
                <a:lnTo>
                  <a:pt x="63312" y="40140"/>
                </a:lnTo>
                <a:lnTo>
                  <a:pt x="63299" y="38526"/>
                </a:lnTo>
                <a:lnTo>
                  <a:pt x="64084" y="36657"/>
                </a:lnTo>
                <a:lnTo>
                  <a:pt x="65401" y="34617"/>
                </a:lnTo>
                <a:lnTo>
                  <a:pt x="69426" y="29431"/>
                </a:lnTo>
                <a:lnTo>
                  <a:pt x="70550" y="28212"/>
                </a:lnTo>
                <a:lnTo>
                  <a:pt x="73916" y="24741"/>
                </a:lnTo>
                <a:lnTo>
                  <a:pt x="75925" y="23497"/>
                </a:lnTo>
                <a:lnTo>
                  <a:pt x="80273" y="22116"/>
                </a:lnTo>
                <a:lnTo>
                  <a:pt x="82544" y="20954"/>
                </a:lnTo>
                <a:lnTo>
                  <a:pt x="84851" y="19386"/>
                </a:lnTo>
                <a:lnTo>
                  <a:pt x="87183" y="17546"/>
                </a:lnTo>
                <a:lnTo>
                  <a:pt x="90326" y="16320"/>
                </a:lnTo>
                <a:lnTo>
                  <a:pt x="94008" y="15502"/>
                </a:lnTo>
                <a:lnTo>
                  <a:pt x="98050" y="14957"/>
                </a:lnTo>
                <a:lnTo>
                  <a:pt x="100745" y="13800"/>
                </a:lnTo>
                <a:lnTo>
                  <a:pt x="102542" y="12235"/>
                </a:lnTo>
                <a:lnTo>
                  <a:pt x="103740" y="10398"/>
                </a:lnTo>
                <a:lnTo>
                  <a:pt x="105332" y="9173"/>
                </a:lnTo>
                <a:lnTo>
                  <a:pt x="107188" y="8357"/>
                </a:lnTo>
                <a:lnTo>
                  <a:pt x="112922" y="6819"/>
                </a:lnTo>
                <a:lnTo>
                  <a:pt x="113041" y="7581"/>
                </a:lnTo>
                <a:lnTo>
                  <a:pt x="113120" y="8883"/>
                </a:lnTo>
                <a:lnTo>
                  <a:pt x="113208" y="12446"/>
                </a:lnTo>
                <a:lnTo>
                  <a:pt x="113270" y="23519"/>
                </a:lnTo>
                <a:lnTo>
                  <a:pt x="112479" y="25858"/>
                </a:lnTo>
                <a:lnTo>
                  <a:pt x="111158" y="28211"/>
                </a:lnTo>
                <a:lnTo>
                  <a:pt x="107127" y="33898"/>
                </a:lnTo>
                <a:lnTo>
                  <a:pt x="106797" y="35159"/>
                </a:lnTo>
                <a:lnTo>
                  <a:pt x="106576" y="36793"/>
                </a:lnTo>
                <a:lnTo>
                  <a:pt x="106222" y="41326"/>
                </a:lnTo>
                <a:lnTo>
                  <a:pt x="106175" y="44063"/>
                </a:lnTo>
                <a:lnTo>
                  <a:pt x="106143" y="48495"/>
                </a:lnTo>
                <a:lnTo>
                  <a:pt x="106934" y="48065"/>
                </a:lnTo>
                <a:lnTo>
                  <a:pt x="108255" y="46984"/>
                </a:lnTo>
                <a:lnTo>
                  <a:pt x="109930" y="45470"/>
                </a:lnTo>
                <a:lnTo>
                  <a:pt x="111840" y="44461"/>
                </a:lnTo>
                <a:lnTo>
                  <a:pt x="116079" y="43339"/>
                </a:lnTo>
                <a:lnTo>
                  <a:pt x="117527" y="42247"/>
                </a:lnTo>
                <a:lnTo>
                  <a:pt x="118492" y="40724"/>
                </a:lnTo>
                <a:lnTo>
                  <a:pt x="119136" y="38916"/>
                </a:lnTo>
                <a:lnTo>
                  <a:pt x="120358" y="36916"/>
                </a:lnTo>
                <a:lnTo>
                  <a:pt x="121967" y="34789"/>
                </a:lnTo>
                <a:lnTo>
                  <a:pt x="123834" y="32578"/>
                </a:lnTo>
                <a:lnTo>
                  <a:pt x="125872" y="30310"/>
                </a:lnTo>
                <a:lnTo>
                  <a:pt x="130253" y="25673"/>
                </a:lnTo>
                <a:lnTo>
                  <a:pt x="137181" y="18600"/>
                </a:lnTo>
                <a:lnTo>
                  <a:pt x="139533" y="17022"/>
                </a:lnTo>
                <a:lnTo>
                  <a:pt x="144262" y="15270"/>
                </a:lnTo>
                <a:lnTo>
                  <a:pt x="145841" y="14009"/>
                </a:lnTo>
                <a:lnTo>
                  <a:pt x="146893" y="12374"/>
                </a:lnTo>
                <a:lnTo>
                  <a:pt x="147595" y="10491"/>
                </a:lnTo>
                <a:lnTo>
                  <a:pt x="148857" y="9235"/>
                </a:lnTo>
                <a:lnTo>
                  <a:pt x="150491" y="8398"/>
                </a:lnTo>
                <a:lnTo>
                  <a:pt x="155811" y="6822"/>
                </a:lnTo>
                <a:lnTo>
                  <a:pt x="159837" y="6753"/>
                </a:lnTo>
                <a:lnTo>
                  <a:pt x="160985" y="7537"/>
                </a:lnTo>
                <a:lnTo>
                  <a:pt x="161752" y="8853"/>
                </a:lnTo>
                <a:lnTo>
                  <a:pt x="162264" y="10524"/>
                </a:lnTo>
                <a:lnTo>
                  <a:pt x="162604" y="12432"/>
                </a:lnTo>
                <a:lnTo>
                  <a:pt x="162831" y="14498"/>
                </a:lnTo>
                <a:lnTo>
                  <a:pt x="163195" y="19724"/>
                </a:lnTo>
                <a:lnTo>
                  <a:pt x="163245" y="22556"/>
                </a:lnTo>
                <a:lnTo>
                  <a:pt x="163259" y="24422"/>
                </a:lnTo>
                <a:lnTo>
                  <a:pt x="164061" y="26460"/>
                </a:lnTo>
                <a:lnTo>
                  <a:pt x="165391" y="28612"/>
                </a:lnTo>
                <a:lnTo>
                  <a:pt x="169434" y="33978"/>
                </a:lnTo>
                <a:lnTo>
                  <a:pt x="169765" y="35212"/>
                </a:lnTo>
                <a:lnTo>
                  <a:pt x="169987" y="36828"/>
                </a:lnTo>
                <a:lnTo>
                  <a:pt x="170342" y="41333"/>
                </a:lnTo>
                <a:lnTo>
                  <a:pt x="171165" y="41703"/>
                </a:lnTo>
                <a:lnTo>
                  <a:pt x="176573" y="42345"/>
                </a:lnTo>
                <a:lnTo>
                  <a:pt x="177573" y="424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PenAnnotation491"/>
          <p:cNvSpPr/>
          <p:nvPr/>
        </p:nvSpPr>
        <p:spPr>
          <a:xfrm>
            <a:off x="8015287" y="2071687"/>
            <a:ext cx="1" cy="14289"/>
          </a:xfrm>
          <a:custGeom>
            <a:avLst/>
            <a:gdLst/>
            <a:ahLst/>
            <a:cxnLst/>
            <a:rect l="0" t="0" r="0" b="0"/>
            <a:pathLst>
              <a:path w="1" h="14289">
                <a:moveTo>
                  <a:pt x="0" y="14288"/>
                </a:moveTo>
                <a:lnTo>
                  <a:pt x="0" y="3690"/>
                </a:lnTo>
                <a:lnTo>
                  <a:pt x="0" y="5080"/>
                </a:lnTo>
                <a:lnTo>
                  <a:pt x="0" y="812"/>
                </a:lnTo>
                <a:lnTo>
                  <a:pt x="0" y="4276"/>
                </a:ln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PenAnnotation492"/>
          <p:cNvSpPr/>
          <p:nvPr/>
        </p:nvSpPr>
        <p:spPr>
          <a:xfrm>
            <a:off x="8272462" y="2071687"/>
            <a:ext cx="7145" cy="4117"/>
          </a:xfrm>
          <a:custGeom>
            <a:avLst/>
            <a:gdLst/>
            <a:ahLst/>
            <a:cxnLst/>
            <a:rect l="0" t="0" r="0" b="0"/>
            <a:pathLst>
              <a:path w="7145" h="4117">
                <a:moveTo>
                  <a:pt x="0" y="0"/>
                </a:moveTo>
                <a:lnTo>
                  <a:pt x="7057" y="0"/>
                </a:lnTo>
                <a:lnTo>
                  <a:pt x="7086" y="794"/>
                </a:lnTo>
                <a:lnTo>
                  <a:pt x="7127" y="4116"/>
                </a:lnTo>
                <a:lnTo>
                  <a:pt x="714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PenAnnotation493"/>
          <p:cNvSpPr/>
          <p:nvPr/>
        </p:nvSpPr>
        <p:spPr>
          <a:xfrm>
            <a:off x="8052123" y="2064569"/>
            <a:ext cx="177478" cy="157127"/>
          </a:xfrm>
          <a:custGeom>
            <a:avLst/>
            <a:gdLst/>
            <a:ahLst/>
            <a:cxnLst/>
            <a:rect l="0" t="0" r="0" b="0"/>
            <a:pathLst>
              <a:path w="177478" h="157127">
                <a:moveTo>
                  <a:pt x="120327" y="7118"/>
                </a:moveTo>
                <a:lnTo>
                  <a:pt x="120327" y="268"/>
                </a:lnTo>
                <a:lnTo>
                  <a:pt x="115417" y="32"/>
                </a:lnTo>
                <a:lnTo>
                  <a:pt x="114176" y="0"/>
                </a:lnTo>
                <a:lnTo>
                  <a:pt x="113845" y="785"/>
                </a:lnTo>
                <a:lnTo>
                  <a:pt x="113314" y="5632"/>
                </a:lnTo>
                <a:lnTo>
                  <a:pt x="113270" y="6127"/>
                </a:lnTo>
                <a:lnTo>
                  <a:pt x="113200" y="2807"/>
                </a:lnTo>
                <a:lnTo>
                  <a:pt x="113185" y="6394"/>
                </a:lnTo>
                <a:lnTo>
                  <a:pt x="112391" y="6635"/>
                </a:lnTo>
                <a:lnTo>
                  <a:pt x="107032" y="7055"/>
                </a:lnTo>
                <a:lnTo>
                  <a:pt x="106701" y="7870"/>
                </a:lnTo>
                <a:lnTo>
                  <a:pt x="106170" y="12764"/>
                </a:lnTo>
                <a:lnTo>
                  <a:pt x="106126" y="13263"/>
                </a:lnTo>
                <a:lnTo>
                  <a:pt x="102273" y="17758"/>
                </a:lnTo>
                <a:lnTo>
                  <a:pt x="100353" y="18974"/>
                </a:lnTo>
                <a:lnTo>
                  <a:pt x="96104" y="20325"/>
                </a:lnTo>
                <a:lnTo>
                  <a:pt x="94653" y="21479"/>
                </a:lnTo>
                <a:lnTo>
                  <a:pt x="93685" y="23042"/>
                </a:lnTo>
                <a:lnTo>
                  <a:pt x="93041" y="24878"/>
                </a:lnTo>
                <a:lnTo>
                  <a:pt x="90208" y="29034"/>
                </a:lnTo>
                <a:lnTo>
                  <a:pt x="86303" y="33527"/>
                </a:lnTo>
                <a:lnTo>
                  <a:pt x="81922" y="38170"/>
                </a:lnTo>
                <a:lnTo>
                  <a:pt x="65540" y="54749"/>
                </a:lnTo>
                <a:lnTo>
                  <a:pt x="60788" y="59508"/>
                </a:lnTo>
                <a:lnTo>
                  <a:pt x="57616" y="61888"/>
                </a:lnTo>
                <a:lnTo>
                  <a:pt x="53913" y="64269"/>
                </a:lnTo>
                <a:lnTo>
                  <a:pt x="49857" y="66650"/>
                </a:lnTo>
                <a:lnTo>
                  <a:pt x="46359" y="69031"/>
                </a:lnTo>
                <a:lnTo>
                  <a:pt x="43234" y="71412"/>
                </a:lnTo>
                <a:lnTo>
                  <a:pt x="40356" y="73793"/>
                </a:lnTo>
                <a:lnTo>
                  <a:pt x="35043" y="78556"/>
                </a:lnTo>
                <a:lnTo>
                  <a:pt x="32515" y="80937"/>
                </a:lnTo>
                <a:lnTo>
                  <a:pt x="30036" y="84112"/>
                </a:lnTo>
                <a:lnTo>
                  <a:pt x="27589" y="87816"/>
                </a:lnTo>
                <a:lnTo>
                  <a:pt x="25164" y="91873"/>
                </a:lnTo>
                <a:lnTo>
                  <a:pt x="22754" y="95371"/>
                </a:lnTo>
                <a:lnTo>
                  <a:pt x="20354" y="98497"/>
                </a:lnTo>
                <a:lnTo>
                  <a:pt x="17958" y="101375"/>
                </a:lnTo>
                <a:lnTo>
                  <a:pt x="15569" y="104087"/>
                </a:lnTo>
                <a:lnTo>
                  <a:pt x="10797" y="109218"/>
                </a:lnTo>
                <a:lnTo>
                  <a:pt x="9207" y="111697"/>
                </a:lnTo>
                <a:lnTo>
                  <a:pt x="7440" y="116568"/>
                </a:lnTo>
                <a:lnTo>
                  <a:pt x="4538" y="121379"/>
                </a:lnTo>
                <a:lnTo>
                  <a:pt x="2653" y="123773"/>
                </a:lnTo>
                <a:lnTo>
                  <a:pt x="559" y="128550"/>
                </a:lnTo>
                <a:lnTo>
                  <a:pt x="0" y="130935"/>
                </a:lnTo>
                <a:lnTo>
                  <a:pt x="421" y="132525"/>
                </a:lnTo>
                <a:lnTo>
                  <a:pt x="1497" y="133585"/>
                </a:lnTo>
                <a:lnTo>
                  <a:pt x="3006" y="134292"/>
                </a:lnTo>
                <a:lnTo>
                  <a:pt x="4013" y="135557"/>
                </a:lnTo>
                <a:lnTo>
                  <a:pt x="4685" y="137194"/>
                </a:lnTo>
                <a:lnTo>
                  <a:pt x="5132" y="139079"/>
                </a:lnTo>
                <a:lnTo>
                  <a:pt x="7745" y="143290"/>
                </a:lnTo>
                <a:lnTo>
                  <a:pt x="9554" y="145524"/>
                </a:lnTo>
                <a:lnTo>
                  <a:pt x="10759" y="147808"/>
                </a:lnTo>
                <a:lnTo>
                  <a:pt x="12099" y="152461"/>
                </a:lnTo>
                <a:lnTo>
                  <a:pt x="13249" y="154020"/>
                </a:lnTo>
                <a:lnTo>
                  <a:pt x="14810" y="155059"/>
                </a:lnTo>
                <a:lnTo>
                  <a:pt x="18662" y="156213"/>
                </a:lnTo>
                <a:lnTo>
                  <a:pt x="23019" y="156726"/>
                </a:lnTo>
                <a:lnTo>
                  <a:pt x="26086" y="156863"/>
                </a:lnTo>
                <a:lnTo>
                  <a:pt x="37194" y="157056"/>
                </a:lnTo>
                <a:lnTo>
                  <a:pt x="54777" y="157126"/>
                </a:lnTo>
                <a:lnTo>
                  <a:pt x="58371" y="156336"/>
                </a:lnTo>
                <a:lnTo>
                  <a:pt x="61560" y="155015"/>
                </a:lnTo>
                <a:lnTo>
                  <a:pt x="64480" y="153341"/>
                </a:lnTo>
                <a:lnTo>
                  <a:pt x="68808" y="152225"/>
                </a:lnTo>
                <a:lnTo>
                  <a:pt x="74075" y="151481"/>
                </a:lnTo>
                <a:lnTo>
                  <a:pt x="79968" y="150985"/>
                </a:lnTo>
                <a:lnTo>
                  <a:pt x="84689" y="149861"/>
                </a:lnTo>
                <a:lnTo>
                  <a:pt x="88631" y="148317"/>
                </a:lnTo>
                <a:lnTo>
                  <a:pt x="92052" y="146495"/>
                </a:lnTo>
                <a:lnTo>
                  <a:pt x="95921" y="145280"/>
                </a:lnTo>
                <a:lnTo>
                  <a:pt x="100087" y="144469"/>
                </a:lnTo>
                <a:lnTo>
                  <a:pt x="104453" y="143929"/>
                </a:lnTo>
                <a:lnTo>
                  <a:pt x="108950" y="142776"/>
                </a:lnTo>
                <a:lnTo>
                  <a:pt x="113536" y="141213"/>
                </a:lnTo>
                <a:lnTo>
                  <a:pt x="118181" y="139377"/>
                </a:lnTo>
                <a:lnTo>
                  <a:pt x="122071" y="138153"/>
                </a:lnTo>
                <a:lnTo>
                  <a:pt x="125459" y="137337"/>
                </a:lnTo>
                <a:lnTo>
                  <a:pt x="128510" y="136793"/>
                </a:lnTo>
                <a:lnTo>
                  <a:pt x="132132" y="136431"/>
                </a:lnTo>
                <a:lnTo>
                  <a:pt x="136135" y="136189"/>
                </a:lnTo>
                <a:lnTo>
                  <a:pt x="140390" y="136028"/>
                </a:lnTo>
                <a:lnTo>
                  <a:pt x="144021" y="135127"/>
                </a:lnTo>
                <a:lnTo>
                  <a:pt x="147236" y="133732"/>
                </a:lnTo>
                <a:lnTo>
                  <a:pt x="150172" y="132009"/>
                </a:lnTo>
                <a:lnTo>
                  <a:pt x="155551" y="130094"/>
                </a:lnTo>
                <a:lnTo>
                  <a:pt x="158097" y="129583"/>
                </a:lnTo>
                <a:lnTo>
                  <a:pt x="159795" y="128449"/>
                </a:lnTo>
                <a:lnTo>
                  <a:pt x="160926" y="126899"/>
                </a:lnTo>
                <a:lnTo>
                  <a:pt x="161681" y="125072"/>
                </a:lnTo>
                <a:lnTo>
                  <a:pt x="162977" y="123854"/>
                </a:lnTo>
                <a:lnTo>
                  <a:pt x="164635" y="123042"/>
                </a:lnTo>
                <a:lnTo>
                  <a:pt x="166535" y="122501"/>
                </a:lnTo>
                <a:lnTo>
                  <a:pt x="167800" y="121346"/>
                </a:lnTo>
                <a:lnTo>
                  <a:pt x="168644" y="119782"/>
                </a:lnTo>
                <a:lnTo>
                  <a:pt x="169207" y="117947"/>
                </a:lnTo>
                <a:lnTo>
                  <a:pt x="170376" y="116723"/>
                </a:lnTo>
                <a:lnTo>
                  <a:pt x="171950" y="115907"/>
                </a:lnTo>
                <a:lnTo>
                  <a:pt x="177477" y="1142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PenAnnotation494"/>
          <p:cNvSpPr/>
          <p:nvPr/>
        </p:nvSpPr>
        <p:spPr>
          <a:xfrm>
            <a:off x="7865268" y="2264568"/>
            <a:ext cx="264320" cy="64295"/>
          </a:xfrm>
          <a:custGeom>
            <a:avLst/>
            <a:gdLst/>
            <a:ahLst/>
            <a:cxnLst/>
            <a:rect l="0" t="0" r="0" b="0"/>
            <a:pathLst>
              <a:path w="264320" h="64295">
                <a:moveTo>
                  <a:pt x="0" y="7144"/>
                </a:moveTo>
                <a:lnTo>
                  <a:pt x="0" y="3028"/>
                </a:lnTo>
                <a:lnTo>
                  <a:pt x="0" y="35335"/>
                </a:lnTo>
                <a:lnTo>
                  <a:pt x="3793" y="35605"/>
                </a:lnTo>
                <a:lnTo>
                  <a:pt x="4910" y="36437"/>
                </a:lnTo>
                <a:lnTo>
                  <a:pt x="5654" y="37785"/>
                </a:lnTo>
                <a:lnTo>
                  <a:pt x="6850" y="41860"/>
                </a:lnTo>
                <a:lnTo>
                  <a:pt x="7742" y="42988"/>
                </a:lnTo>
                <a:lnTo>
                  <a:pt x="9131" y="44534"/>
                </a:lnTo>
                <a:lnTo>
                  <a:pt x="13269" y="48925"/>
                </a:lnTo>
                <a:lnTo>
                  <a:pt x="13609" y="50080"/>
                </a:lnTo>
                <a:lnTo>
                  <a:pt x="13835" y="51643"/>
                </a:lnTo>
                <a:lnTo>
                  <a:pt x="13986" y="53479"/>
                </a:lnTo>
                <a:lnTo>
                  <a:pt x="14881" y="54702"/>
                </a:lnTo>
                <a:lnTo>
                  <a:pt x="16271" y="55518"/>
                </a:lnTo>
                <a:lnTo>
                  <a:pt x="19932" y="56425"/>
                </a:lnTo>
                <a:lnTo>
                  <a:pt x="24205" y="56828"/>
                </a:lnTo>
                <a:lnTo>
                  <a:pt x="25661" y="57729"/>
                </a:lnTo>
                <a:lnTo>
                  <a:pt x="26634" y="59124"/>
                </a:lnTo>
                <a:lnTo>
                  <a:pt x="28192" y="63273"/>
                </a:lnTo>
                <a:lnTo>
                  <a:pt x="32638" y="63840"/>
                </a:lnTo>
                <a:lnTo>
                  <a:pt x="39112" y="64092"/>
                </a:lnTo>
                <a:lnTo>
                  <a:pt x="47219" y="64234"/>
                </a:lnTo>
                <a:lnTo>
                  <a:pt x="117682" y="64294"/>
                </a:lnTo>
                <a:lnTo>
                  <a:pt x="119729" y="63500"/>
                </a:lnTo>
                <a:lnTo>
                  <a:pt x="121889" y="62177"/>
                </a:lnTo>
                <a:lnTo>
                  <a:pt x="124122" y="60502"/>
                </a:lnTo>
                <a:lnTo>
                  <a:pt x="126404" y="60178"/>
                </a:lnTo>
                <a:lnTo>
                  <a:pt x="128720" y="60756"/>
                </a:lnTo>
                <a:lnTo>
                  <a:pt x="134347" y="63595"/>
                </a:lnTo>
                <a:lnTo>
                  <a:pt x="135603" y="63034"/>
                </a:lnTo>
                <a:lnTo>
                  <a:pt x="137233" y="61867"/>
                </a:lnTo>
                <a:lnTo>
                  <a:pt x="139114" y="60295"/>
                </a:lnTo>
                <a:lnTo>
                  <a:pt x="141161" y="59246"/>
                </a:lnTo>
                <a:lnTo>
                  <a:pt x="145553" y="58082"/>
                </a:lnTo>
                <a:lnTo>
                  <a:pt x="152488" y="57426"/>
                </a:lnTo>
                <a:lnTo>
                  <a:pt x="159570" y="57232"/>
                </a:lnTo>
                <a:lnTo>
                  <a:pt x="161149" y="56411"/>
                </a:lnTo>
                <a:lnTo>
                  <a:pt x="162201" y="55070"/>
                </a:lnTo>
                <a:lnTo>
                  <a:pt x="162903" y="53382"/>
                </a:lnTo>
                <a:lnTo>
                  <a:pt x="164165" y="52257"/>
                </a:lnTo>
                <a:lnTo>
                  <a:pt x="165799" y="51507"/>
                </a:lnTo>
                <a:lnTo>
                  <a:pt x="167683" y="51007"/>
                </a:lnTo>
                <a:lnTo>
                  <a:pt x="169733" y="49880"/>
                </a:lnTo>
                <a:lnTo>
                  <a:pt x="171892" y="48334"/>
                </a:lnTo>
                <a:lnTo>
                  <a:pt x="177270" y="43944"/>
                </a:lnTo>
                <a:lnTo>
                  <a:pt x="180123" y="43343"/>
                </a:lnTo>
                <a:lnTo>
                  <a:pt x="181994" y="43183"/>
                </a:lnTo>
                <a:lnTo>
                  <a:pt x="184036" y="42283"/>
                </a:lnTo>
                <a:lnTo>
                  <a:pt x="186191" y="40888"/>
                </a:lnTo>
                <a:lnTo>
                  <a:pt x="188421" y="39165"/>
                </a:lnTo>
                <a:lnTo>
                  <a:pt x="193016" y="37251"/>
                </a:lnTo>
                <a:lnTo>
                  <a:pt x="195352" y="36740"/>
                </a:lnTo>
                <a:lnTo>
                  <a:pt x="197704" y="35606"/>
                </a:lnTo>
                <a:lnTo>
                  <a:pt x="200066" y="34056"/>
                </a:lnTo>
                <a:lnTo>
                  <a:pt x="205766" y="29658"/>
                </a:lnTo>
                <a:lnTo>
                  <a:pt x="208662" y="29056"/>
                </a:lnTo>
                <a:lnTo>
                  <a:pt x="210546" y="28896"/>
                </a:lnTo>
                <a:lnTo>
                  <a:pt x="212595" y="27995"/>
                </a:lnTo>
                <a:lnTo>
                  <a:pt x="214755" y="26601"/>
                </a:lnTo>
                <a:lnTo>
                  <a:pt x="216989" y="24878"/>
                </a:lnTo>
                <a:lnTo>
                  <a:pt x="221588" y="22963"/>
                </a:lnTo>
                <a:lnTo>
                  <a:pt x="228640" y="21885"/>
                </a:lnTo>
                <a:lnTo>
                  <a:pt x="231007" y="21734"/>
                </a:lnTo>
                <a:lnTo>
                  <a:pt x="232586" y="20839"/>
                </a:lnTo>
                <a:lnTo>
                  <a:pt x="233639" y="19449"/>
                </a:lnTo>
                <a:lnTo>
                  <a:pt x="234341" y="17729"/>
                </a:lnTo>
                <a:lnTo>
                  <a:pt x="235602" y="16582"/>
                </a:lnTo>
                <a:lnTo>
                  <a:pt x="237237" y="15817"/>
                </a:lnTo>
                <a:lnTo>
                  <a:pt x="241772" y="14590"/>
                </a:lnTo>
                <a:lnTo>
                  <a:pt x="242937" y="13695"/>
                </a:lnTo>
                <a:lnTo>
                  <a:pt x="244509" y="12305"/>
                </a:lnTo>
                <a:lnTo>
                  <a:pt x="248941" y="8164"/>
                </a:lnTo>
                <a:lnTo>
                  <a:pt x="256086" y="1083"/>
                </a:lnTo>
                <a:lnTo>
                  <a:pt x="257243" y="722"/>
                </a:lnTo>
                <a:lnTo>
                  <a:pt x="264314" y="1"/>
                </a:lnTo>
                <a:lnTo>
                  <a:pt x="264316" y="1"/>
                </a:lnTo>
                <a:lnTo>
                  <a:pt x="264317" y="0"/>
                </a:lnTo>
                <a:lnTo>
                  <a:pt x="264318" y="0"/>
                </a:lnTo>
                <a:lnTo>
                  <a:pt x="264319" y="0"/>
                </a:lnTo>
                <a:lnTo>
                  <a:pt x="260526" y="3793"/>
                </a:lnTo>
                <a:lnTo>
                  <a:pt x="259409" y="5704"/>
                </a:lnTo>
                <a:lnTo>
                  <a:pt x="258665" y="7771"/>
                </a:lnTo>
                <a:lnTo>
                  <a:pt x="258168" y="9943"/>
                </a:lnTo>
                <a:lnTo>
                  <a:pt x="257043" y="11391"/>
                </a:lnTo>
                <a:lnTo>
                  <a:pt x="255500" y="12357"/>
                </a:lnTo>
                <a:lnTo>
                  <a:pt x="253678" y="13001"/>
                </a:lnTo>
                <a:lnTo>
                  <a:pt x="252462" y="14223"/>
                </a:lnTo>
                <a:lnTo>
                  <a:pt x="251652" y="15832"/>
                </a:lnTo>
                <a:lnTo>
                  <a:pt x="251112" y="17699"/>
                </a:lnTo>
                <a:lnTo>
                  <a:pt x="249959" y="18943"/>
                </a:lnTo>
                <a:lnTo>
                  <a:pt x="248394" y="19772"/>
                </a:lnTo>
                <a:lnTo>
                  <a:pt x="244542" y="20694"/>
                </a:lnTo>
                <a:lnTo>
                  <a:pt x="237910" y="21213"/>
                </a:lnTo>
                <a:lnTo>
                  <a:pt x="233267" y="21334"/>
                </a:lnTo>
                <a:lnTo>
                  <a:pt x="230918" y="22161"/>
                </a:lnTo>
                <a:lnTo>
                  <a:pt x="228558" y="23505"/>
                </a:lnTo>
                <a:lnTo>
                  <a:pt x="226191" y="25195"/>
                </a:lnTo>
                <a:lnTo>
                  <a:pt x="219327" y="27073"/>
                </a:lnTo>
                <a:lnTo>
                  <a:pt x="215275" y="27574"/>
                </a:lnTo>
                <a:lnTo>
                  <a:pt x="212573" y="28701"/>
                </a:lnTo>
                <a:lnTo>
                  <a:pt x="210771" y="30247"/>
                </a:lnTo>
                <a:lnTo>
                  <a:pt x="209570" y="32071"/>
                </a:lnTo>
                <a:lnTo>
                  <a:pt x="207977" y="33287"/>
                </a:lnTo>
                <a:lnTo>
                  <a:pt x="206120" y="34098"/>
                </a:lnTo>
                <a:lnTo>
                  <a:pt x="204088" y="34638"/>
                </a:lnTo>
                <a:lnTo>
                  <a:pt x="202734" y="35792"/>
                </a:lnTo>
                <a:lnTo>
                  <a:pt x="201831" y="37355"/>
                </a:lnTo>
                <a:lnTo>
                  <a:pt x="200025" y="4286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PenAnnotation495"/>
          <p:cNvSpPr/>
          <p:nvPr/>
        </p:nvSpPr>
        <p:spPr>
          <a:xfrm>
            <a:off x="8208168" y="2221706"/>
            <a:ext cx="214314" cy="63275"/>
          </a:xfrm>
          <a:custGeom>
            <a:avLst/>
            <a:gdLst/>
            <a:ahLst/>
            <a:cxnLst/>
            <a:rect l="0" t="0" r="0" b="0"/>
            <a:pathLst>
              <a:path w="214314" h="63275">
                <a:moveTo>
                  <a:pt x="0" y="21431"/>
                </a:moveTo>
                <a:lnTo>
                  <a:pt x="0" y="14290"/>
                </a:lnTo>
                <a:lnTo>
                  <a:pt x="0" y="25489"/>
                </a:lnTo>
                <a:lnTo>
                  <a:pt x="0" y="22122"/>
                </a:lnTo>
                <a:lnTo>
                  <a:pt x="0" y="38242"/>
                </a:lnTo>
                <a:lnTo>
                  <a:pt x="794" y="39782"/>
                </a:lnTo>
                <a:lnTo>
                  <a:pt x="2116" y="40808"/>
                </a:lnTo>
                <a:lnTo>
                  <a:pt x="3793" y="41493"/>
                </a:lnTo>
                <a:lnTo>
                  <a:pt x="4910" y="42743"/>
                </a:lnTo>
                <a:lnTo>
                  <a:pt x="5654" y="44370"/>
                </a:lnTo>
                <a:lnTo>
                  <a:pt x="6850" y="48893"/>
                </a:lnTo>
                <a:lnTo>
                  <a:pt x="7742" y="49264"/>
                </a:lnTo>
                <a:lnTo>
                  <a:pt x="10849" y="49676"/>
                </a:lnTo>
                <a:lnTo>
                  <a:pt x="12789" y="50580"/>
                </a:lnTo>
                <a:lnTo>
                  <a:pt x="14876" y="51976"/>
                </a:lnTo>
                <a:lnTo>
                  <a:pt x="17062" y="53701"/>
                </a:lnTo>
                <a:lnTo>
                  <a:pt x="20105" y="54850"/>
                </a:lnTo>
                <a:lnTo>
                  <a:pt x="23722" y="55617"/>
                </a:lnTo>
                <a:lnTo>
                  <a:pt x="27722" y="56128"/>
                </a:lnTo>
                <a:lnTo>
                  <a:pt x="34281" y="56696"/>
                </a:lnTo>
                <a:lnTo>
                  <a:pt x="37141" y="56847"/>
                </a:lnTo>
                <a:lnTo>
                  <a:pt x="39843" y="57742"/>
                </a:lnTo>
                <a:lnTo>
                  <a:pt x="42437" y="59132"/>
                </a:lnTo>
                <a:lnTo>
                  <a:pt x="44960" y="60852"/>
                </a:lnTo>
                <a:lnTo>
                  <a:pt x="49880" y="62764"/>
                </a:lnTo>
                <a:lnTo>
                  <a:pt x="52303" y="63274"/>
                </a:lnTo>
                <a:lnTo>
                  <a:pt x="55506" y="62820"/>
                </a:lnTo>
                <a:lnTo>
                  <a:pt x="59229" y="61724"/>
                </a:lnTo>
                <a:lnTo>
                  <a:pt x="63299" y="60199"/>
                </a:lnTo>
                <a:lnTo>
                  <a:pt x="66805" y="59977"/>
                </a:lnTo>
                <a:lnTo>
                  <a:pt x="69937" y="60622"/>
                </a:lnTo>
                <a:lnTo>
                  <a:pt x="72818" y="61846"/>
                </a:lnTo>
                <a:lnTo>
                  <a:pt x="76327" y="61868"/>
                </a:lnTo>
                <a:lnTo>
                  <a:pt x="80254" y="61089"/>
                </a:lnTo>
                <a:lnTo>
                  <a:pt x="84459" y="59776"/>
                </a:lnTo>
                <a:lnTo>
                  <a:pt x="88850" y="58901"/>
                </a:lnTo>
                <a:lnTo>
                  <a:pt x="93364" y="58317"/>
                </a:lnTo>
                <a:lnTo>
                  <a:pt x="97962" y="57928"/>
                </a:lnTo>
                <a:lnTo>
                  <a:pt x="101820" y="57669"/>
                </a:lnTo>
                <a:lnTo>
                  <a:pt x="108225" y="57380"/>
                </a:lnTo>
                <a:lnTo>
                  <a:pt x="116293" y="57218"/>
                </a:lnTo>
                <a:lnTo>
                  <a:pt x="152310" y="57150"/>
                </a:lnTo>
                <a:lnTo>
                  <a:pt x="154722" y="56356"/>
                </a:lnTo>
                <a:lnTo>
                  <a:pt x="157122" y="55033"/>
                </a:lnTo>
                <a:lnTo>
                  <a:pt x="159518" y="53358"/>
                </a:lnTo>
                <a:lnTo>
                  <a:pt x="162701" y="53034"/>
                </a:lnTo>
                <a:lnTo>
                  <a:pt x="166412" y="53612"/>
                </a:lnTo>
                <a:lnTo>
                  <a:pt x="170473" y="54792"/>
                </a:lnTo>
                <a:lnTo>
                  <a:pt x="173180" y="54784"/>
                </a:lnTo>
                <a:lnTo>
                  <a:pt x="174985" y="53985"/>
                </a:lnTo>
                <a:lnTo>
                  <a:pt x="176187" y="52659"/>
                </a:lnTo>
                <a:lnTo>
                  <a:pt x="177783" y="51774"/>
                </a:lnTo>
                <a:lnTo>
                  <a:pt x="181673" y="50792"/>
                </a:lnTo>
                <a:lnTo>
                  <a:pt x="183029" y="49736"/>
                </a:lnTo>
                <a:lnTo>
                  <a:pt x="183932" y="48239"/>
                </a:lnTo>
                <a:lnTo>
                  <a:pt x="184533" y="46447"/>
                </a:lnTo>
                <a:lnTo>
                  <a:pt x="185729" y="45252"/>
                </a:lnTo>
                <a:lnTo>
                  <a:pt x="187320" y="44455"/>
                </a:lnTo>
                <a:lnTo>
                  <a:pt x="191782" y="43177"/>
                </a:lnTo>
                <a:lnTo>
                  <a:pt x="192943" y="42278"/>
                </a:lnTo>
                <a:lnTo>
                  <a:pt x="194509" y="40886"/>
                </a:lnTo>
                <a:lnTo>
                  <a:pt x="198936" y="36739"/>
                </a:lnTo>
                <a:lnTo>
                  <a:pt x="201658" y="36172"/>
                </a:lnTo>
                <a:lnTo>
                  <a:pt x="203495" y="36021"/>
                </a:lnTo>
                <a:lnTo>
                  <a:pt x="204720" y="35126"/>
                </a:lnTo>
                <a:lnTo>
                  <a:pt x="205537" y="33736"/>
                </a:lnTo>
                <a:lnTo>
                  <a:pt x="206847" y="29594"/>
                </a:lnTo>
                <a:lnTo>
                  <a:pt x="207748" y="29255"/>
                </a:lnTo>
                <a:lnTo>
                  <a:pt x="214310" y="28575"/>
                </a:lnTo>
                <a:lnTo>
                  <a:pt x="214312" y="28575"/>
                </a:lnTo>
                <a:lnTo>
                  <a:pt x="214313" y="28575"/>
                </a:lnTo>
                <a:lnTo>
                  <a:pt x="214313" y="32691"/>
                </a:lnTo>
                <a:lnTo>
                  <a:pt x="21431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PenAnnotation496"/>
          <p:cNvSpPr/>
          <p:nvPr/>
        </p:nvSpPr>
        <p:spPr>
          <a:xfrm>
            <a:off x="8079581" y="2350296"/>
            <a:ext cx="128588" cy="32631"/>
          </a:xfrm>
          <a:custGeom>
            <a:avLst/>
            <a:gdLst/>
            <a:ahLst/>
            <a:cxnLst/>
            <a:rect l="0" t="0" r="0" b="0"/>
            <a:pathLst>
              <a:path w="128588" h="32631">
                <a:moveTo>
                  <a:pt x="0" y="14285"/>
                </a:moveTo>
                <a:lnTo>
                  <a:pt x="6850" y="14285"/>
                </a:lnTo>
                <a:lnTo>
                  <a:pt x="6947" y="15079"/>
                </a:lnTo>
                <a:lnTo>
                  <a:pt x="7013" y="16401"/>
                </a:lnTo>
                <a:lnTo>
                  <a:pt x="7117" y="20436"/>
                </a:lnTo>
                <a:lnTo>
                  <a:pt x="7920" y="20767"/>
                </a:lnTo>
                <a:lnTo>
                  <a:pt x="10928" y="21134"/>
                </a:lnTo>
                <a:lnTo>
                  <a:pt x="14910" y="21298"/>
                </a:lnTo>
                <a:lnTo>
                  <a:pt x="20143" y="21403"/>
                </a:lnTo>
                <a:lnTo>
                  <a:pt x="21367" y="22205"/>
                </a:lnTo>
                <a:lnTo>
                  <a:pt x="22975" y="23534"/>
                </a:lnTo>
                <a:lnTo>
                  <a:pt x="27469" y="27577"/>
                </a:lnTo>
                <a:lnTo>
                  <a:pt x="30200" y="28130"/>
                </a:lnTo>
                <a:lnTo>
                  <a:pt x="32040" y="28277"/>
                </a:lnTo>
                <a:lnTo>
                  <a:pt x="34853" y="29169"/>
                </a:lnTo>
                <a:lnTo>
                  <a:pt x="38317" y="30558"/>
                </a:lnTo>
                <a:lnTo>
                  <a:pt x="42213" y="32277"/>
                </a:lnTo>
                <a:lnTo>
                  <a:pt x="44811" y="32630"/>
                </a:lnTo>
                <a:lnTo>
                  <a:pt x="46543" y="32071"/>
                </a:lnTo>
                <a:lnTo>
                  <a:pt x="47697" y="30905"/>
                </a:lnTo>
                <a:lnTo>
                  <a:pt x="49260" y="30127"/>
                </a:lnTo>
                <a:lnTo>
                  <a:pt x="53115" y="29263"/>
                </a:lnTo>
                <a:lnTo>
                  <a:pt x="55253" y="28239"/>
                </a:lnTo>
                <a:lnTo>
                  <a:pt x="57473" y="26763"/>
                </a:lnTo>
                <a:lnTo>
                  <a:pt x="59746" y="24985"/>
                </a:lnTo>
                <a:lnTo>
                  <a:pt x="62056" y="23799"/>
                </a:lnTo>
                <a:lnTo>
                  <a:pt x="64390" y="23009"/>
                </a:lnTo>
                <a:lnTo>
                  <a:pt x="66738" y="22482"/>
                </a:lnTo>
                <a:lnTo>
                  <a:pt x="69099" y="22131"/>
                </a:lnTo>
                <a:lnTo>
                  <a:pt x="71466" y="21897"/>
                </a:lnTo>
                <a:lnTo>
                  <a:pt x="73838" y="21741"/>
                </a:lnTo>
                <a:lnTo>
                  <a:pt x="76212" y="21637"/>
                </a:lnTo>
                <a:lnTo>
                  <a:pt x="80968" y="21521"/>
                </a:lnTo>
                <a:lnTo>
                  <a:pt x="95250" y="21437"/>
                </a:lnTo>
                <a:lnTo>
                  <a:pt x="97632" y="20640"/>
                </a:lnTo>
                <a:lnTo>
                  <a:pt x="100012" y="19315"/>
                </a:lnTo>
                <a:lnTo>
                  <a:pt x="105745" y="15278"/>
                </a:lnTo>
                <a:lnTo>
                  <a:pt x="108646" y="14726"/>
                </a:lnTo>
                <a:lnTo>
                  <a:pt x="110531" y="14579"/>
                </a:lnTo>
                <a:lnTo>
                  <a:pt x="111787" y="13687"/>
                </a:lnTo>
                <a:lnTo>
                  <a:pt x="112625" y="12299"/>
                </a:lnTo>
                <a:lnTo>
                  <a:pt x="113183" y="10580"/>
                </a:lnTo>
                <a:lnTo>
                  <a:pt x="114349" y="9433"/>
                </a:lnTo>
                <a:lnTo>
                  <a:pt x="115920" y="8669"/>
                </a:lnTo>
                <a:lnTo>
                  <a:pt x="121121" y="7231"/>
                </a:lnTo>
                <a:lnTo>
                  <a:pt x="122022" y="6407"/>
                </a:lnTo>
                <a:lnTo>
                  <a:pt x="128561" y="23"/>
                </a:lnTo>
                <a:lnTo>
                  <a:pt x="128584" y="1"/>
                </a:lnTo>
                <a:lnTo>
                  <a:pt x="128586" y="0"/>
                </a:lnTo>
                <a:lnTo>
                  <a:pt x="128587" y="71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PenAnnotation497"/>
          <p:cNvSpPr/>
          <p:nvPr/>
        </p:nvSpPr>
        <p:spPr>
          <a:xfrm>
            <a:off x="7840141" y="2322456"/>
            <a:ext cx="545876" cy="298581"/>
          </a:xfrm>
          <a:custGeom>
            <a:avLst/>
            <a:gdLst/>
            <a:ahLst/>
            <a:cxnLst/>
            <a:rect l="0" t="0" r="0" b="0"/>
            <a:pathLst>
              <a:path w="545876" h="298581">
                <a:moveTo>
                  <a:pt x="46559" y="49269"/>
                </a:moveTo>
                <a:lnTo>
                  <a:pt x="42766" y="49269"/>
                </a:lnTo>
                <a:lnTo>
                  <a:pt x="41649" y="50062"/>
                </a:lnTo>
                <a:lnTo>
                  <a:pt x="40905" y="51385"/>
                </a:lnTo>
                <a:lnTo>
                  <a:pt x="40077" y="54972"/>
                </a:lnTo>
                <a:lnTo>
                  <a:pt x="39709" y="59212"/>
                </a:lnTo>
                <a:lnTo>
                  <a:pt x="38024" y="61453"/>
                </a:lnTo>
                <a:lnTo>
                  <a:pt x="28860" y="69195"/>
                </a:lnTo>
                <a:lnTo>
                  <a:pt x="23348" y="76910"/>
                </a:lnTo>
                <a:lnTo>
                  <a:pt x="20368" y="83514"/>
                </a:lnTo>
                <a:lnTo>
                  <a:pt x="19573" y="86386"/>
                </a:lnTo>
                <a:lnTo>
                  <a:pt x="17455" y="89095"/>
                </a:lnTo>
                <a:lnTo>
                  <a:pt x="5821" y="97778"/>
                </a:lnTo>
                <a:lnTo>
                  <a:pt x="2524" y="98609"/>
                </a:lnTo>
                <a:lnTo>
                  <a:pt x="533" y="98831"/>
                </a:lnTo>
                <a:lnTo>
                  <a:pt x="0" y="98979"/>
                </a:lnTo>
                <a:lnTo>
                  <a:pt x="438" y="99078"/>
                </a:lnTo>
                <a:lnTo>
                  <a:pt x="13583" y="99271"/>
                </a:lnTo>
                <a:lnTo>
                  <a:pt x="15050" y="98479"/>
                </a:lnTo>
                <a:lnTo>
                  <a:pt x="16028" y="97157"/>
                </a:lnTo>
                <a:lnTo>
                  <a:pt x="16680" y="95481"/>
                </a:lnTo>
                <a:lnTo>
                  <a:pt x="21638" y="91503"/>
                </a:lnTo>
                <a:lnTo>
                  <a:pt x="31237" y="84801"/>
                </a:lnTo>
                <a:lnTo>
                  <a:pt x="39109" y="77788"/>
                </a:lnTo>
                <a:lnTo>
                  <a:pt x="41592" y="75426"/>
                </a:lnTo>
                <a:lnTo>
                  <a:pt x="44041" y="73850"/>
                </a:lnTo>
                <a:lnTo>
                  <a:pt x="48879" y="72100"/>
                </a:lnTo>
                <a:lnTo>
                  <a:pt x="51281" y="72427"/>
                </a:lnTo>
                <a:lnTo>
                  <a:pt x="53675" y="73439"/>
                </a:lnTo>
                <a:lnTo>
                  <a:pt x="59430" y="76973"/>
                </a:lnTo>
                <a:lnTo>
                  <a:pt x="59108" y="78057"/>
                </a:lnTo>
                <a:lnTo>
                  <a:pt x="55656" y="83375"/>
                </a:lnTo>
                <a:lnTo>
                  <a:pt x="54570" y="87710"/>
                </a:lnTo>
                <a:lnTo>
                  <a:pt x="51972" y="92283"/>
                </a:lnTo>
                <a:lnTo>
                  <a:pt x="46045" y="101437"/>
                </a:lnTo>
                <a:lnTo>
                  <a:pt x="41568" y="108967"/>
                </a:lnTo>
                <a:lnTo>
                  <a:pt x="36932" y="114959"/>
                </a:lnTo>
                <a:lnTo>
                  <a:pt x="30109" y="122385"/>
                </a:lnTo>
                <a:lnTo>
                  <a:pt x="23372" y="130184"/>
                </a:lnTo>
                <a:lnTo>
                  <a:pt x="19580" y="138243"/>
                </a:lnTo>
                <a:lnTo>
                  <a:pt x="18694" y="140407"/>
                </a:lnTo>
                <a:lnTo>
                  <a:pt x="18046" y="148136"/>
                </a:lnTo>
                <a:lnTo>
                  <a:pt x="18819" y="147724"/>
                </a:lnTo>
                <a:lnTo>
                  <a:pt x="21794" y="145149"/>
                </a:lnTo>
                <a:lnTo>
                  <a:pt x="23699" y="144145"/>
                </a:lnTo>
                <a:lnTo>
                  <a:pt x="27933" y="143030"/>
                </a:lnTo>
                <a:lnTo>
                  <a:pt x="30172" y="141145"/>
                </a:lnTo>
                <a:lnTo>
                  <a:pt x="34778" y="134817"/>
                </a:lnTo>
                <a:lnTo>
                  <a:pt x="37911" y="132495"/>
                </a:lnTo>
                <a:lnTo>
                  <a:pt x="41587" y="130946"/>
                </a:lnTo>
                <a:lnTo>
                  <a:pt x="45625" y="129914"/>
                </a:lnTo>
                <a:lnTo>
                  <a:pt x="52229" y="126651"/>
                </a:lnTo>
                <a:lnTo>
                  <a:pt x="55102" y="124669"/>
                </a:lnTo>
                <a:lnTo>
                  <a:pt x="60410" y="122467"/>
                </a:lnTo>
                <a:lnTo>
                  <a:pt x="67861" y="121228"/>
                </a:lnTo>
                <a:lnTo>
                  <a:pt x="80859" y="120737"/>
                </a:lnTo>
                <a:lnTo>
                  <a:pt x="81332" y="121520"/>
                </a:lnTo>
                <a:lnTo>
                  <a:pt x="81857" y="124508"/>
                </a:lnTo>
                <a:lnTo>
                  <a:pt x="81204" y="126415"/>
                </a:lnTo>
                <a:lnTo>
                  <a:pt x="78361" y="130652"/>
                </a:lnTo>
                <a:lnTo>
                  <a:pt x="70068" y="139839"/>
                </a:lnTo>
                <a:lnTo>
                  <a:pt x="63137" y="147718"/>
                </a:lnTo>
                <a:lnTo>
                  <a:pt x="58425" y="155466"/>
                </a:lnTo>
                <a:lnTo>
                  <a:pt x="55801" y="162084"/>
                </a:lnTo>
                <a:lnTo>
                  <a:pt x="54116" y="169008"/>
                </a:lnTo>
                <a:lnTo>
                  <a:pt x="53979" y="168783"/>
                </a:lnTo>
                <a:lnTo>
                  <a:pt x="53739" y="164412"/>
                </a:lnTo>
                <a:lnTo>
                  <a:pt x="61479" y="155909"/>
                </a:lnTo>
                <a:lnTo>
                  <a:pt x="63649" y="153699"/>
                </a:lnTo>
                <a:lnTo>
                  <a:pt x="66684" y="152227"/>
                </a:lnTo>
                <a:lnTo>
                  <a:pt x="77745" y="149360"/>
                </a:lnTo>
                <a:lnTo>
                  <a:pt x="95311" y="139453"/>
                </a:lnTo>
                <a:lnTo>
                  <a:pt x="102093" y="136975"/>
                </a:lnTo>
                <a:lnTo>
                  <a:pt x="112915" y="135385"/>
                </a:lnTo>
                <a:lnTo>
                  <a:pt x="115402" y="136048"/>
                </a:lnTo>
                <a:lnTo>
                  <a:pt x="123701" y="141179"/>
                </a:lnTo>
                <a:lnTo>
                  <a:pt x="123387" y="142292"/>
                </a:lnTo>
                <a:lnTo>
                  <a:pt x="119946" y="147651"/>
                </a:lnTo>
                <a:lnTo>
                  <a:pt x="118863" y="151996"/>
                </a:lnTo>
                <a:lnTo>
                  <a:pt x="116986" y="154266"/>
                </a:lnTo>
                <a:lnTo>
                  <a:pt x="104685" y="163612"/>
                </a:lnTo>
                <a:lnTo>
                  <a:pt x="96855" y="170725"/>
                </a:lnTo>
                <a:lnTo>
                  <a:pt x="94376" y="173102"/>
                </a:lnTo>
                <a:lnTo>
                  <a:pt x="92725" y="175481"/>
                </a:lnTo>
                <a:lnTo>
                  <a:pt x="89507" y="184721"/>
                </a:lnTo>
                <a:lnTo>
                  <a:pt x="89460" y="184876"/>
                </a:lnTo>
                <a:lnTo>
                  <a:pt x="97197" y="177213"/>
                </a:lnTo>
                <a:lnTo>
                  <a:pt x="99368" y="175046"/>
                </a:lnTo>
                <a:lnTo>
                  <a:pt x="102402" y="173601"/>
                </a:lnTo>
                <a:lnTo>
                  <a:pt x="113464" y="170775"/>
                </a:lnTo>
                <a:lnTo>
                  <a:pt x="122121" y="166056"/>
                </a:lnTo>
                <a:lnTo>
                  <a:pt x="129714" y="163512"/>
                </a:lnTo>
                <a:lnTo>
                  <a:pt x="134581" y="160104"/>
                </a:lnTo>
                <a:lnTo>
                  <a:pt x="136196" y="159671"/>
                </a:lnTo>
                <a:lnTo>
                  <a:pt x="137273" y="160176"/>
                </a:lnTo>
                <a:lnTo>
                  <a:pt x="137991" y="161307"/>
                </a:lnTo>
                <a:lnTo>
                  <a:pt x="138789" y="164680"/>
                </a:lnTo>
                <a:lnTo>
                  <a:pt x="139002" y="166691"/>
                </a:lnTo>
                <a:lnTo>
                  <a:pt x="138351" y="168825"/>
                </a:lnTo>
                <a:lnTo>
                  <a:pt x="135509" y="173313"/>
                </a:lnTo>
                <a:lnTo>
                  <a:pt x="129446" y="180302"/>
                </a:lnTo>
                <a:lnTo>
                  <a:pt x="124937" y="187145"/>
                </a:lnTo>
                <a:lnTo>
                  <a:pt x="120287" y="194685"/>
                </a:lnTo>
                <a:lnTo>
                  <a:pt x="113207" y="203391"/>
                </a:lnTo>
                <a:lnTo>
                  <a:pt x="106082" y="210999"/>
                </a:lnTo>
                <a:lnTo>
                  <a:pt x="97975" y="219282"/>
                </a:lnTo>
                <a:lnTo>
                  <a:pt x="98298" y="219761"/>
                </a:lnTo>
                <a:lnTo>
                  <a:pt x="99308" y="220080"/>
                </a:lnTo>
                <a:lnTo>
                  <a:pt x="106632" y="220593"/>
                </a:lnTo>
                <a:lnTo>
                  <a:pt x="113210" y="218546"/>
                </a:lnTo>
                <a:lnTo>
                  <a:pt x="117187" y="216889"/>
                </a:lnTo>
                <a:lnTo>
                  <a:pt x="125838" y="210814"/>
                </a:lnTo>
                <a:lnTo>
                  <a:pt x="134976" y="203617"/>
                </a:lnTo>
                <a:lnTo>
                  <a:pt x="149044" y="194308"/>
                </a:lnTo>
                <a:lnTo>
                  <a:pt x="158518" y="186226"/>
                </a:lnTo>
                <a:lnTo>
                  <a:pt x="170137" y="179459"/>
                </a:lnTo>
                <a:lnTo>
                  <a:pt x="185833" y="171187"/>
                </a:lnTo>
                <a:lnTo>
                  <a:pt x="195511" y="163709"/>
                </a:lnTo>
                <a:lnTo>
                  <a:pt x="198247" y="161281"/>
                </a:lnTo>
                <a:lnTo>
                  <a:pt x="200866" y="159662"/>
                </a:lnTo>
                <a:lnTo>
                  <a:pt x="205891" y="157864"/>
                </a:lnTo>
                <a:lnTo>
                  <a:pt x="207549" y="158178"/>
                </a:lnTo>
                <a:lnTo>
                  <a:pt x="208654" y="159181"/>
                </a:lnTo>
                <a:lnTo>
                  <a:pt x="209392" y="160643"/>
                </a:lnTo>
                <a:lnTo>
                  <a:pt x="210210" y="164385"/>
                </a:lnTo>
                <a:lnTo>
                  <a:pt x="210428" y="166494"/>
                </a:lnTo>
                <a:lnTo>
                  <a:pt x="208987" y="169488"/>
                </a:lnTo>
                <a:lnTo>
                  <a:pt x="200165" y="181285"/>
                </a:lnTo>
                <a:lnTo>
                  <a:pt x="194733" y="190228"/>
                </a:lnTo>
                <a:lnTo>
                  <a:pt x="187555" y="199494"/>
                </a:lnTo>
                <a:lnTo>
                  <a:pt x="179074" y="208111"/>
                </a:lnTo>
                <a:lnTo>
                  <a:pt x="166167" y="217424"/>
                </a:lnTo>
                <a:lnTo>
                  <a:pt x="155512" y="226331"/>
                </a:lnTo>
                <a:lnTo>
                  <a:pt x="153873" y="227728"/>
                </a:lnTo>
                <a:lnTo>
                  <a:pt x="157553" y="224030"/>
                </a:lnTo>
                <a:lnTo>
                  <a:pt x="171613" y="215669"/>
                </a:lnTo>
                <a:lnTo>
                  <a:pt x="180455" y="211066"/>
                </a:lnTo>
                <a:lnTo>
                  <a:pt x="187559" y="204258"/>
                </a:lnTo>
                <a:lnTo>
                  <a:pt x="190565" y="200220"/>
                </a:lnTo>
                <a:lnTo>
                  <a:pt x="198139" y="193616"/>
                </a:lnTo>
                <a:lnTo>
                  <a:pt x="211328" y="185436"/>
                </a:lnTo>
                <a:lnTo>
                  <a:pt x="223173" y="177985"/>
                </a:lnTo>
                <a:lnTo>
                  <a:pt x="226213" y="175561"/>
                </a:lnTo>
                <a:lnTo>
                  <a:pt x="231709" y="172867"/>
                </a:lnTo>
                <a:lnTo>
                  <a:pt x="237913" y="171138"/>
                </a:lnTo>
                <a:lnTo>
                  <a:pt x="238422" y="172584"/>
                </a:lnTo>
                <a:lnTo>
                  <a:pt x="238988" y="178423"/>
                </a:lnTo>
                <a:lnTo>
                  <a:pt x="238344" y="181409"/>
                </a:lnTo>
                <a:lnTo>
                  <a:pt x="235514" y="186844"/>
                </a:lnTo>
                <a:lnTo>
                  <a:pt x="229457" y="194366"/>
                </a:lnTo>
                <a:lnTo>
                  <a:pt x="222635" y="201621"/>
                </a:lnTo>
                <a:lnTo>
                  <a:pt x="211795" y="208798"/>
                </a:lnTo>
                <a:lnTo>
                  <a:pt x="202321" y="215952"/>
                </a:lnTo>
                <a:lnTo>
                  <a:pt x="200406" y="218335"/>
                </a:lnTo>
                <a:lnTo>
                  <a:pt x="199131" y="220717"/>
                </a:lnTo>
                <a:lnTo>
                  <a:pt x="198279" y="223099"/>
                </a:lnTo>
                <a:lnTo>
                  <a:pt x="196918" y="224686"/>
                </a:lnTo>
                <a:lnTo>
                  <a:pt x="195217" y="225745"/>
                </a:lnTo>
                <a:lnTo>
                  <a:pt x="190576" y="227444"/>
                </a:lnTo>
                <a:lnTo>
                  <a:pt x="190195" y="226790"/>
                </a:lnTo>
                <a:lnTo>
                  <a:pt x="189771" y="223946"/>
                </a:lnTo>
                <a:lnTo>
                  <a:pt x="190453" y="222077"/>
                </a:lnTo>
                <a:lnTo>
                  <a:pt x="193326" y="217883"/>
                </a:lnTo>
                <a:lnTo>
                  <a:pt x="199407" y="211059"/>
                </a:lnTo>
                <a:lnTo>
                  <a:pt x="208153" y="206371"/>
                </a:lnTo>
                <a:lnTo>
                  <a:pt x="218391" y="201642"/>
                </a:lnTo>
                <a:lnTo>
                  <a:pt x="229410" y="194517"/>
                </a:lnTo>
                <a:lnTo>
                  <a:pt x="242378" y="187379"/>
                </a:lnTo>
                <a:lnTo>
                  <a:pt x="258122" y="179267"/>
                </a:lnTo>
                <a:lnTo>
                  <a:pt x="259832" y="179590"/>
                </a:lnTo>
                <a:lnTo>
                  <a:pt x="263849" y="182066"/>
                </a:lnTo>
                <a:lnTo>
                  <a:pt x="264444" y="183838"/>
                </a:lnTo>
                <a:lnTo>
                  <a:pt x="264047" y="185813"/>
                </a:lnTo>
                <a:lnTo>
                  <a:pt x="261488" y="190124"/>
                </a:lnTo>
                <a:lnTo>
                  <a:pt x="255585" y="197807"/>
                </a:lnTo>
                <a:lnTo>
                  <a:pt x="251113" y="205508"/>
                </a:lnTo>
                <a:lnTo>
                  <a:pt x="244364" y="214223"/>
                </a:lnTo>
                <a:lnTo>
                  <a:pt x="236072" y="223388"/>
                </a:lnTo>
                <a:lnTo>
                  <a:pt x="227095" y="232753"/>
                </a:lnTo>
                <a:lnTo>
                  <a:pt x="202712" y="257419"/>
                </a:lnTo>
                <a:lnTo>
                  <a:pt x="199873" y="259473"/>
                </a:lnTo>
                <a:lnTo>
                  <a:pt x="190966" y="263040"/>
                </a:lnTo>
                <a:lnTo>
                  <a:pt x="191248" y="263220"/>
                </a:lnTo>
                <a:lnTo>
                  <a:pt x="193680" y="263421"/>
                </a:lnTo>
                <a:lnTo>
                  <a:pt x="195439" y="262680"/>
                </a:lnTo>
                <a:lnTo>
                  <a:pt x="210058" y="253624"/>
                </a:lnTo>
                <a:lnTo>
                  <a:pt x="218708" y="246985"/>
                </a:lnTo>
                <a:lnTo>
                  <a:pt x="227844" y="239536"/>
                </a:lnTo>
                <a:lnTo>
                  <a:pt x="237196" y="233580"/>
                </a:lnTo>
                <a:lnTo>
                  <a:pt x="246646" y="226170"/>
                </a:lnTo>
                <a:lnTo>
                  <a:pt x="256136" y="218379"/>
                </a:lnTo>
                <a:lnTo>
                  <a:pt x="269611" y="210324"/>
                </a:lnTo>
                <a:lnTo>
                  <a:pt x="276133" y="208161"/>
                </a:lnTo>
                <a:lnTo>
                  <a:pt x="284267" y="206944"/>
                </a:lnTo>
                <a:lnTo>
                  <a:pt x="285993" y="207567"/>
                </a:lnTo>
                <a:lnTo>
                  <a:pt x="287144" y="208775"/>
                </a:lnTo>
                <a:lnTo>
                  <a:pt x="287911" y="210375"/>
                </a:lnTo>
                <a:lnTo>
                  <a:pt x="287630" y="212235"/>
                </a:lnTo>
                <a:lnTo>
                  <a:pt x="283439" y="219440"/>
                </a:lnTo>
                <a:lnTo>
                  <a:pt x="279368" y="227029"/>
                </a:lnTo>
                <a:lnTo>
                  <a:pt x="272614" y="240227"/>
                </a:lnTo>
                <a:lnTo>
                  <a:pt x="265825" y="249497"/>
                </a:lnTo>
                <a:lnTo>
                  <a:pt x="261793" y="254192"/>
                </a:lnTo>
                <a:lnTo>
                  <a:pt x="257516" y="258909"/>
                </a:lnTo>
                <a:lnTo>
                  <a:pt x="248532" y="268384"/>
                </a:lnTo>
                <a:lnTo>
                  <a:pt x="239248" y="275770"/>
                </a:lnTo>
                <a:lnTo>
                  <a:pt x="227937" y="283187"/>
                </a:lnTo>
                <a:lnTo>
                  <a:pt x="224273" y="284201"/>
                </a:lnTo>
                <a:lnTo>
                  <a:pt x="222185" y="284471"/>
                </a:lnTo>
                <a:lnTo>
                  <a:pt x="221587" y="284652"/>
                </a:lnTo>
                <a:lnTo>
                  <a:pt x="221982" y="284772"/>
                </a:lnTo>
                <a:lnTo>
                  <a:pt x="223038" y="284852"/>
                </a:lnTo>
                <a:lnTo>
                  <a:pt x="224537" y="284112"/>
                </a:lnTo>
                <a:lnTo>
                  <a:pt x="234910" y="275055"/>
                </a:lnTo>
                <a:lnTo>
                  <a:pt x="243777" y="268416"/>
                </a:lnTo>
                <a:lnTo>
                  <a:pt x="254861" y="260174"/>
                </a:lnTo>
                <a:lnTo>
                  <a:pt x="265079" y="251219"/>
                </a:lnTo>
                <a:lnTo>
                  <a:pt x="274913" y="241947"/>
                </a:lnTo>
                <a:lnTo>
                  <a:pt x="294160" y="223060"/>
                </a:lnTo>
                <a:lnTo>
                  <a:pt x="303712" y="215674"/>
                </a:lnTo>
                <a:lnTo>
                  <a:pt x="312455" y="210539"/>
                </a:lnTo>
                <a:lnTo>
                  <a:pt x="318987" y="208257"/>
                </a:lnTo>
                <a:lnTo>
                  <a:pt x="327127" y="206972"/>
                </a:lnTo>
                <a:lnTo>
                  <a:pt x="328061" y="207585"/>
                </a:lnTo>
                <a:lnTo>
                  <a:pt x="327889" y="208788"/>
                </a:lnTo>
                <a:lnTo>
                  <a:pt x="323855" y="216390"/>
                </a:lnTo>
                <a:lnTo>
                  <a:pt x="319026" y="224351"/>
                </a:lnTo>
                <a:lnTo>
                  <a:pt x="311589" y="233181"/>
                </a:lnTo>
                <a:lnTo>
                  <a:pt x="302992" y="242397"/>
                </a:lnTo>
                <a:lnTo>
                  <a:pt x="298476" y="247077"/>
                </a:lnTo>
                <a:lnTo>
                  <a:pt x="293085" y="251784"/>
                </a:lnTo>
                <a:lnTo>
                  <a:pt x="287110" y="256511"/>
                </a:lnTo>
                <a:lnTo>
                  <a:pt x="275708" y="265201"/>
                </a:lnTo>
                <a:lnTo>
                  <a:pt x="267994" y="271709"/>
                </a:lnTo>
                <a:lnTo>
                  <a:pt x="259190" y="279836"/>
                </a:lnTo>
                <a:lnTo>
                  <a:pt x="256575" y="281561"/>
                </a:lnTo>
                <a:lnTo>
                  <a:pt x="251553" y="283479"/>
                </a:lnTo>
                <a:lnTo>
                  <a:pt x="250691" y="283196"/>
                </a:lnTo>
                <a:lnTo>
                  <a:pt x="250909" y="282214"/>
                </a:lnTo>
                <a:lnTo>
                  <a:pt x="251848" y="280765"/>
                </a:lnTo>
                <a:lnTo>
                  <a:pt x="252892" y="277039"/>
                </a:lnTo>
                <a:lnTo>
                  <a:pt x="253171" y="274935"/>
                </a:lnTo>
                <a:lnTo>
                  <a:pt x="254150" y="272738"/>
                </a:lnTo>
                <a:lnTo>
                  <a:pt x="260115" y="264265"/>
                </a:lnTo>
                <a:lnTo>
                  <a:pt x="280448" y="234155"/>
                </a:lnTo>
                <a:lnTo>
                  <a:pt x="285829" y="228089"/>
                </a:lnTo>
                <a:lnTo>
                  <a:pt x="291797" y="222457"/>
                </a:lnTo>
                <a:lnTo>
                  <a:pt x="298157" y="217115"/>
                </a:lnTo>
                <a:lnTo>
                  <a:pt x="303985" y="211966"/>
                </a:lnTo>
                <a:lnTo>
                  <a:pt x="314693" y="202012"/>
                </a:lnTo>
                <a:lnTo>
                  <a:pt x="333709" y="183480"/>
                </a:lnTo>
                <a:lnTo>
                  <a:pt x="340340" y="176916"/>
                </a:lnTo>
                <a:lnTo>
                  <a:pt x="343219" y="174848"/>
                </a:lnTo>
                <a:lnTo>
                  <a:pt x="348535" y="172551"/>
                </a:lnTo>
                <a:lnTo>
                  <a:pt x="349476" y="172732"/>
                </a:lnTo>
                <a:lnTo>
                  <a:pt x="349310" y="173646"/>
                </a:lnTo>
                <a:lnTo>
                  <a:pt x="347008" y="176779"/>
                </a:lnTo>
                <a:lnTo>
                  <a:pt x="340457" y="183798"/>
                </a:lnTo>
                <a:lnTo>
                  <a:pt x="319907" y="204519"/>
                </a:lnTo>
                <a:lnTo>
                  <a:pt x="310657" y="211667"/>
                </a:lnTo>
                <a:lnTo>
                  <a:pt x="305967" y="214684"/>
                </a:lnTo>
                <a:lnTo>
                  <a:pt x="298642" y="222270"/>
                </a:lnTo>
                <a:lnTo>
                  <a:pt x="295577" y="226515"/>
                </a:lnTo>
                <a:lnTo>
                  <a:pt x="292739" y="229345"/>
                </a:lnTo>
                <a:lnTo>
                  <a:pt x="290054" y="231232"/>
                </a:lnTo>
                <a:lnTo>
                  <a:pt x="284953" y="234123"/>
                </a:lnTo>
                <a:lnTo>
                  <a:pt x="279207" y="238625"/>
                </a:lnTo>
                <a:lnTo>
                  <a:pt x="279445" y="238212"/>
                </a:lnTo>
                <a:lnTo>
                  <a:pt x="280398" y="237144"/>
                </a:lnTo>
                <a:lnTo>
                  <a:pt x="281033" y="235637"/>
                </a:lnTo>
                <a:lnTo>
                  <a:pt x="282720" y="228931"/>
                </a:lnTo>
                <a:lnTo>
                  <a:pt x="285928" y="221458"/>
                </a:lnTo>
                <a:lnTo>
                  <a:pt x="292116" y="212845"/>
                </a:lnTo>
                <a:lnTo>
                  <a:pt x="299364" y="204519"/>
                </a:lnTo>
                <a:lnTo>
                  <a:pt x="305231" y="198173"/>
                </a:lnTo>
                <a:lnTo>
                  <a:pt x="341223" y="161809"/>
                </a:lnTo>
                <a:lnTo>
                  <a:pt x="343807" y="160014"/>
                </a:lnTo>
                <a:lnTo>
                  <a:pt x="352275" y="156897"/>
                </a:lnTo>
                <a:lnTo>
                  <a:pt x="351969" y="157534"/>
                </a:lnTo>
                <a:lnTo>
                  <a:pt x="347747" y="163015"/>
                </a:lnTo>
                <a:lnTo>
                  <a:pt x="343667" y="170202"/>
                </a:lnTo>
                <a:lnTo>
                  <a:pt x="337093" y="176571"/>
                </a:lnTo>
                <a:lnTo>
                  <a:pt x="328086" y="182841"/>
                </a:lnTo>
                <a:lnTo>
                  <a:pt x="316144" y="190920"/>
                </a:lnTo>
                <a:lnTo>
                  <a:pt x="305016" y="199802"/>
                </a:lnTo>
                <a:lnTo>
                  <a:pt x="294778" y="208247"/>
                </a:lnTo>
                <a:lnTo>
                  <a:pt x="280884" y="216670"/>
                </a:lnTo>
                <a:lnTo>
                  <a:pt x="274264" y="218919"/>
                </a:lnTo>
                <a:lnTo>
                  <a:pt x="272180" y="220313"/>
                </a:lnTo>
                <a:lnTo>
                  <a:pt x="270792" y="222035"/>
                </a:lnTo>
                <a:lnTo>
                  <a:pt x="269866" y="223978"/>
                </a:lnTo>
                <a:lnTo>
                  <a:pt x="269250" y="224479"/>
                </a:lnTo>
                <a:lnTo>
                  <a:pt x="268838" y="224019"/>
                </a:lnTo>
                <a:lnTo>
                  <a:pt x="268178" y="221371"/>
                </a:lnTo>
                <a:lnTo>
                  <a:pt x="273750" y="214350"/>
                </a:lnTo>
                <a:lnTo>
                  <a:pt x="277972" y="207040"/>
                </a:lnTo>
                <a:lnTo>
                  <a:pt x="284611" y="200616"/>
                </a:lnTo>
                <a:lnTo>
                  <a:pt x="292854" y="194322"/>
                </a:lnTo>
                <a:lnTo>
                  <a:pt x="301809" y="186233"/>
                </a:lnTo>
                <a:lnTo>
                  <a:pt x="311080" y="177346"/>
                </a:lnTo>
                <a:lnTo>
                  <a:pt x="326176" y="162498"/>
                </a:lnTo>
                <a:lnTo>
                  <a:pt x="329013" y="160473"/>
                </a:lnTo>
                <a:lnTo>
                  <a:pt x="337921" y="156958"/>
                </a:lnTo>
                <a:lnTo>
                  <a:pt x="338432" y="157574"/>
                </a:lnTo>
                <a:lnTo>
                  <a:pt x="338999" y="160375"/>
                </a:lnTo>
                <a:lnTo>
                  <a:pt x="338356" y="161440"/>
                </a:lnTo>
                <a:lnTo>
                  <a:pt x="337135" y="162149"/>
                </a:lnTo>
                <a:lnTo>
                  <a:pt x="329505" y="165265"/>
                </a:lnTo>
                <a:lnTo>
                  <a:pt x="312704" y="173429"/>
                </a:lnTo>
                <a:lnTo>
                  <a:pt x="295027" y="185044"/>
                </a:lnTo>
                <a:lnTo>
                  <a:pt x="283956" y="192157"/>
                </a:lnTo>
                <a:lnTo>
                  <a:pt x="281023" y="194533"/>
                </a:lnTo>
                <a:lnTo>
                  <a:pt x="275648" y="197175"/>
                </a:lnTo>
                <a:lnTo>
                  <a:pt x="268160" y="198661"/>
                </a:lnTo>
                <a:lnTo>
                  <a:pt x="265730" y="198870"/>
                </a:lnTo>
                <a:lnTo>
                  <a:pt x="264110" y="198215"/>
                </a:lnTo>
                <a:lnTo>
                  <a:pt x="263031" y="196985"/>
                </a:lnTo>
                <a:lnTo>
                  <a:pt x="262310" y="195371"/>
                </a:lnTo>
                <a:lnTo>
                  <a:pt x="262624" y="193502"/>
                </a:lnTo>
                <a:lnTo>
                  <a:pt x="266064" y="187078"/>
                </a:lnTo>
                <a:lnTo>
                  <a:pt x="267148" y="182484"/>
                </a:lnTo>
                <a:lnTo>
                  <a:pt x="269746" y="177796"/>
                </a:lnTo>
                <a:lnTo>
                  <a:pt x="275672" y="170695"/>
                </a:lnTo>
                <a:lnTo>
                  <a:pt x="277882" y="168319"/>
                </a:lnTo>
                <a:lnTo>
                  <a:pt x="280943" y="166736"/>
                </a:lnTo>
                <a:lnTo>
                  <a:pt x="292042" y="163713"/>
                </a:lnTo>
                <a:lnTo>
                  <a:pt x="303585" y="156523"/>
                </a:lnTo>
                <a:lnTo>
                  <a:pt x="303690" y="160246"/>
                </a:lnTo>
                <a:lnTo>
                  <a:pt x="302117" y="162147"/>
                </a:lnTo>
                <a:lnTo>
                  <a:pt x="292319" y="169409"/>
                </a:lnTo>
                <a:lnTo>
                  <a:pt x="283844" y="177012"/>
                </a:lnTo>
                <a:lnTo>
                  <a:pt x="274785" y="183567"/>
                </a:lnTo>
                <a:lnTo>
                  <a:pt x="260760" y="191719"/>
                </a:lnTo>
                <a:lnTo>
                  <a:pt x="246551" y="199161"/>
                </a:lnTo>
                <a:lnTo>
                  <a:pt x="241799" y="201585"/>
                </a:lnTo>
                <a:lnTo>
                  <a:pt x="238631" y="203994"/>
                </a:lnTo>
                <a:lnTo>
                  <a:pt x="236521" y="206394"/>
                </a:lnTo>
                <a:lnTo>
                  <a:pt x="235112" y="208787"/>
                </a:lnTo>
                <a:lnTo>
                  <a:pt x="234173" y="209590"/>
                </a:lnTo>
                <a:lnTo>
                  <a:pt x="233547" y="209330"/>
                </a:lnTo>
                <a:lnTo>
                  <a:pt x="232544" y="207004"/>
                </a:lnTo>
                <a:lnTo>
                  <a:pt x="247870" y="198736"/>
                </a:lnTo>
                <a:lnTo>
                  <a:pt x="265888" y="189653"/>
                </a:lnTo>
                <a:lnTo>
                  <a:pt x="277389" y="182835"/>
                </a:lnTo>
                <a:lnTo>
                  <a:pt x="290437" y="174513"/>
                </a:lnTo>
                <a:lnTo>
                  <a:pt x="304175" y="165522"/>
                </a:lnTo>
                <a:lnTo>
                  <a:pt x="318217" y="158351"/>
                </a:lnTo>
                <a:lnTo>
                  <a:pt x="332395" y="151725"/>
                </a:lnTo>
                <a:lnTo>
                  <a:pt x="358784" y="136652"/>
                </a:lnTo>
                <a:lnTo>
                  <a:pt x="371934" y="129589"/>
                </a:lnTo>
                <a:lnTo>
                  <a:pt x="375849" y="128623"/>
                </a:lnTo>
                <a:lnTo>
                  <a:pt x="381038" y="128003"/>
                </a:lnTo>
                <a:lnTo>
                  <a:pt x="379630" y="132151"/>
                </a:lnTo>
                <a:lnTo>
                  <a:pt x="376359" y="139287"/>
                </a:lnTo>
                <a:lnTo>
                  <a:pt x="372260" y="147750"/>
                </a:lnTo>
                <a:lnTo>
                  <a:pt x="369261" y="151435"/>
                </a:lnTo>
                <a:lnTo>
                  <a:pt x="361696" y="157647"/>
                </a:lnTo>
                <a:lnTo>
                  <a:pt x="353043" y="165170"/>
                </a:lnTo>
                <a:lnTo>
                  <a:pt x="344698" y="172218"/>
                </a:lnTo>
                <a:lnTo>
                  <a:pt x="332874" y="178859"/>
                </a:lnTo>
                <a:lnTo>
                  <a:pt x="325616" y="184640"/>
                </a:lnTo>
                <a:lnTo>
                  <a:pt x="327482" y="184840"/>
                </a:lnTo>
                <a:lnTo>
                  <a:pt x="329091" y="184893"/>
                </a:lnTo>
                <a:lnTo>
                  <a:pt x="330957" y="184135"/>
                </a:lnTo>
                <a:lnTo>
                  <a:pt x="335148" y="181176"/>
                </a:lnTo>
                <a:lnTo>
                  <a:pt x="339655" y="175098"/>
                </a:lnTo>
                <a:lnTo>
                  <a:pt x="341970" y="171255"/>
                </a:lnTo>
                <a:lnTo>
                  <a:pt x="345893" y="167899"/>
                </a:lnTo>
                <a:lnTo>
                  <a:pt x="361998" y="158590"/>
                </a:lnTo>
                <a:lnTo>
                  <a:pt x="377971" y="146130"/>
                </a:lnTo>
                <a:lnTo>
                  <a:pt x="390703" y="137033"/>
                </a:lnTo>
                <a:lnTo>
                  <a:pt x="396638" y="132384"/>
                </a:lnTo>
                <a:lnTo>
                  <a:pt x="402183" y="127698"/>
                </a:lnTo>
                <a:lnTo>
                  <a:pt x="407466" y="122986"/>
                </a:lnTo>
                <a:lnTo>
                  <a:pt x="413370" y="118257"/>
                </a:lnTo>
                <a:lnTo>
                  <a:pt x="419687" y="113517"/>
                </a:lnTo>
                <a:lnTo>
                  <a:pt x="431468" y="104811"/>
                </a:lnTo>
                <a:lnTo>
                  <a:pt x="439351" y="98296"/>
                </a:lnTo>
                <a:lnTo>
                  <a:pt x="452043" y="90165"/>
                </a:lnTo>
                <a:lnTo>
                  <a:pt x="458273" y="86522"/>
                </a:lnTo>
                <a:lnTo>
                  <a:pt x="459147" y="86804"/>
                </a:lnTo>
                <a:lnTo>
                  <a:pt x="459730" y="87786"/>
                </a:lnTo>
                <a:lnTo>
                  <a:pt x="460119" y="89234"/>
                </a:lnTo>
                <a:lnTo>
                  <a:pt x="459584" y="90994"/>
                </a:lnTo>
                <a:lnTo>
                  <a:pt x="456873" y="95065"/>
                </a:lnTo>
                <a:lnTo>
                  <a:pt x="448666" y="104146"/>
                </a:lnTo>
                <a:lnTo>
                  <a:pt x="437040" y="115958"/>
                </a:lnTo>
                <a:lnTo>
                  <a:pt x="423434" y="124678"/>
                </a:lnTo>
                <a:lnTo>
                  <a:pt x="420434" y="126440"/>
                </a:lnTo>
                <a:lnTo>
                  <a:pt x="416984" y="127223"/>
                </a:lnTo>
                <a:lnTo>
                  <a:pt x="414952" y="127432"/>
                </a:lnTo>
                <a:lnTo>
                  <a:pt x="413598" y="126778"/>
                </a:lnTo>
                <a:lnTo>
                  <a:pt x="412696" y="125548"/>
                </a:lnTo>
                <a:lnTo>
                  <a:pt x="412094" y="123934"/>
                </a:lnTo>
                <a:lnTo>
                  <a:pt x="412487" y="122858"/>
                </a:lnTo>
                <a:lnTo>
                  <a:pt x="413542" y="122140"/>
                </a:lnTo>
                <a:lnTo>
                  <a:pt x="415039" y="121662"/>
                </a:lnTo>
                <a:lnTo>
                  <a:pt x="418819" y="119014"/>
                </a:lnTo>
                <a:lnTo>
                  <a:pt x="427527" y="110944"/>
                </a:lnTo>
                <a:lnTo>
                  <a:pt x="452502" y="86222"/>
                </a:lnTo>
                <a:lnTo>
                  <a:pt x="463516" y="77334"/>
                </a:lnTo>
                <a:lnTo>
                  <a:pt x="474760" y="68092"/>
                </a:lnTo>
                <a:lnTo>
                  <a:pt x="478870" y="63405"/>
                </a:lnTo>
                <a:lnTo>
                  <a:pt x="485553" y="55551"/>
                </a:lnTo>
                <a:lnTo>
                  <a:pt x="488446" y="53457"/>
                </a:lnTo>
                <a:lnTo>
                  <a:pt x="493779" y="50336"/>
                </a:lnTo>
                <a:lnTo>
                  <a:pt x="502288" y="43363"/>
                </a:lnTo>
                <a:lnTo>
                  <a:pt x="499530" y="46284"/>
                </a:lnTo>
                <a:lnTo>
                  <a:pt x="497765" y="47279"/>
                </a:lnTo>
                <a:lnTo>
                  <a:pt x="491487" y="49473"/>
                </a:lnTo>
                <a:lnTo>
                  <a:pt x="480138" y="56923"/>
                </a:lnTo>
                <a:lnTo>
                  <a:pt x="469508" y="63707"/>
                </a:lnTo>
                <a:lnTo>
                  <a:pt x="466638" y="66038"/>
                </a:lnTo>
                <a:lnTo>
                  <a:pt x="461331" y="68628"/>
                </a:lnTo>
                <a:lnTo>
                  <a:pt x="454196" y="70578"/>
                </a:lnTo>
                <a:lnTo>
                  <a:pt x="457676" y="70664"/>
                </a:lnTo>
                <a:lnTo>
                  <a:pt x="467527" y="66897"/>
                </a:lnTo>
                <a:lnTo>
                  <a:pt x="476707" y="60753"/>
                </a:lnTo>
                <a:lnTo>
                  <a:pt x="486920" y="51567"/>
                </a:lnTo>
                <a:lnTo>
                  <a:pt x="494977" y="44481"/>
                </a:lnTo>
                <a:lnTo>
                  <a:pt x="502766" y="39732"/>
                </a:lnTo>
                <a:lnTo>
                  <a:pt x="509403" y="32860"/>
                </a:lnTo>
                <a:lnTo>
                  <a:pt x="514204" y="25307"/>
                </a:lnTo>
                <a:lnTo>
                  <a:pt x="516338" y="19304"/>
                </a:lnTo>
                <a:lnTo>
                  <a:pt x="519404" y="11874"/>
                </a:lnTo>
                <a:lnTo>
                  <a:pt x="524852" y="0"/>
                </a:lnTo>
                <a:lnTo>
                  <a:pt x="521297" y="3273"/>
                </a:lnTo>
                <a:lnTo>
                  <a:pt x="520213" y="5112"/>
                </a:lnTo>
                <a:lnTo>
                  <a:pt x="517894" y="12284"/>
                </a:lnTo>
                <a:lnTo>
                  <a:pt x="514539" y="19866"/>
                </a:lnTo>
                <a:lnTo>
                  <a:pt x="511739" y="23317"/>
                </a:lnTo>
                <a:lnTo>
                  <a:pt x="504395" y="29268"/>
                </a:lnTo>
                <a:lnTo>
                  <a:pt x="497956" y="36675"/>
                </a:lnTo>
                <a:lnTo>
                  <a:pt x="492448" y="44465"/>
                </a:lnTo>
                <a:lnTo>
                  <a:pt x="487355" y="50573"/>
                </a:lnTo>
                <a:lnTo>
                  <a:pt x="484885" y="52520"/>
                </a:lnTo>
                <a:lnTo>
                  <a:pt x="475218" y="57760"/>
                </a:lnTo>
                <a:lnTo>
                  <a:pt x="468460" y="63217"/>
                </a:lnTo>
                <a:lnTo>
                  <a:pt x="471957" y="63455"/>
                </a:lnTo>
                <a:lnTo>
                  <a:pt x="473827" y="62695"/>
                </a:lnTo>
                <a:lnTo>
                  <a:pt x="480249" y="58627"/>
                </a:lnTo>
                <a:lnTo>
                  <a:pt x="487180" y="56275"/>
                </a:lnTo>
                <a:lnTo>
                  <a:pt x="498750" y="48771"/>
                </a:lnTo>
                <a:lnTo>
                  <a:pt x="507089" y="43491"/>
                </a:lnTo>
                <a:lnTo>
                  <a:pt x="516086" y="35853"/>
                </a:lnTo>
                <a:lnTo>
                  <a:pt x="523261" y="31400"/>
                </a:lnTo>
                <a:lnTo>
                  <a:pt x="538125" y="24749"/>
                </a:lnTo>
                <a:lnTo>
                  <a:pt x="544104" y="21895"/>
                </a:lnTo>
                <a:lnTo>
                  <a:pt x="544944" y="22288"/>
                </a:lnTo>
                <a:lnTo>
                  <a:pt x="545502" y="23344"/>
                </a:lnTo>
                <a:lnTo>
                  <a:pt x="545875" y="24842"/>
                </a:lnTo>
                <a:lnTo>
                  <a:pt x="545330" y="26634"/>
                </a:lnTo>
                <a:lnTo>
                  <a:pt x="542608" y="30742"/>
                </a:lnTo>
                <a:lnTo>
                  <a:pt x="536636" y="37330"/>
                </a:lnTo>
                <a:lnTo>
                  <a:pt x="524348" y="49965"/>
                </a:lnTo>
                <a:lnTo>
                  <a:pt x="488011" y="86439"/>
                </a:lnTo>
                <a:lnTo>
                  <a:pt x="481354" y="92305"/>
                </a:lnTo>
                <a:lnTo>
                  <a:pt x="474535" y="97803"/>
                </a:lnTo>
                <a:lnTo>
                  <a:pt x="467607" y="103056"/>
                </a:lnTo>
                <a:lnTo>
                  <a:pt x="455677" y="111009"/>
                </a:lnTo>
                <a:lnTo>
                  <a:pt x="444289" y="117984"/>
                </a:lnTo>
                <a:lnTo>
                  <a:pt x="431290" y="126375"/>
                </a:lnTo>
                <a:lnTo>
                  <a:pt x="421808" y="131163"/>
                </a:lnTo>
                <a:lnTo>
                  <a:pt x="418168" y="132440"/>
                </a:lnTo>
                <a:lnTo>
                  <a:pt x="415743" y="134085"/>
                </a:lnTo>
                <a:lnTo>
                  <a:pt x="414125" y="135975"/>
                </a:lnTo>
                <a:lnTo>
                  <a:pt x="411080" y="141777"/>
                </a:lnTo>
                <a:lnTo>
                  <a:pt x="418530" y="142030"/>
                </a:lnTo>
                <a:lnTo>
                  <a:pt x="426456" y="139973"/>
                </a:lnTo>
                <a:lnTo>
                  <a:pt x="439844" y="134352"/>
                </a:lnTo>
                <a:lnTo>
                  <a:pt x="453865" y="127660"/>
                </a:lnTo>
                <a:lnTo>
                  <a:pt x="463327" y="123797"/>
                </a:lnTo>
                <a:lnTo>
                  <a:pt x="472825" y="122080"/>
                </a:lnTo>
                <a:lnTo>
                  <a:pt x="476787" y="122415"/>
                </a:lnTo>
                <a:lnTo>
                  <a:pt x="480220" y="123433"/>
                </a:lnTo>
                <a:lnTo>
                  <a:pt x="487644" y="126977"/>
                </a:lnTo>
                <a:lnTo>
                  <a:pt x="488252" y="128062"/>
                </a:lnTo>
                <a:lnTo>
                  <a:pt x="488929" y="131384"/>
                </a:lnTo>
                <a:lnTo>
                  <a:pt x="487114" y="137622"/>
                </a:lnTo>
                <a:lnTo>
                  <a:pt x="485518" y="141509"/>
                </a:lnTo>
                <a:lnTo>
                  <a:pt x="479512" y="150060"/>
                </a:lnTo>
                <a:lnTo>
                  <a:pt x="471551" y="159152"/>
                </a:lnTo>
                <a:lnTo>
                  <a:pt x="462721" y="168485"/>
                </a:lnTo>
                <a:lnTo>
                  <a:pt x="448825" y="182664"/>
                </a:lnTo>
                <a:lnTo>
                  <a:pt x="437275" y="190047"/>
                </a:lnTo>
                <a:lnTo>
                  <a:pt x="430861" y="193127"/>
                </a:lnTo>
                <a:lnTo>
                  <a:pt x="421619" y="200783"/>
                </a:lnTo>
                <a:lnTo>
                  <a:pt x="418042" y="205047"/>
                </a:lnTo>
                <a:lnTo>
                  <a:pt x="414070" y="207096"/>
                </a:lnTo>
                <a:lnTo>
                  <a:pt x="409836" y="207668"/>
                </a:lnTo>
                <a:lnTo>
                  <a:pt x="405423" y="207256"/>
                </a:lnTo>
                <a:lnTo>
                  <a:pt x="401690" y="207775"/>
                </a:lnTo>
                <a:lnTo>
                  <a:pt x="389993" y="212194"/>
                </a:lnTo>
                <a:lnTo>
                  <a:pt x="386521" y="212961"/>
                </a:lnTo>
                <a:lnTo>
                  <a:pt x="386707" y="213165"/>
                </a:lnTo>
                <a:lnTo>
                  <a:pt x="387624" y="213302"/>
                </a:lnTo>
                <a:lnTo>
                  <a:pt x="390759" y="215570"/>
                </a:lnTo>
                <a:lnTo>
                  <a:pt x="392708" y="217286"/>
                </a:lnTo>
                <a:lnTo>
                  <a:pt x="395593" y="217637"/>
                </a:lnTo>
                <a:lnTo>
                  <a:pt x="403033" y="215909"/>
                </a:lnTo>
                <a:lnTo>
                  <a:pt x="409515" y="212496"/>
                </a:lnTo>
                <a:lnTo>
                  <a:pt x="412354" y="210474"/>
                </a:lnTo>
                <a:lnTo>
                  <a:pt x="419743" y="208228"/>
                </a:lnTo>
                <a:lnTo>
                  <a:pt x="433629" y="206786"/>
                </a:lnTo>
                <a:lnTo>
                  <a:pt x="436368" y="205874"/>
                </a:lnTo>
                <a:lnTo>
                  <a:pt x="446163" y="199591"/>
                </a:lnTo>
                <a:lnTo>
                  <a:pt x="440024" y="205844"/>
                </a:lnTo>
                <a:lnTo>
                  <a:pt x="432835" y="213049"/>
                </a:lnTo>
                <a:lnTo>
                  <a:pt x="419861" y="222239"/>
                </a:lnTo>
                <a:lnTo>
                  <a:pt x="381848" y="247255"/>
                </a:lnTo>
                <a:lnTo>
                  <a:pt x="369937" y="254473"/>
                </a:lnTo>
                <a:lnTo>
                  <a:pt x="359350" y="259533"/>
                </a:lnTo>
                <a:lnTo>
                  <a:pt x="345260" y="263175"/>
                </a:lnTo>
                <a:lnTo>
                  <a:pt x="338594" y="266840"/>
                </a:lnTo>
                <a:lnTo>
                  <a:pt x="336499" y="267341"/>
                </a:lnTo>
                <a:lnTo>
                  <a:pt x="335102" y="266882"/>
                </a:lnTo>
                <a:lnTo>
                  <a:pt x="334171" y="265782"/>
                </a:lnTo>
                <a:lnTo>
                  <a:pt x="334344" y="264254"/>
                </a:lnTo>
                <a:lnTo>
                  <a:pt x="338623" y="257623"/>
                </a:lnTo>
                <a:lnTo>
                  <a:pt x="342999" y="252996"/>
                </a:lnTo>
                <a:lnTo>
                  <a:pt x="345785" y="251762"/>
                </a:lnTo>
                <a:lnTo>
                  <a:pt x="353115" y="250391"/>
                </a:lnTo>
                <a:lnTo>
                  <a:pt x="355705" y="249231"/>
                </a:lnTo>
                <a:lnTo>
                  <a:pt x="357431" y="247665"/>
                </a:lnTo>
                <a:lnTo>
                  <a:pt x="358582" y="245826"/>
                </a:lnTo>
                <a:lnTo>
                  <a:pt x="360143" y="244601"/>
                </a:lnTo>
                <a:lnTo>
                  <a:pt x="361977" y="243784"/>
                </a:lnTo>
                <a:lnTo>
                  <a:pt x="366132" y="242876"/>
                </a:lnTo>
                <a:lnTo>
                  <a:pt x="371346" y="242365"/>
                </a:lnTo>
                <a:lnTo>
                  <a:pt x="371034" y="242293"/>
                </a:lnTo>
                <a:lnTo>
                  <a:pt x="370032" y="242245"/>
                </a:lnTo>
                <a:lnTo>
                  <a:pt x="368570" y="243007"/>
                </a:lnTo>
                <a:lnTo>
                  <a:pt x="358260" y="252101"/>
                </a:lnTo>
                <a:lnTo>
                  <a:pt x="347495" y="262737"/>
                </a:lnTo>
                <a:lnTo>
                  <a:pt x="338794" y="269292"/>
                </a:lnTo>
                <a:lnTo>
                  <a:pt x="328840" y="274850"/>
                </a:lnTo>
                <a:lnTo>
                  <a:pt x="316480" y="279967"/>
                </a:lnTo>
                <a:lnTo>
                  <a:pt x="311437" y="283236"/>
                </a:lnTo>
                <a:lnTo>
                  <a:pt x="303718" y="291102"/>
                </a:lnTo>
                <a:lnTo>
                  <a:pt x="300548" y="293835"/>
                </a:lnTo>
                <a:lnTo>
                  <a:pt x="291065" y="298580"/>
                </a:lnTo>
                <a:lnTo>
                  <a:pt x="290526" y="298026"/>
                </a:lnTo>
                <a:lnTo>
                  <a:pt x="290165" y="296863"/>
                </a:lnTo>
                <a:lnTo>
                  <a:pt x="289926" y="295294"/>
                </a:lnTo>
                <a:lnTo>
                  <a:pt x="291776" y="289317"/>
                </a:lnTo>
                <a:lnTo>
                  <a:pt x="295244" y="282163"/>
                </a:lnTo>
                <a:lnTo>
                  <a:pt x="299431" y="276338"/>
                </a:lnTo>
                <a:lnTo>
                  <a:pt x="306055" y="271103"/>
                </a:lnTo>
                <a:lnTo>
                  <a:pt x="314290" y="265337"/>
                </a:lnTo>
                <a:lnTo>
                  <a:pt x="323242" y="257482"/>
                </a:lnTo>
                <a:lnTo>
                  <a:pt x="330395" y="252933"/>
                </a:lnTo>
                <a:lnTo>
                  <a:pt x="333414" y="251720"/>
                </a:lnTo>
                <a:lnTo>
                  <a:pt x="345248" y="242428"/>
                </a:lnTo>
                <a:lnTo>
                  <a:pt x="355016" y="233413"/>
                </a:lnTo>
                <a:lnTo>
                  <a:pt x="359146" y="229507"/>
                </a:lnTo>
                <a:lnTo>
                  <a:pt x="358931" y="228959"/>
                </a:lnTo>
                <a:lnTo>
                  <a:pt x="357995" y="228593"/>
                </a:lnTo>
                <a:lnTo>
                  <a:pt x="356577" y="228349"/>
                </a:lnTo>
                <a:lnTo>
                  <a:pt x="354837" y="228981"/>
                </a:lnTo>
                <a:lnTo>
                  <a:pt x="350788" y="231799"/>
                </a:lnTo>
                <a:lnTo>
                  <a:pt x="344046" y="237848"/>
                </a:lnTo>
                <a:lnTo>
                  <a:pt x="340927" y="239282"/>
                </a:lnTo>
                <a:lnTo>
                  <a:pt x="333229" y="240875"/>
                </a:lnTo>
                <a:lnTo>
                  <a:pt x="319969" y="241772"/>
                </a:lnTo>
                <a:lnTo>
                  <a:pt x="310684" y="244098"/>
                </a:lnTo>
                <a:lnTo>
                  <a:pt x="299374" y="248267"/>
                </a:lnTo>
                <a:lnTo>
                  <a:pt x="297652" y="247816"/>
                </a:lnTo>
                <a:lnTo>
                  <a:pt x="293622" y="245197"/>
                </a:lnTo>
                <a:lnTo>
                  <a:pt x="293024" y="244181"/>
                </a:lnTo>
                <a:lnTo>
                  <a:pt x="293419" y="243504"/>
                </a:lnTo>
                <a:lnTo>
                  <a:pt x="294476" y="243053"/>
                </a:lnTo>
                <a:lnTo>
                  <a:pt x="306198" y="234498"/>
                </a:lnTo>
                <a:lnTo>
                  <a:pt x="318752" y="227712"/>
                </a:lnTo>
                <a:lnTo>
                  <a:pt x="330409" y="220674"/>
                </a:lnTo>
                <a:lnTo>
                  <a:pt x="341006" y="211445"/>
                </a:lnTo>
                <a:lnTo>
                  <a:pt x="345251" y="207392"/>
                </a:lnTo>
                <a:lnTo>
                  <a:pt x="356316" y="200773"/>
                </a:lnTo>
                <a:lnTo>
                  <a:pt x="371701" y="192584"/>
                </a:lnTo>
                <a:lnTo>
                  <a:pt x="378392" y="188370"/>
                </a:lnTo>
                <a:lnTo>
                  <a:pt x="384011" y="186498"/>
                </a:lnTo>
                <a:lnTo>
                  <a:pt x="395131" y="185131"/>
                </a:lnTo>
                <a:lnTo>
                  <a:pt x="394828" y="185881"/>
                </a:lnTo>
                <a:lnTo>
                  <a:pt x="392374" y="188831"/>
                </a:lnTo>
                <a:lnTo>
                  <a:pt x="391403" y="190729"/>
                </a:lnTo>
                <a:lnTo>
                  <a:pt x="390323" y="194955"/>
                </a:lnTo>
                <a:lnTo>
                  <a:pt x="388447" y="197192"/>
                </a:lnTo>
                <a:lnTo>
                  <a:pt x="376147" y="206488"/>
                </a:lnTo>
                <a:lnTo>
                  <a:pt x="373440" y="208850"/>
                </a:lnTo>
                <a:lnTo>
                  <a:pt x="370049" y="210425"/>
                </a:lnTo>
                <a:lnTo>
                  <a:pt x="358484" y="213435"/>
                </a:lnTo>
                <a:lnTo>
                  <a:pt x="347107" y="220388"/>
                </a:lnTo>
                <a:lnTo>
                  <a:pt x="354434" y="212904"/>
                </a:lnTo>
                <a:lnTo>
                  <a:pt x="356585" y="210746"/>
                </a:lnTo>
                <a:lnTo>
                  <a:pt x="373742" y="199228"/>
                </a:lnTo>
                <a:lnTo>
                  <a:pt x="381892" y="192126"/>
                </a:lnTo>
                <a:lnTo>
                  <a:pt x="387683" y="187373"/>
                </a:lnTo>
                <a:lnTo>
                  <a:pt x="395549" y="182615"/>
                </a:lnTo>
                <a:lnTo>
                  <a:pt x="398281" y="180235"/>
                </a:lnTo>
                <a:lnTo>
                  <a:pt x="400103" y="177854"/>
                </a:lnTo>
                <a:lnTo>
                  <a:pt x="402921" y="173093"/>
                </a:lnTo>
                <a:lnTo>
                  <a:pt x="409684" y="164979"/>
                </a:lnTo>
                <a:lnTo>
                  <a:pt x="410353" y="162079"/>
                </a:lnTo>
                <a:lnTo>
                  <a:pt x="410784" y="157542"/>
                </a:lnTo>
                <a:lnTo>
                  <a:pt x="410025" y="157963"/>
                </a:lnTo>
                <a:lnTo>
                  <a:pt x="400937" y="166466"/>
                </a:lnTo>
                <a:lnTo>
                  <a:pt x="392179" y="173058"/>
                </a:lnTo>
                <a:lnTo>
                  <a:pt x="381936" y="180486"/>
                </a:lnTo>
                <a:lnTo>
                  <a:pt x="370914" y="189130"/>
                </a:lnTo>
                <a:lnTo>
                  <a:pt x="362431" y="194244"/>
                </a:lnTo>
                <a:lnTo>
                  <a:pt x="353369" y="197046"/>
                </a:lnTo>
                <a:lnTo>
                  <a:pt x="340267" y="199156"/>
                </a:lnTo>
                <a:lnTo>
                  <a:pt x="343486" y="199248"/>
                </a:lnTo>
                <a:lnTo>
                  <a:pt x="353259" y="195483"/>
                </a:lnTo>
                <a:lnTo>
                  <a:pt x="361728" y="189395"/>
                </a:lnTo>
                <a:lnTo>
                  <a:pt x="370784" y="182190"/>
                </a:lnTo>
                <a:lnTo>
                  <a:pt x="384807" y="173672"/>
                </a:lnTo>
                <a:lnTo>
                  <a:pt x="399017" y="165327"/>
                </a:lnTo>
                <a:lnTo>
                  <a:pt x="408524" y="157471"/>
                </a:lnTo>
                <a:lnTo>
                  <a:pt x="415924" y="150805"/>
                </a:lnTo>
                <a:lnTo>
                  <a:pt x="419009" y="147915"/>
                </a:lnTo>
                <a:lnTo>
                  <a:pt x="422652" y="145989"/>
                </a:lnTo>
                <a:lnTo>
                  <a:pt x="433778" y="142485"/>
                </a:lnTo>
                <a:lnTo>
                  <a:pt x="435673" y="140782"/>
                </a:lnTo>
                <a:lnTo>
                  <a:pt x="438716" y="136137"/>
                </a:lnTo>
                <a:lnTo>
                  <a:pt x="438966" y="136549"/>
                </a:lnTo>
                <a:lnTo>
                  <a:pt x="439243" y="139125"/>
                </a:lnTo>
                <a:lnTo>
                  <a:pt x="437729" y="140129"/>
                </a:lnTo>
                <a:lnTo>
                  <a:pt x="431814" y="141245"/>
                </a:lnTo>
                <a:lnTo>
                  <a:pt x="428808" y="143130"/>
                </a:lnTo>
                <a:lnTo>
                  <a:pt x="420784" y="151780"/>
                </a:lnTo>
                <a:lnTo>
                  <a:pt x="418280" y="153328"/>
                </a:lnTo>
                <a:lnTo>
                  <a:pt x="401250" y="160926"/>
                </a:lnTo>
                <a:lnTo>
                  <a:pt x="392512" y="162786"/>
                </a:lnTo>
                <a:lnTo>
                  <a:pt x="383815" y="163465"/>
                </a:lnTo>
                <a:lnTo>
                  <a:pt x="383315" y="162706"/>
                </a:lnTo>
                <a:lnTo>
                  <a:pt x="382760" y="159746"/>
                </a:lnTo>
                <a:lnTo>
                  <a:pt x="384198" y="157845"/>
                </a:lnTo>
                <a:lnTo>
                  <a:pt x="395798" y="149091"/>
                </a:lnTo>
                <a:lnTo>
                  <a:pt x="403508" y="142081"/>
                </a:lnTo>
                <a:lnTo>
                  <a:pt x="409196" y="137350"/>
                </a:lnTo>
                <a:lnTo>
                  <a:pt x="421325" y="130224"/>
                </a:lnTo>
                <a:lnTo>
                  <a:pt x="434177" y="123085"/>
                </a:lnTo>
                <a:lnTo>
                  <a:pt x="446078" y="113980"/>
                </a:lnTo>
                <a:lnTo>
                  <a:pt x="446254" y="114635"/>
                </a:lnTo>
                <a:lnTo>
                  <a:pt x="446450" y="117479"/>
                </a:lnTo>
                <a:lnTo>
                  <a:pt x="444916" y="119348"/>
                </a:lnTo>
                <a:lnTo>
                  <a:pt x="438977" y="123542"/>
                </a:lnTo>
                <a:lnTo>
                  <a:pt x="433163" y="125935"/>
                </a:lnTo>
                <a:lnTo>
                  <a:pt x="427139" y="127793"/>
                </a:lnTo>
                <a:lnTo>
                  <a:pt x="415617" y="133301"/>
                </a:lnTo>
                <a:lnTo>
                  <a:pt x="406823" y="139166"/>
                </a:lnTo>
                <a:lnTo>
                  <a:pt x="401674" y="140817"/>
                </a:lnTo>
                <a:lnTo>
                  <a:pt x="389500" y="141963"/>
                </a:lnTo>
                <a:lnTo>
                  <a:pt x="382315" y="1421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PenAnnotation498"/>
          <p:cNvSpPr/>
          <p:nvPr/>
        </p:nvSpPr>
        <p:spPr>
          <a:xfrm>
            <a:off x="7686675" y="1378753"/>
            <a:ext cx="921459" cy="628641"/>
          </a:xfrm>
          <a:custGeom>
            <a:avLst/>
            <a:gdLst/>
            <a:ahLst/>
            <a:cxnLst/>
            <a:rect l="0" t="0" r="0" b="0"/>
            <a:pathLst>
              <a:path w="921459" h="628641">
                <a:moveTo>
                  <a:pt x="85725" y="628640"/>
                </a:moveTo>
                <a:lnTo>
                  <a:pt x="74796" y="628640"/>
                </a:lnTo>
                <a:lnTo>
                  <a:pt x="73676" y="627847"/>
                </a:lnTo>
                <a:lnTo>
                  <a:pt x="72930" y="626524"/>
                </a:lnTo>
                <a:lnTo>
                  <a:pt x="71732" y="622489"/>
                </a:lnTo>
                <a:lnTo>
                  <a:pt x="70839" y="622159"/>
                </a:lnTo>
                <a:lnTo>
                  <a:pt x="65313" y="621584"/>
                </a:lnTo>
                <a:lnTo>
                  <a:pt x="64972" y="620761"/>
                </a:lnTo>
                <a:lnTo>
                  <a:pt x="64383" y="615353"/>
                </a:lnTo>
                <a:lnTo>
                  <a:pt x="63559" y="615020"/>
                </a:lnTo>
                <a:lnTo>
                  <a:pt x="58151" y="614441"/>
                </a:lnTo>
                <a:lnTo>
                  <a:pt x="57817" y="615205"/>
                </a:lnTo>
                <a:lnTo>
                  <a:pt x="57446" y="618171"/>
                </a:lnTo>
                <a:lnTo>
                  <a:pt x="56554" y="619280"/>
                </a:lnTo>
                <a:lnTo>
                  <a:pt x="55165" y="620019"/>
                </a:lnTo>
                <a:lnTo>
                  <a:pt x="53445" y="620511"/>
                </a:lnTo>
                <a:lnTo>
                  <a:pt x="51505" y="620046"/>
                </a:lnTo>
                <a:lnTo>
                  <a:pt x="43246" y="614621"/>
                </a:lnTo>
                <a:lnTo>
                  <a:pt x="28664" y="600155"/>
                </a:lnTo>
                <a:lnTo>
                  <a:pt x="22432" y="600073"/>
                </a:lnTo>
                <a:lnTo>
                  <a:pt x="22098" y="599277"/>
                </a:lnTo>
                <a:lnTo>
                  <a:pt x="21727" y="596275"/>
                </a:lnTo>
                <a:lnTo>
                  <a:pt x="20835" y="595157"/>
                </a:lnTo>
                <a:lnTo>
                  <a:pt x="19446" y="594412"/>
                </a:lnTo>
                <a:lnTo>
                  <a:pt x="17726" y="593915"/>
                </a:lnTo>
                <a:lnTo>
                  <a:pt x="16580" y="591997"/>
                </a:lnTo>
                <a:lnTo>
                  <a:pt x="15306" y="585631"/>
                </a:lnTo>
                <a:lnTo>
                  <a:pt x="14173" y="583299"/>
                </a:lnTo>
                <a:lnTo>
                  <a:pt x="12624" y="581744"/>
                </a:lnTo>
                <a:lnTo>
                  <a:pt x="10797" y="580707"/>
                </a:lnTo>
                <a:lnTo>
                  <a:pt x="9579" y="579222"/>
                </a:lnTo>
                <a:lnTo>
                  <a:pt x="8767" y="577439"/>
                </a:lnTo>
                <a:lnTo>
                  <a:pt x="7239" y="571838"/>
                </a:lnTo>
                <a:lnTo>
                  <a:pt x="7172" y="567801"/>
                </a:lnTo>
                <a:lnTo>
                  <a:pt x="6369" y="566649"/>
                </a:lnTo>
                <a:lnTo>
                  <a:pt x="5039" y="565882"/>
                </a:lnTo>
                <a:lnTo>
                  <a:pt x="3360" y="565370"/>
                </a:lnTo>
                <a:lnTo>
                  <a:pt x="2240" y="564235"/>
                </a:lnTo>
                <a:lnTo>
                  <a:pt x="1493" y="562685"/>
                </a:lnTo>
                <a:lnTo>
                  <a:pt x="663" y="558845"/>
                </a:lnTo>
                <a:lnTo>
                  <a:pt x="26" y="540505"/>
                </a:lnTo>
                <a:lnTo>
                  <a:pt x="0" y="494294"/>
                </a:lnTo>
                <a:lnTo>
                  <a:pt x="2116" y="491408"/>
                </a:lnTo>
                <a:lnTo>
                  <a:pt x="3792" y="489527"/>
                </a:lnTo>
                <a:lnTo>
                  <a:pt x="4909" y="487479"/>
                </a:lnTo>
                <a:lnTo>
                  <a:pt x="6151" y="483088"/>
                </a:lnTo>
                <a:lnTo>
                  <a:pt x="7085" y="465904"/>
                </a:lnTo>
                <a:lnTo>
                  <a:pt x="7142" y="440815"/>
                </a:lnTo>
                <a:lnTo>
                  <a:pt x="7936" y="438336"/>
                </a:lnTo>
                <a:lnTo>
                  <a:pt x="13294" y="430052"/>
                </a:lnTo>
                <a:lnTo>
                  <a:pt x="13846" y="427137"/>
                </a:lnTo>
                <a:lnTo>
                  <a:pt x="14282" y="408886"/>
                </a:lnTo>
                <a:lnTo>
                  <a:pt x="14286" y="397569"/>
                </a:lnTo>
                <a:lnTo>
                  <a:pt x="15081" y="395218"/>
                </a:lnTo>
                <a:lnTo>
                  <a:pt x="19197" y="388116"/>
                </a:lnTo>
                <a:lnTo>
                  <a:pt x="21563" y="380985"/>
                </a:lnTo>
                <a:lnTo>
                  <a:pt x="26144" y="373845"/>
                </a:lnTo>
                <a:lnTo>
                  <a:pt x="28254" y="365732"/>
                </a:lnTo>
                <a:lnTo>
                  <a:pt x="33421" y="358897"/>
                </a:lnTo>
                <a:lnTo>
                  <a:pt x="35831" y="352219"/>
                </a:lnTo>
                <a:lnTo>
                  <a:pt x="40426" y="345213"/>
                </a:lnTo>
                <a:lnTo>
                  <a:pt x="41780" y="340483"/>
                </a:lnTo>
                <a:lnTo>
                  <a:pt x="42767" y="326219"/>
                </a:lnTo>
                <a:lnTo>
                  <a:pt x="43593" y="324633"/>
                </a:lnTo>
                <a:lnTo>
                  <a:pt x="44936" y="323575"/>
                </a:lnTo>
                <a:lnTo>
                  <a:pt x="46627" y="322870"/>
                </a:lnTo>
                <a:lnTo>
                  <a:pt x="50620" y="317853"/>
                </a:lnTo>
                <a:lnTo>
                  <a:pt x="57083" y="307784"/>
                </a:lnTo>
                <a:lnTo>
                  <a:pt x="60560" y="304004"/>
                </a:lnTo>
                <a:lnTo>
                  <a:pt x="61804" y="301885"/>
                </a:lnTo>
                <a:lnTo>
                  <a:pt x="63186" y="297414"/>
                </a:lnTo>
                <a:lnTo>
                  <a:pt x="63965" y="290434"/>
                </a:lnTo>
                <a:lnTo>
                  <a:pt x="64868" y="288076"/>
                </a:lnTo>
                <a:lnTo>
                  <a:pt x="67989" y="283339"/>
                </a:lnTo>
                <a:lnTo>
                  <a:pt x="69932" y="281758"/>
                </a:lnTo>
                <a:lnTo>
                  <a:pt x="72021" y="280704"/>
                </a:lnTo>
                <a:lnTo>
                  <a:pt x="74208" y="280002"/>
                </a:lnTo>
                <a:lnTo>
                  <a:pt x="78754" y="277104"/>
                </a:lnTo>
                <a:lnTo>
                  <a:pt x="81077" y="275220"/>
                </a:lnTo>
                <a:lnTo>
                  <a:pt x="82626" y="273171"/>
                </a:lnTo>
                <a:lnTo>
                  <a:pt x="83660" y="271011"/>
                </a:lnTo>
                <a:lnTo>
                  <a:pt x="84348" y="268777"/>
                </a:lnTo>
                <a:lnTo>
                  <a:pt x="87229" y="264178"/>
                </a:lnTo>
                <a:lnTo>
                  <a:pt x="95546" y="254758"/>
                </a:lnTo>
                <a:lnTo>
                  <a:pt x="97829" y="253179"/>
                </a:lnTo>
                <a:lnTo>
                  <a:pt x="102481" y="251425"/>
                </a:lnTo>
                <a:lnTo>
                  <a:pt x="104039" y="250163"/>
                </a:lnTo>
                <a:lnTo>
                  <a:pt x="105078" y="248529"/>
                </a:lnTo>
                <a:lnTo>
                  <a:pt x="105771" y="246645"/>
                </a:lnTo>
                <a:lnTo>
                  <a:pt x="107027" y="245389"/>
                </a:lnTo>
                <a:lnTo>
                  <a:pt x="108657" y="244552"/>
                </a:lnTo>
                <a:lnTo>
                  <a:pt x="110538" y="243994"/>
                </a:lnTo>
                <a:lnTo>
                  <a:pt x="114744" y="241257"/>
                </a:lnTo>
                <a:lnTo>
                  <a:pt x="116978" y="239416"/>
                </a:lnTo>
                <a:lnTo>
                  <a:pt x="120053" y="238189"/>
                </a:lnTo>
                <a:lnTo>
                  <a:pt x="127706" y="236825"/>
                </a:lnTo>
                <a:lnTo>
                  <a:pt x="130380" y="235668"/>
                </a:lnTo>
                <a:lnTo>
                  <a:pt x="132164" y="234102"/>
                </a:lnTo>
                <a:lnTo>
                  <a:pt x="136790" y="228107"/>
                </a:lnTo>
                <a:lnTo>
                  <a:pt x="138819" y="225887"/>
                </a:lnTo>
                <a:lnTo>
                  <a:pt x="140964" y="224407"/>
                </a:lnTo>
                <a:lnTo>
                  <a:pt x="147777" y="221530"/>
                </a:lnTo>
                <a:lnTo>
                  <a:pt x="154823" y="216797"/>
                </a:lnTo>
                <a:lnTo>
                  <a:pt x="159562" y="215411"/>
                </a:lnTo>
                <a:lnTo>
                  <a:pt x="173833" y="214400"/>
                </a:lnTo>
                <a:lnTo>
                  <a:pt x="175419" y="213574"/>
                </a:lnTo>
                <a:lnTo>
                  <a:pt x="176478" y="212229"/>
                </a:lnTo>
                <a:lnTo>
                  <a:pt x="177182" y="210539"/>
                </a:lnTo>
                <a:lnTo>
                  <a:pt x="182200" y="206545"/>
                </a:lnTo>
                <a:lnTo>
                  <a:pt x="188928" y="202917"/>
                </a:lnTo>
                <a:lnTo>
                  <a:pt x="198407" y="200397"/>
                </a:lnTo>
                <a:lnTo>
                  <a:pt x="226497" y="200016"/>
                </a:lnTo>
                <a:lnTo>
                  <a:pt x="231768" y="200015"/>
                </a:lnTo>
                <a:lnTo>
                  <a:pt x="233888" y="199222"/>
                </a:lnTo>
                <a:lnTo>
                  <a:pt x="238359" y="196223"/>
                </a:lnTo>
                <a:lnTo>
                  <a:pt x="239868" y="195900"/>
                </a:lnTo>
                <a:lnTo>
                  <a:pt x="240875" y="196478"/>
                </a:lnTo>
                <a:lnTo>
                  <a:pt x="241545" y="197657"/>
                </a:lnTo>
                <a:lnTo>
                  <a:pt x="243580" y="198443"/>
                </a:lnTo>
                <a:lnTo>
                  <a:pt x="256566" y="199877"/>
                </a:lnTo>
                <a:lnTo>
                  <a:pt x="260343" y="199954"/>
                </a:lnTo>
                <a:lnTo>
                  <a:pt x="262463" y="199181"/>
                </a:lnTo>
                <a:lnTo>
                  <a:pt x="269237" y="195094"/>
                </a:lnTo>
                <a:lnTo>
                  <a:pt x="277215" y="193164"/>
                </a:lnTo>
                <a:lnTo>
                  <a:pt x="302721" y="192872"/>
                </a:lnTo>
                <a:lnTo>
                  <a:pt x="305001" y="192078"/>
                </a:lnTo>
                <a:lnTo>
                  <a:pt x="312941" y="186721"/>
                </a:lnTo>
                <a:lnTo>
                  <a:pt x="315826" y="186169"/>
                </a:lnTo>
                <a:lnTo>
                  <a:pt x="331081" y="185754"/>
                </a:lnTo>
                <a:lnTo>
                  <a:pt x="333433" y="184951"/>
                </a:lnTo>
                <a:lnTo>
                  <a:pt x="340535" y="180823"/>
                </a:lnTo>
                <a:lnTo>
                  <a:pt x="348635" y="178879"/>
                </a:lnTo>
                <a:lnTo>
                  <a:pt x="359864" y="178610"/>
                </a:lnTo>
                <a:lnTo>
                  <a:pt x="362146" y="177808"/>
                </a:lnTo>
                <a:lnTo>
                  <a:pt x="369151" y="173680"/>
                </a:lnTo>
                <a:lnTo>
                  <a:pt x="377215" y="171735"/>
                </a:lnTo>
                <a:lnTo>
                  <a:pt x="384044" y="166589"/>
                </a:lnTo>
                <a:lnTo>
                  <a:pt x="388439" y="165315"/>
                </a:lnTo>
                <a:lnTo>
                  <a:pt x="405790" y="164323"/>
                </a:lnTo>
                <a:lnTo>
                  <a:pt x="408686" y="162192"/>
                </a:lnTo>
                <a:lnTo>
                  <a:pt x="410570" y="160512"/>
                </a:lnTo>
                <a:lnTo>
                  <a:pt x="412619" y="159392"/>
                </a:lnTo>
                <a:lnTo>
                  <a:pt x="417014" y="158148"/>
                </a:lnTo>
                <a:lnTo>
                  <a:pt x="418503" y="157023"/>
                </a:lnTo>
                <a:lnTo>
                  <a:pt x="419495" y="155478"/>
                </a:lnTo>
                <a:lnTo>
                  <a:pt x="420157" y="153655"/>
                </a:lnTo>
                <a:lnTo>
                  <a:pt x="421392" y="152440"/>
                </a:lnTo>
                <a:lnTo>
                  <a:pt x="423009" y="151630"/>
                </a:lnTo>
                <a:lnTo>
                  <a:pt x="424881" y="151089"/>
                </a:lnTo>
                <a:lnTo>
                  <a:pt x="429078" y="148372"/>
                </a:lnTo>
                <a:lnTo>
                  <a:pt x="434446" y="143953"/>
                </a:lnTo>
                <a:lnTo>
                  <a:pt x="437298" y="143349"/>
                </a:lnTo>
                <a:lnTo>
                  <a:pt x="439170" y="143188"/>
                </a:lnTo>
                <a:lnTo>
                  <a:pt x="440417" y="142286"/>
                </a:lnTo>
                <a:lnTo>
                  <a:pt x="441249" y="140892"/>
                </a:lnTo>
                <a:lnTo>
                  <a:pt x="441803" y="139168"/>
                </a:lnTo>
                <a:lnTo>
                  <a:pt x="442966" y="138019"/>
                </a:lnTo>
                <a:lnTo>
                  <a:pt x="444536" y="137253"/>
                </a:lnTo>
                <a:lnTo>
                  <a:pt x="446375" y="136743"/>
                </a:lnTo>
                <a:lnTo>
                  <a:pt x="450537" y="134059"/>
                </a:lnTo>
                <a:lnTo>
                  <a:pt x="455883" y="129661"/>
                </a:lnTo>
                <a:lnTo>
                  <a:pt x="456322" y="128506"/>
                </a:lnTo>
                <a:lnTo>
                  <a:pt x="457083" y="122522"/>
                </a:lnTo>
                <a:lnTo>
                  <a:pt x="464046" y="114613"/>
                </a:lnTo>
                <a:lnTo>
                  <a:pt x="464255" y="110593"/>
                </a:lnTo>
                <a:lnTo>
                  <a:pt x="465078" y="109444"/>
                </a:lnTo>
                <a:lnTo>
                  <a:pt x="466421" y="108678"/>
                </a:lnTo>
                <a:lnTo>
                  <a:pt x="471191" y="107236"/>
                </a:lnTo>
                <a:lnTo>
                  <a:pt x="471486" y="89180"/>
                </a:lnTo>
                <a:lnTo>
                  <a:pt x="472281" y="88025"/>
                </a:lnTo>
                <a:lnTo>
                  <a:pt x="473603" y="87255"/>
                </a:lnTo>
                <a:lnTo>
                  <a:pt x="477638" y="86019"/>
                </a:lnTo>
                <a:lnTo>
                  <a:pt x="477969" y="85124"/>
                </a:lnTo>
                <a:lnTo>
                  <a:pt x="478592" y="76908"/>
                </a:lnTo>
                <a:lnTo>
                  <a:pt x="478604" y="75081"/>
                </a:lnTo>
                <a:lnTo>
                  <a:pt x="479407" y="73863"/>
                </a:lnTo>
                <a:lnTo>
                  <a:pt x="480736" y="73052"/>
                </a:lnTo>
                <a:lnTo>
                  <a:pt x="482415" y="72510"/>
                </a:lnTo>
                <a:lnTo>
                  <a:pt x="483535" y="71356"/>
                </a:lnTo>
                <a:lnTo>
                  <a:pt x="484282" y="69792"/>
                </a:lnTo>
                <a:lnTo>
                  <a:pt x="485480" y="65372"/>
                </a:lnTo>
                <a:lnTo>
                  <a:pt x="486372" y="65009"/>
                </a:lnTo>
                <a:lnTo>
                  <a:pt x="489480" y="64606"/>
                </a:lnTo>
                <a:lnTo>
                  <a:pt x="490625" y="63705"/>
                </a:lnTo>
                <a:lnTo>
                  <a:pt x="491390" y="62311"/>
                </a:lnTo>
                <a:lnTo>
                  <a:pt x="492239" y="58645"/>
                </a:lnTo>
                <a:lnTo>
                  <a:pt x="492617" y="54369"/>
                </a:lnTo>
                <a:lnTo>
                  <a:pt x="493511" y="52912"/>
                </a:lnTo>
                <a:lnTo>
                  <a:pt x="494901" y="51940"/>
                </a:lnTo>
                <a:lnTo>
                  <a:pt x="496622" y="51292"/>
                </a:lnTo>
                <a:lnTo>
                  <a:pt x="502835" y="46588"/>
                </a:lnTo>
                <a:lnTo>
                  <a:pt x="504292" y="44549"/>
                </a:lnTo>
                <a:lnTo>
                  <a:pt x="505910" y="40167"/>
                </a:lnTo>
                <a:lnTo>
                  <a:pt x="507136" y="38681"/>
                </a:lnTo>
                <a:lnTo>
                  <a:pt x="508747" y="37690"/>
                </a:lnTo>
                <a:lnTo>
                  <a:pt x="510615" y="37030"/>
                </a:lnTo>
                <a:lnTo>
                  <a:pt x="514807" y="34179"/>
                </a:lnTo>
                <a:lnTo>
                  <a:pt x="532100" y="17952"/>
                </a:lnTo>
                <a:lnTo>
                  <a:pt x="534121" y="16727"/>
                </a:lnTo>
                <a:lnTo>
                  <a:pt x="538483" y="15366"/>
                </a:lnTo>
                <a:lnTo>
                  <a:pt x="548685" y="14373"/>
                </a:lnTo>
                <a:lnTo>
                  <a:pt x="551570" y="12204"/>
                </a:lnTo>
                <a:lnTo>
                  <a:pt x="559890" y="4343"/>
                </a:lnTo>
                <a:lnTo>
                  <a:pt x="562172" y="2892"/>
                </a:lnTo>
                <a:lnTo>
                  <a:pt x="570115" y="372"/>
                </a:lnTo>
                <a:lnTo>
                  <a:pt x="588256" y="0"/>
                </a:lnTo>
                <a:lnTo>
                  <a:pt x="589814" y="791"/>
                </a:lnTo>
                <a:lnTo>
                  <a:pt x="590853" y="2111"/>
                </a:lnTo>
                <a:lnTo>
                  <a:pt x="591546" y="3786"/>
                </a:lnTo>
                <a:lnTo>
                  <a:pt x="592802" y="4902"/>
                </a:lnTo>
                <a:lnTo>
                  <a:pt x="594432" y="5646"/>
                </a:lnTo>
                <a:lnTo>
                  <a:pt x="598960" y="6840"/>
                </a:lnTo>
                <a:lnTo>
                  <a:pt x="603536" y="7047"/>
                </a:lnTo>
                <a:lnTo>
                  <a:pt x="605558" y="6282"/>
                </a:lnTo>
                <a:lnTo>
                  <a:pt x="609920" y="3316"/>
                </a:lnTo>
                <a:lnTo>
                  <a:pt x="612194" y="3001"/>
                </a:lnTo>
                <a:lnTo>
                  <a:pt x="614504" y="3585"/>
                </a:lnTo>
                <a:lnTo>
                  <a:pt x="620123" y="6433"/>
                </a:lnTo>
                <a:lnTo>
                  <a:pt x="620584" y="7460"/>
                </a:lnTo>
                <a:lnTo>
                  <a:pt x="621096" y="10719"/>
                </a:lnTo>
                <a:lnTo>
                  <a:pt x="622027" y="11905"/>
                </a:lnTo>
                <a:lnTo>
                  <a:pt x="623441" y="12696"/>
                </a:lnTo>
                <a:lnTo>
                  <a:pt x="625177" y="13223"/>
                </a:lnTo>
                <a:lnTo>
                  <a:pt x="626334" y="14369"/>
                </a:lnTo>
                <a:lnTo>
                  <a:pt x="627106" y="15926"/>
                </a:lnTo>
                <a:lnTo>
                  <a:pt x="628344" y="20336"/>
                </a:lnTo>
                <a:lnTo>
                  <a:pt x="628559" y="24892"/>
                </a:lnTo>
                <a:lnTo>
                  <a:pt x="629383" y="26117"/>
                </a:lnTo>
                <a:lnTo>
                  <a:pt x="630726" y="26933"/>
                </a:lnTo>
                <a:lnTo>
                  <a:pt x="632415" y="27477"/>
                </a:lnTo>
                <a:lnTo>
                  <a:pt x="633541" y="28633"/>
                </a:lnTo>
                <a:lnTo>
                  <a:pt x="634292" y="30198"/>
                </a:lnTo>
                <a:lnTo>
                  <a:pt x="635497" y="34621"/>
                </a:lnTo>
                <a:lnTo>
                  <a:pt x="635792" y="49674"/>
                </a:lnTo>
                <a:lnTo>
                  <a:pt x="639586" y="49901"/>
                </a:lnTo>
                <a:lnTo>
                  <a:pt x="640703" y="50726"/>
                </a:lnTo>
                <a:lnTo>
                  <a:pt x="641447" y="52071"/>
                </a:lnTo>
                <a:lnTo>
                  <a:pt x="642643" y="56139"/>
                </a:lnTo>
                <a:lnTo>
                  <a:pt x="642929" y="67756"/>
                </a:lnTo>
                <a:lnTo>
                  <a:pt x="642139" y="68980"/>
                </a:lnTo>
                <a:lnTo>
                  <a:pt x="640817" y="69796"/>
                </a:lnTo>
                <a:lnTo>
                  <a:pt x="639143" y="70340"/>
                </a:lnTo>
                <a:lnTo>
                  <a:pt x="638026" y="71496"/>
                </a:lnTo>
                <a:lnTo>
                  <a:pt x="637282" y="73061"/>
                </a:lnTo>
                <a:lnTo>
                  <a:pt x="635880" y="78249"/>
                </a:lnTo>
                <a:lnTo>
                  <a:pt x="635796" y="89205"/>
                </a:lnTo>
                <a:lnTo>
                  <a:pt x="635001" y="90423"/>
                </a:lnTo>
                <a:lnTo>
                  <a:pt x="633678" y="91235"/>
                </a:lnTo>
                <a:lnTo>
                  <a:pt x="632001" y="91776"/>
                </a:lnTo>
                <a:lnTo>
                  <a:pt x="630884" y="92931"/>
                </a:lnTo>
                <a:lnTo>
                  <a:pt x="630140" y="94495"/>
                </a:lnTo>
                <a:lnTo>
                  <a:pt x="629642" y="96331"/>
                </a:lnTo>
                <a:lnTo>
                  <a:pt x="626974" y="100487"/>
                </a:lnTo>
                <a:lnTo>
                  <a:pt x="622586" y="105831"/>
                </a:lnTo>
                <a:lnTo>
                  <a:pt x="621986" y="108679"/>
                </a:lnTo>
                <a:lnTo>
                  <a:pt x="621601" y="113182"/>
                </a:lnTo>
                <a:lnTo>
                  <a:pt x="614658" y="121111"/>
                </a:lnTo>
                <a:lnTo>
                  <a:pt x="614364" y="132634"/>
                </a:lnTo>
                <a:lnTo>
                  <a:pt x="614363" y="130910"/>
                </a:lnTo>
                <a:lnTo>
                  <a:pt x="614362" y="146564"/>
                </a:lnTo>
                <a:lnTo>
                  <a:pt x="615156" y="147713"/>
                </a:lnTo>
                <a:lnTo>
                  <a:pt x="616478" y="148478"/>
                </a:lnTo>
                <a:lnTo>
                  <a:pt x="618155" y="148988"/>
                </a:lnTo>
                <a:lnTo>
                  <a:pt x="619272" y="150122"/>
                </a:lnTo>
                <a:lnTo>
                  <a:pt x="620016" y="151672"/>
                </a:lnTo>
                <a:lnTo>
                  <a:pt x="621419" y="156832"/>
                </a:lnTo>
                <a:lnTo>
                  <a:pt x="639266" y="157152"/>
                </a:lnTo>
                <a:lnTo>
                  <a:pt x="640489" y="157946"/>
                </a:lnTo>
                <a:lnTo>
                  <a:pt x="641305" y="159269"/>
                </a:lnTo>
                <a:lnTo>
                  <a:pt x="641849" y="160945"/>
                </a:lnTo>
                <a:lnTo>
                  <a:pt x="643006" y="162062"/>
                </a:lnTo>
                <a:lnTo>
                  <a:pt x="644570" y="162807"/>
                </a:lnTo>
                <a:lnTo>
                  <a:pt x="648992" y="164002"/>
                </a:lnTo>
                <a:lnTo>
                  <a:pt x="670404" y="164296"/>
                </a:lnTo>
                <a:lnTo>
                  <a:pt x="676996" y="169206"/>
                </a:lnTo>
                <a:lnTo>
                  <a:pt x="681358" y="170447"/>
                </a:lnTo>
                <a:lnTo>
                  <a:pt x="696326" y="171414"/>
                </a:lnTo>
                <a:lnTo>
                  <a:pt x="698373" y="172217"/>
                </a:lnTo>
                <a:lnTo>
                  <a:pt x="705907" y="177589"/>
                </a:lnTo>
                <a:lnTo>
                  <a:pt x="708759" y="178142"/>
                </a:lnTo>
                <a:lnTo>
                  <a:pt x="735848" y="178583"/>
                </a:lnTo>
                <a:lnTo>
                  <a:pt x="738215" y="178583"/>
                </a:lnTo>
                <a:lnTo>
                  <a:pt x="739794" y="179377"/>
                </a:lnTo>
                <a:lnTo>
                  <a:pt x="740845" y="180700"/>
                </a:lnTo>
                <a:lnTo>
                  <a:pt x="741547" y="182376"/>
                </a:lnTo>
                <a:lnTo>
                  <a:pt x="742808" y="182700"/>
                </a:lnTo>
                <a:lnTo>
                  <a:pt x="744443" y="182122"/>
                </a:lnTo>
                <a:lnTo>
                  <a:pt x="746327" y="180942"/>
                </a:lnTo>
                <a:lnTo>
                  <a:pt x="748376" y="180950"/>
                </a:lnTo>
                <a:lnTo>
                  <a:pt x="750537" y="181749"/>
                </a:lnTo>
                <a:lnTo>
                  <a:pt x="752770" y="183075"/>
                </a:lnTo>
                <a:lnTo>
                  <a:pt x="757369" y="184549"/>
                </a:lnTo>
                <a:lnTo>
                  <a:pt x="766788" y="185495"/>
                </a:lnTo>
                <a:lnTo>
                  <a:pt x="769160" y="186366"/>
                </a:lnTo>
                <a:lnTo>
                  <a:pt x="776292" y="190591"/>
                </a:lnTo>
                <a:lnTo>
                  <a:pt x="781053" y="191858"/>
                </a:lnTo>
                <a:lnTo>
                  <a:pt x="782639" y="192990"/>
                </a:lnTo>
                <a:lnTo>
                  <a:pt x="783697" y="194538"/>
                </a:lnTo>
                <a:lnTo>
                  <a:pt x="784402" y="196364"/>
                </a:lnTo>
                <a:lnTo>
                  <a:pt x="785665" y="197581"/>
                </a:lnTo>
                <a:lnTo>
                  <a:pt x="787303" y="198392"/>
                </a:lnTo>
                <a:lnTo>
                  <a:pt x="791237" y="199294"/>
                </a:lnTo>
                <a:lnTo>
                  <a:pt x="795632" y="199695"/>
                </a:lnTo>
                <a:lnTo>
                  <a:pt x="797121" y="200595"/>
                </a:lnTo>
                <a:lnTo>
                  <a:pt x="798114" y="201989"/>
                </a:lnTo>
                <a:lnTo>
                  <a:pt x="798776" y="203713"/>
                </a:lnTo>
                <a:lnTo>
                  <a:pt x="803499" y="209930"/>
                </a:lnTo>
                <a:lnTo>
                  <a:pt x="805541" y="211388"/>
                </a:lnTo>
                <a:lnTo>
                  <a:pt x="813065" y="213919"/>
                </a:lnTo>
                <a:lnTo>
                  <a:pt x="817788" y="214189"/>
                </a:lnTo>
                <a:lnTo>
                  <a:pt x="819036" y="215021"/>
                </a:lnTo>
                <a:lnTo>
                  <a:pt x="819868" y="216369"/>
                </a:lnTo>
                <a:lnTo>
                  <a:pt x="820422" y="218061"/>
                </a:lnTo>
                <a:lnTo>
                  <a:pt x="823155" y="222059"/>
                </a:lnTo>
                <a:lnTo>
                  <a:pt x="831377" y="231092"/>
                </a:lnTo>
                <a:lnTo>
                  <a:pt x="833651" y="232640"/>
                </a:lnTo>
                <a:lnTo>
                  <a:pt x="838295" y="234359"/>
                </a:lnTo>
                <a:lnTo>
                  <a:pt x="839851" y="235611"/>
                </a:lnTo>
                <a:lnTo>
                  <a:pt x="840888" y="237240"/>
                </a:lnTo>
                <a:lnTo>
                  <a:pt x="841579" y="239119"/>
                </a:lnTo>
                <a:lnTo>
                  <a:pt x="844464" y="243324"/>
                </a:lnTo>
                <a:lnTo>
                  <a:pt x="862760" y="262673"/>
                </a:lnTo>
                <a:lnTo>
                  <a:pt x="874241" y="274156"/>
                </a:lnTo>
                <a:lnTo>
                  <a:pt x="875721" y="276430"/>
                </a:lnTo>
                <a:lnTo>
                  <a:pt x="877365" y="281073"/>
                </a:lnTo>
                <a:lnTo>
                  <a:pt x="878291" y="288150"/>
                </a:lnTo>
                <a:lnTo>
                  <a:pt x="879214" y="290522"/>
                </a:lnTo>
                <a:lnTo>
                  <a:pt x="883514" y="297652"/>
                </a:lnTo>
                <a:lnTo>
                  <a:pt x="885934" y="304792"/>
                </a:lnTo>
                <a:lnTo>
                  <a:pt x="891885" y="312904"/>
                </a:lnTo>
                <a:lnTo>
                  <a:pt x="903582" y="324920"/>
                </a:lnTo>
                <a:lnTo>
                  <a:pt x="904807" y="326942"/>
                </a:lnTo>
                <a:lnTo>
                  <a:pt x="907324" y="333579"/>
                </a:lnTo>
                <a:lnTo>
                  <a:pt x="910725" y="338223"/>
                </a:lnTo>
                <a:lnTo>
                  <a:pt x="911951" y="341366"/>
                </a:lnTo>
                <a:lnTo>
                  <a:pt x="913916" y="355701"/>
                </a:lnTo>
                <a:lnTo>
                  <a:pt x="914371" y="367609"/>
                </a:lnTo>
                <a:lnTo>
                  <a:pt x="915175" y="369688"/>
                </a:lnTo>
                <a:lnTo>
                  <a:pt x="918183" y="374115"/>
                </a:lnTo>
                <a:lnTo>
                  <a:pt x="918509" y="376407"/>
                </a:lnTo>
                <a:lnTo>
                  <a:pt x="917933" y="378728"/>
                </a:lnTo>
                <a:lnTo>
                  <a:pt x="915098" y="384365"/>
                </a:lnTo>
                <a:lnTo>
                  <a:pt x="914606" y="389134"/>
                </a:lnTo>
                <a:lnTo>
                  <a:pt x="915331" y="391182"/>
                </a:lnTo>
                <a:lnTo>
                  <a:pt x="919350" y="397857"/>
                </a:lnTo>
                <a:lnTo>
                  <a:pt x="920568" y="402509"/>
                </a:lnTo>
                <a:lnTo>
                  <a:pt x="921458" y="412924"/>
                </a:lnTo>
                <a:lnTo>
                  <a:pt x="919388" y="415821"/>
                </a:lnTo>
                <a:lnTo>
                  <a:pt x="917726" y="417704"/>
                </a:lnTo>
                <a:lnTo>
                  <a:pt x="916617" y="419754"/>
                </a:lnTo>
                <a:lnTo>
                  <a:pt x="915385" y="424148"/>
                </a:lnTo>
                <a:lnTo>
                  <a:pt x="914692" y="431084"/>
                </a:lnTo>
                <a:lnTo>
                  <a:pt x="913800" y="432642"/>
                </a:lnTo>
                <a:lnTo>
                  <a:pt x="912413" y="433681"/>
                </a:lnTo>
                <a:lnTo>
                  <a:pt x="910694" y="434374"/>
                </a:lnTo>
                <a:lnTo>
                  <a:pt x="909547" y="435629"/>
                </a:lnTo>
                <a:lnTo>
                  <a:pt x="908784" y="437260"/>
                </a:lnTo>
                <a:lnTo>
                  <a:pt x="907557" y="441788"/>
                </a:lnTo>
                <a:lnTo>
                  <a:pt x="907282" y="452748"/>
                </a:lnTo>
                <a:lnTo>
                  <a:pt x="906480" y="455023"/>
                </a:lnTo>
                <a:lnTo>
                  <a:pt x="902351" y="462016"/>
                </a:lnTo>
                <a:lnTo>
                  <a:pt x="900407" y="470075"/>
                </a:lnTo>
                <a:lnTo>
                  <a:pt x="893988" y="477505"/>
                </a:lnTo>
                <a:lnTo>
                  <a:pt x="892854" y="477877"/>
                </a:lnTo>
                <a:lnTo>
                  <a:pt x="889479" y="478291"/>
                </a:lnTo>
                <a:lnTo>
                  <a:pt x="888260" y="479195"/>
                </a:lnTo>
                <a:lnTo>
                  <a:pt x="887448" y="480591"/>
                </a:lnTo>
                <a:lnTo>
                  <a:pt x="886547" y="484260"/>
                </a:lnTo>
                <a:lnTo>
                  <a:pt x="886145" y="488536"/>
                </a:lnTo>
                <a:lnTo>
                  <a:pt x="885245" y="490787"/>
                </a:lnTo>
                <a:lnTo>
                  <a:pt x="879702" y="498676"/>
                </a:lnTo>
                <a:lnTo>
                  <a:pt x="872620" y="506083"/>
                </a:lnTo>
                <a:lnTo>
                  <a:pt x="871466" y="506454"/>
                </a:lnTo>
                <a:lnTo>
                  <a:pt x="868065" y="506866"/>
                </a:lnTo>
                <a:lnTo>
                  <a:pt x="866841" y="507770"/>
                </a:lnTo>
                <a:lnTo>
                  <a:pt x="866026" y="509167"/>
                </a:lnTo>
                <a:lnTo>
                  <a:pt x="865482" y="510891"/>
                </a:lnTo>
                <a:lnTo>
                  <a:pt x="864325" y="512041"/>
                </a:lnTo>
                <a:lnTo>
                  <a:pt x="862761" y="512807"/>
                </a:lnTo>
                <a:lnTo>
                  <a:pt x="858338" y="514037"/>
                </a:lnTo>
                <a:lnTo>
                  <a:pt x="844617" y="526192"/>
                </a:lnTo>
                <a:lnTo>
                  <a:pt x="837984" y="528700"/>
                </a:lnTo>
                <a:lnTo>
                  <a:pt x="830057" y="534683"/>
                </a:lnTo>
                <a:lnTo>
                  <a:pt x="827173" y="535288"/>
                </a:lnTo>
                <a:lnTo>
                  <a:pt x="799616" y="535772"/>
                </a:lnTo>
                <a:lnTo>
                  <a:pt x="786222" y="535772"/>
                </a:lnTo>
                <a:lnTo>
                  <a:pt x="778759" y="542828"/>
                </a:lnTo>
                <a:lnTo>
                  <a:pt x="778687" y="538782"/>
                </a:lnTo>
                <a:lnTo>
                  <a:pt x="778669" y="542854"/>
                </a:lnTo>
                <a:lnTo>
                  <a:pt x="778668" y="5357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PenAnnotation499"/>
          <p:cNvSpPr/>
          <p:nvPr/>
        </p:nvSpPr>
        <p:spPr>
          <a:xfrm>
            <a:off x="7100898" y="2757487"/>
            <a:ext cx="128578" cy="306753"/>
          </a:xfrm>
          <a:custGeom>
            <a:avLst/>
            <a:gdLst/>
            <a:ahLst/>
            <a:cxnLst/>
            <a:rect l="0" t="0" r="0" b="0"/>
            <a:pathLst>
              <a:path w="128578" h="306753">
                <a:moveTo>
                  <a:pt x="28564" y="0"/>
                </a:moveTo>
                <a:lnTo>
                  <a:pt x="28564" y="20792"/>
                </a:lnTo>
                <a:lnTo>
                  <a:pt x="29358" y="24180"/>
                </a:lnTo>
                <a:lnTo>
                  <a:pt x="32357" y="30061"/>
                </a:lnTo>
                <a:lnTo>
                  <a:pt x="34218" y="37438"/>
                </a:lnTo>
                <a:lnTo>
                  <a:pt x="35046" y="46008"/>
                </a:lnTo>
                <a:lnTo>
                  <a:pt x="35414" y="55108"/>
                </a:lnTo>
                <a:lnTo>
                  <a:pt x="35621" y="69157"/>
                </a:lnTo>
                <a:lnTo>
                  <a:pt x="35705" y="128714"/>
                </a:lnTo>
                <a:lnTo>
                  <a:pt x="34913" y="135816"/>
                </a:lnTo>
                <a:lnTo>
                  <a:pt x="33590" y="142931"/>
                </a:lnTo>
                <a:lnTo>
                  <a:pt x="31915" y="150056"/>
                </a:lnTo>
                <a:lnTo>
                  <a:pt x="30798" y="157187"/>
                </a:lnTo>
                <a:lnTo>
                  <a:pt x="30054" y="164323"/>
                </a:lnTo>
                <a:lnTo>
                  <a:pt x="29557" y="171461"/>
                </a:lnTo>
                <a:lnTo>
                  <a:pt x="28432" y="178601"/>
                </a:lnTo>
                <a:lnTo>
                  <a:pt x="26889" y="185743"/>
                </a:lnTo>
                <a:lnTo>
                  <a:pt x="25067" y="192885"/>
                </a:lnTo>
                <a:lnTo>
                  <a:pt x="23850" y="199233"/>
                </a:lnTo>
                <a:lnTo>
                  <a:pt x="23040" y="205054"/>
                </a:lnTo>
                <a:lnTo>
                  <a:pt x="22500" y="210521"/>
                </a:lnTo>
                <a:lnTo>
                  <a:pt x="21347" y="215754"/>
                </a:lnTo>
                <a:lnTo>
                  <a:pt x="19784" y="220830"/>
                </a:lnTo>
                <a:lnTo>
                  <a:pt x="15931" y="231497"/>
                </a:lnTo>
                <a:lnTo>
                  <a:pt x="11572" y="244175"/>
                </a:lnTo>
                <a:lnTo>
                  <a:pt x="9299" y="250096"/>
                </a:lnTo>
                <a:lnTo>
                  <a:pt x="6989" y="255631"/>
                </a:lnTo>
                <a:lnTo>
                  <a:pt x="4656" y="260908"/>
                </a:lnTo>
                <a:lnTo>
                  <a:pt x="3100" y="266014"/>
                </a:lnTo>
                <a:lnTo>
                  <a:pt x="2063" y="271005"/>
                </a:lnTo>
                <a:lnTo>
                  <a:pt x="911" y="279990"/>
                </a:lnTo>
                <a:lnTo>
                  <a:pt x="263" y="289512"/>
                </a:lnTo>
                <a:lnTo>
                  <a:pt x="70" y="297360"/>
                </a:lnTo>
                <a:lnTo>
                  <a:pt x="0" y="305731"/>
                </a:lnTo>
                <a:lnTo>
                  <a:pt x="790" y="306215"/>
                </a:lnTo>
                <a:lnTo>
                  <a:pt x="3785" y="306752"/>
                </a:lnTo>
                <a:lnTo>
                  <a:pt x="5694" y="306101"/>
                </a:lnTo>
                <a:lnTo>
                  <a:pt x="7761" y="304874"/>
                </a:lnTo>
                <a:lnTo>
                  <a:pt x="9933" y="303262"/>
                </a:lnTo>
                <a:lnTo>
                  <a:pt x="12175" y="302187"/>
                </a:lnTo>
                <a:lnTo>
                  <a:pt x="14463" y="301471"/>
                </a:lnTo>
                <a:lnTo>
                  <a:pt x="16782" y="300993"/>
                </a:lnTo>
                <a:lnTo>
                  <a:pt x="19121" y="300674"/>
                </a:lnTo>
                <a:lnTo>
                  <a:pt x="21475" y="300462"/>
                </a:lnTo>
                <a:lnTo>
                  <a:pt x="23839" y="300320"/>
                </a:lnTo>
                <a:lnTo>
                  <a:pt x="27001" y="299432"/>
                </a:lnTo>
                <a:lnTo>
                  <a:pt x="30697" y="298047"/>
                </a:lnTo>
                <a:lnTo>
                  <a:pt x="34748" y="296329"/>
                </a:lnTo>
                <a:lnTo>
                  <a:pt x="39037" y="295184"/>
                </a:lnTo>
                <a:lnTo>
                  <a:pt x="43484" y="294420"/>
                </a:lnTo>
                <a:lnTo>
                  <a:pt x="48036" y="293912"/>
                </a:lnTo>
                <a:lnTo>
                  <a:pt x="52657" y="293572"/>
                </a:lnTo>
                <a:lnTo>
                  <a:pt x="57327" y="293346"/>
                </a:lnTo>
                <a:lnTo>
                  <a:pt x="62027" y="293195"/>
                </a:lnTo>
                <a:lnTo>
                  <a:pt x="66748" y="292301"/>
                </a:lnTo>
                <a:lnTo>
                  <a:pt x="71482" y="290911"/>
                </a:lnTo>
                <a:lnTo>
                  <a:pt x="76226" y="289191"/>
                </a:lnTo>
                <a:lnTo>
                  <a:pt x="80976" y="287250"/>
                </a:lnTo>
                <a:lnTo>
                  <a:pt x="85730" y="285163"/>
                </a:lnTo>
                <a:lnTo>
                  <a:pt x="95246" y="280727"/>
                </a:lnTo>
                <a:lnTo>
                  <a:pt x="104767" y="276109"/>
                </a:lnTo>
                <a:lnTo>
                  <a:pt x="108735" y="273766"/>
                </a:lnTo>
                <a:lnTo>
                  <a:pt x="112174" y="271411"/>
                </a:lnTo>
                <a:lnTo>
                  <a:pt x="115260" y="269047"/>
                </a:lnTo>
                <a:lnTo>
                  <a:pt x="118111" y="266677"/>
                </a:lnTo>
                <a:lnTo>
                  <a:pt x="120806" y="264303"/>
                </a:lnTo>
                <a:lnTo>
                  <a:pt x="128577" y="2571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PenAnnotation500"/>
          <p:cNvSpPr/>
          <p:nvPr/>
        </p:nvSpPr>
        <p:spPr>
          <a:xfrm>
            <a:off x="7250953" y="2832013"/>
            <a:ext cx="114163" cy="153976"/>
          </a:xfrm>
          <a:custGeom>
            <a:avLst/>
            <a:gdLst/>
            <a:ahLst/>
            <a:cxnLst/>
            <a:rect l="0" t="0" r="0" b="0"/>
            <a:pathLst>
              <a:path w="114163" h="153976">
                <a:moveTo>
                  <a:pt x="28528" y="82637"/>
                </a:moveTo>
                <a:lnTo>
                  <a:pt x="28528" y="78844"/>
                </a:lnTo>
                <a:lnTo>
                  <a:pt x="29322" y="77727"/>
                </a:lnTo>
                <a:lnTo>
                  <a:pt x="30645" y="76982"/>
                </a:lnTo>
                <a:lnTo>
                  <a:pt x="34679" y="75787"/>
                </a:lnTo>
                <a:lnTo>
                  <a:pt x="37347" y="75624"/>
                </a:lnTo>
                <a:lnTo>
                  <a:pt x="41179" y="75551"/>
                </a:lnTo>
                <a:lnTo>
                  <a:pt x="45527" y="75519"/>
                </a:lnTo>
                <a:lnTo>
                  <a:pt x="48592" y="74716"/>
                </a:lnTo>
                <a:lnTo>
                  <a:pt x="52222" y="73388"/>
                </a:lnTo>
                <a:lnTo>
                  <a:pt x="56231" y="71708"/>
                </a:lnTo>
                <a:lnTo>
                  <a:pt x="59696" y="69795"/>
                </a:lnTo>
                <a:lnTo>
                  <a:pt x="62801" y="67725"/>
                </a:lnTo>
                <a:lnTo>
                  <a:pt x="65664" y="65552"/>
                </a:lnTo>
                <a:lnTo>
                  <a:pt x="68367" y="64103"/>
                </a:lnTo>
                <a:lnTo>
                  <a:pt x="70962" y="63137"/>
                </a:lnTo>
                <a:lnTo>
                  <a:pt x="73485" y="62493"/>
                </a:lnTo>
                <a:lnTo>
                  <a:pt x="75962" y="61270"/>
                </a:lnTo>
                <a:lnTo>
                  <a:pt x="78407" y="59661"/>
                </a:lnTo>
                <a:lnTo>
                  <a:pt x="80831" y="57794"/>
                </a:lnTo>
                <a:lnTo>
                  <a:pt x="84034" y="55757"/>
                </a:lnTo>
                <a:lnTo>
                  <a:pt x="87757" y="53604"/>
                </a:lnTo>
                <a:lnTo>
                  <a:pt x="91826" y="51375"/>
                </a:lnTo>
                <a:lnTo>
                  <a:pt x="95333" y="49096"/>
                </a:lnTo>
                <a:lnTo>
                  <a:pt x="98465" y="46782"/>
                </a:lnTo>
                <a:lnTo>
                  <a:pt x="101346" y="44446"/>
                </a:lnTo>
                <a:lnTo>
                  <a:pt x="103267" y="42095"/>
                </a:lnTo>
                <a:lnTo>
                  <a:pt x="104548" y="39734"/>
                </a:lnTo>
                <a:lnTo>
                  <a:pt x="105971" y="34994"/>
                </a:lnTo>
                <a:lnTo>
                  <a:pt x="106604" y="30241"/>
                </a:lnTo>
                <a:lnTo>
                  <a:pt x="107566" y="27863"/>
                </a:lnTo>
                <a:lnTo>
                  <a:pt x="110751" y="23103"/>
                </a:lnTo>
                <a:lnTo>
                  <a:pt x="112697" y="18342"/>
                </a:lnTo>
                <a:lnTo>
                  <a:pt x="114162" y="11617"/>
                </a:lnTo>
                <a:lnTo>
                  <a:pt x="112096" y="9268"/>
                </a:lnTo>
                <a:lnTo>
                  <a:pt x="108094" y="5085"/>
                </a:lnTo>
                <a:lnTo>
                  <a:pt x="106972" y="4742"/>
                </a:lnTo>
                <a:lnTo>
                  <a:pt x="103608" y="4360"/>
                </a:lnTo>
                <a:lnTo>
                  <a:pt x="101600" y="3465"/>
                </a:lnTo>
                <a:lnTo>
                  <a:pt x="99468" y="2074"/>
                </a:lnTo>
                <a:lnTo>
                  <a:pt x="97252" y="353"/>
                </a:lnTo>
                <a:lnTo>
                  <a:pt x="94188" y="0"/>
                </a:lnTo>
                <a:lnTo>
                  <a:pt x="90558" y="558"/>
                </a:lnTo>
                <a:lnTo>
                  <a:pt x="86550" y="1724"/>
                </a:lnTo>
                <a:lnTo>
                  <a:pt x="83084" y="2501"/>
                </a:lnTo>
                <a:lnTo>
                  <a:pt x="79980" y="3019"/>
                </a:lnTo>
                <a:lnTo>
                  <a:pt x="77117" y="3365"/>
                </a:lnTo>
                <a:lnTo>
                  <a:pt x="74415" y="4389"/>
                </a:lnTo>
                <a:lnTo>
                  <a:pt x="71818" y="5865"/>
                </a:lnTo>
                <a:lnTo>
                  <a:pt x="69295" y="7643"/>
                </a:lnTo>
                <a:lnTo>
                  <a:pt x="66025" y="10416"/>
                </a:lnTo>
                <a:lnTo>
                  <a:pt x="62257" y="13852"/>
                </a:lnTo>
                <a:lnTo>
                  <a:pt x="53837" y="21903"/>
                </a:lnTo>
                <a:lnTo>
                  <a:pt x="44804" y="30773"/>
                </a:lnTo>
                <a:lnTo>
                  <a:pt x="40172" y="36155"/>
                </a:lnTo>
                <a:lnTo>
                  <a:pt x="35496" y="42123"/>
                </a:lnTo>
                <a:lnTo>
                  <a:pt x="30793" y="48484"/>
                </a:lnTo>
                <a:lnTo>
                  <a:pt x="26069" y="54312"/>
                </a:lnTo>
                <a:lnTo>
                  <a:pt x="21333" y="59785"/>
                </a:lnTo>
                <a:lnTo>
                  <a:pt x="16587" y="65021"/>
                </a:lnTo>
                <a:lnTo>
                  <a:pt x="12629" y="70099"/>
                </a:lnTo>
                <a:lnTo>
                  <a:pt x="9198" y="75072"/>
                </a:lnTo>
                <a:lnTo>
                  <a:pt x="6117" y="79975"/>
                </a:lnTo>
                <a:lnTo>
                  <a:pt x="4062" y="84831"/>
                </a:lnTo>
                <a:lnTo>
                  <a:pt x="2692" y="89655"/>
                </a:lnTo>
                <a:lnTo>
                  <a:pt x="1779" y="94460"/>
                </a:lnTo>
                <a:lnTo>
                  <a:pt x="1170" y="99250"/>
                </a:lnTo>
                <a:lnTo>
                  <a:pt x="764" y="104031"/>
                </a:lnTo>
                <a:lnTo>
                  <a:pt x="494" y="108806"/>
                </a:lnTo>
                <a:lnTo>
                  <a:pt x="193" y="118344"/>
                </a:lnTo>
                <a:lnTo>
                  <a:pt x="0" y="133611"/>
                </a:lnTo>
                <a:lnTo>
                  <a:pt x="778" y="136463"/>
                </a:lnTo>
                <a:lnTo>
                  <a:pt x="2091" y="139158"/>
                </a:lnTo>
                <a:lnTo>
                  <a:pt x="3759" y="141749"/>
                </a:lnTo>
                <a:lnTo>
                  <a:pt x="5666" y="143476"/>
                </a:lnTo>
                <a:lnTo>
                  <a:pt x="7730" y="144628"/>
                </a:lnTo>
                <a:lnTo>
                  <a:pt x="9900" y="145395"/>
                </a:lnTo>
                <a:lnTo>
                  <a:pt x="12934" y="146700"/>
                </a:lnTo>
                <a:lnTo>
                  <a:pt x="20539" y="150268"/>
                </a:lnTo>
                <a:lnTo>
                  <a:pt x="24789" y="151537"/>
                </a:lnTo>
                <a:lnTo>
                  <a:pt x="29211" y="152382"/>
                </a:lnTo>
                <a:lnTo>
                  <a:pt x="33745" y="152946"/>
                </a:lnTo>
                <a:lnTo>
                  <a:pt x="38357" y="153322"/>
                </a:lnTo>
                <a:lnTo>
                  <a:pt x="43018" y="153573"/>
                </a:lnTo>
                <a:lnTo>
                  <a:pt x="52430" y="153851"/>
                </a:lnTo>
                <a:lnTo>
                  <a:pt x="61905" y="153975"/>
                </a:lnTo>
                <a:lnTo>
                  <a:pt x="65860" y="153214"/>
                </a:lnTo>
                <a:lnTo>
                  <a:pt x="69291" y="151913"/>
                </a:lnTo>
                <a:lnTo>
                  <a:pt x="76014" y="148351"/>
                </a:lnTo>
                <a:lnTo>
                  <a:pt x="84293" y="144122"/>
                </a:lnTo>
                <a:lnTo>
                  <a:pt x="87930" y="141883"/>
                </a:lnTo>
                <a:lnTo>
                  <a:pt x="91148" y="139597"/>
                </a:lnTo>
                <a:lnTo>
                  <a:pt x="94087" y="137279"/>
                </a:lnTo>
                <a:lnTo>
                  <a:pt x="96840" y="135733"/>
                </a:lnTo>
                <a:lnTo>
                  <a:pt x="99470" y="134703"/>
                </a:lnTo>
                <a:lnTo>
                  <a:pt x="107109" y="1326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PenAnnotation501"/>
          <p:cNvSpPr/>
          <p:nvPr/>
        </p:nvSpPr>
        <p:spPr>
          <a:xfrm>
            <a:off x="7422356" y="2736056"/>
            <a:ext cx="35720" cy="200026"/>
          </a:xfrm>
          <a:custGeom>
            <a:avLst/>
            <a:gdLst/>
            <a:ahLst/>
            <a:cxnLst/>
            <a:rect l="0" t="0" r="0" b="0"/>
            <a:pathLst>
              <a:path w="35720" h="200026">
                <a:moveTo>
                  <a:pt x="0" y="0"/>
                </a:moveTo>
                <a:lnTo>
                  <a:pt x="0" y="23929"/>
                </a:lnTo>
                <a:lnTo>
                  <a:pt x="794" y="27065"/>
                </a:lnTo>
                <a:lnTo>
                  <a:pt x="2116" y="30743"/>
                </a:lnTo>
                <a:lnTo>
                  <a:pt x="3793" y="34783"/>
                </a:lnTo>
                <a:lnTo>
                  <a:pt x="4910" y="39063"/>
                </a:lnTo>
                <a:lnTo>
                  <a:pt x="5654" y="43505"/>
                </a:lnTo>
                <a:lnTo>
                  <a:pt x="6151" y="48053"/>
                </a:lnTo>
                <a:lnTo>
                  <a:pt x="7275" y="52673"/>
                </a:lnTo>
                <a:lnTo>
                  <a:pt x="8819" y="57340"/>
                </a:lnTo>
                <a:lnTo>
                  <a:pt x="10643" y="62039"/>
                </a:lnTo>
                <a:lnTo>
                  <a:pt x="11857" y="66759"/>
                </a:lnTo>
                <a:lnTo>
                  <a:pt x="12667" y="71494"/>
                </a:lnTo>
                <a:lnTo>
                  <a:pt x="13207" y="76237"/>
                </a:lnTo>
                <a:lnTo>
                  <a:pt x="14362" y="80987"/>
                </a:lnTo>
                <a:lnTo>
                  <a:pt x="15924" y="85742"/>
                </a:lnTo>
                <a:lnTo>
                  <a:pt x="17760" y="90498"/>
                </a:lnTo>
                <a:lnTo>
                  <a:pt x="18983" y="95257"/>
                </a:lnTo>
                <a:lnTo>
                  <a:pt x="19799" y="100017"/>
                </a:lnTo>
                <a:lnTo>
                  <a:pt x="20343" y="104778"/>
                </a:lnTo>
                <a:lnTo>
                  <a:pt x="21500" y="109540"/>
                </a:lnTo>
                <a:lnTo>
                  <a:pt x="23064" y="114301"/>
                </a:lnTo>
                <a:lnTo>
                  <a:pt x="24901" y="119063"/>
                </a:lnTo>
                <a:lnTo>
                  <a:pt x="26126" y="123826"/>
                </a:lnTo>
                <a:lnTo>
                  <a:pt x="26942" y="128588"/>
                </a:lnTo>
                <a:lnTo>
                  <a:pt x="27486" y="133350"/>
                </a:lnTo>
                <a:lnTo>
                  <a:pt x="27849" y="138113"/>
                </a:lnTo>
                <a:lnTo>
                  <a:pt x="28091" y="142875"/>
                </a:lnTo>
                <a:lnTo>
                  <a:pt x="28432" y="155046"/>
                </a:lnTo>
                <a:lnTo>
                  <a:pt x="28567" y="173707"/>
                </a:lnTo>
                <a:lnTo>
                  <a:pt x="28572" y="180938"/>
                </a:lnTo>
                <a:lnTo>
                  <a:pt x="29367" y="183332"/>
                </a:lnTo>
                <a:lnTo>
                  <a:pt x="30690" y="185721"/>
                </a:lnTo>
                <a:lnTo>
                  <a:pt x="34726" y="191467"/>
                </a:lnTo>
                <a:lnTo>
                  <a:pt x="35277" y="194369"/>
                </a:lnTo>
                <a:lnTo>
                  <a:pt x="35719" y="2000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PenAnnotation502"/>
          <p:cNvSpPr/>
          <p:nvPr/>
        </p:nvSpPr>
        <p:spPr>
          <a:xfrm>
            <a:off x="7400925" y="2836068"/>
            <a:ext cx="107157" cy="71439"/>
          </a:xfrm>
          <a:custGeom>
            <a:avLst/>
            <a:gdLst/>
            <a:ahLst/>
            <a:cxnLst/>
            <a:rect l="0" t="0" r="0" b="0"/>
            <a:pathLst>
              <a:path w="107157" h="71439">
                <a:moveTo>
                  <a:pt x="0" y="71438"/>
                </a:moveTo>
                <a:lnTo>
                  <a:pt x="0" y="65287"/>
                </a:lnTo>
                <a:lnTo>
                  <a:pt x="793" y="64162"/>
                </a:lnTo>
                <a:lnTo>
                  <a:pt x="2116" y="62619"/>
                </a:lnTo>
                <a:lnTo>
                  <a:pt x="3792" y="60796"/>
                </a:lnTo>
                <a:lnTo>
                  <a:pt x="7770" y="56654"/>
                </a:lnTo>
                <a:lnTo>
                  <a:pt x="23849" y="40452"/>
                </a:lnTo>
                <a:lnTo>
                  <a:pt x="27012" y="38081"/>
                </a:lnTo>
                <a:lnTo>
                  <a:pt x="30708" y="35706"/>
                </a:lnTo>
                <a:lnTo>
                  <a:pt x="34759" y="33329"/>
                </a:lnTo>
                <a:lnTo>
                  <a:pt x="39048" y="30951"/>
                </a:lnTo>
                <a:lnTo>
                  <a:pt x="48045" y="26191"/>
                </a:lnTo>
                <a:lnTo>
                  <a:pt x="51874" y="23811"/>
                </a:lnTo>
                <a:lnTo>
                  <a:pt x="55221" y="21430"/>
                </a:lnTo>
                <a:lnTo>
                  <a:pt x="58245" y="19049"/>
                </a:lnTo>
                <a:lnTo>
                  <a:pt x="61848" y="16668"/>
                </a:lnTo>
                <a:lnTo>
                  <a:pt x="65839" y="14288"/>
                </a:lnTo>
                <a:lnTo>
                  <a:pt x="70085" y="11906"/>
                </a:lnTo>
                <a:lnTo>
                  <a:pt x="74505" y="10319"/>
                </a:lnTo>
                <a:lnTo>
                  <a:pt x="79039" y="9261"/>
                </a:lnTo>
                <a:lnTo>
                  <a:pt x="83649" y="8555"/>
                </a:lnTo>
                <a:lnTo>
                  <a:pt x="87516" y="8085"/>
                </a:lnTo>
                <a:lnTo>
                  <a:pt x="90888" y="7771"/>
                </a:lnTo>
                <a:lnTo>
                  <a:pt x="93929" y="7562"/>
                </a:lnTo>
                <a:lnTo>
                  <a:pt x="96750" y="6629"/>
                </a:lnTo>
                <a:lnTo>
                  <a:pt x="99425" y="5213"/>
                </a:lnTo>
                <a:lnTo>
                  <a:pt x="10715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PenAnnotation503"/>
          <p:cNvSpPr/>
          <p:nvPr/>
        </p:nvSpPr>
        <p:spPr>
          <a:xfrm>
            <a:off x="7536656" y="2707481"/>
            <a:ext cx="28576" cy="42863"/>
          </a:xfrm>
          <a:custGeom>
            <a:avLst/>
            <a:gdLst/>
            <a:ahLst/>
            <a:cxnLst/>
            <a:rect l="0" t="0" r="0" b="0"/>
            <a:pathLst>
              <a:path w="28576" h="42863">
                <a:moveTo>
                  <a:pt x="0" y="0"/>
                </a:moveTo>
                <a:lnTo>
                  <a:pt x="7057" y="7056"/>
                </a:lnTo>
                <a:lnTo>
                  <a:pt x="7085" y="7879"/>
                </a:lnTo>
                <a:lnTo>
                  <a:pt x="7117" y="10910"/>
                </a:lnTo>
                <a:lnTo>
                  <a:pt x="7920" y="12830"/>
                </a:lnTo>
                <a:lnTo>
                  <a:pt x="9249" y="14903"/>
                </a:lnTo>
                <a:lnTo>
                  <a:pt x="10928" y="17079"/>
                </a:lnTo>
                <a:lnTo>
                  <a:pt x="12048" y="19324"/>
                </a:lnTo>
                <a:lnTo>
                  <a:pt x="12794" y="21614"/>
                </a:lnTo>
                <a:lnTo>
                  <a:pt x="13292" y="23934"/>
                </a:lnTo>
                <a:lnTo>
                  <a:pt x="14417" y="26275"/>
                </a:lnTo>
                <a:lnTo>
                  <a:pt x="15962" y="28629"/>
                </a:lnTo>
                <a:lnTo>
                  <a:pt x="17785" y="30992"/>
                </a:lnTo>
                <a:lnTo>
                  <a:pt x="19794" y="33361"/>
                </a:lnTo>
                <a:lnTo>
                  <a:pt x="21927" y="35735"/>
                </a:lnTo>
                <a:lnTo>
                  <a:pt x="28575" y="428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PenAnnotation504"/>
          <p:cNvSpPr/>
          <p:nvPr/>
        </p:nvSpPr>
        <p:spPr>
          <a:xfrm>
            <a:off x="7661217" y="2721855"/>
            <a:ext cx="129289" cy="132536"/>
          </a:xfrm>
          <a:custGeom>
            <a:avLst/>
            <a:gdLst/>
            <a:ahLst/>
            <a:cxnLst/>
            <a:rect l="0" t="0" r="0" b="0"/>
            <a:pathLst>
              <a:path w="129289" h="132536">
                <a:moveTo>
                  <a:pt x="61176" y="7057"/>
                </a:moveTo>
                <a:lnTo>
                  <a:pt x="54327" y="207"/>
                </a:lnTo>
                <a:lnTo>
                  <a:pt x="50327" y="0"/>
                </a:lnTo>
                <a:lnTo>
                  <a:pt x="47593" y="765"/>
                </a:lnTo>
                <a:lnTo>
                  <a:pt x="44183" y="2069"/>
                </a:lnTo>
                <a:lnTo>
                  <a:pt x="40323" y="3731"/>
                </a:lnTo>
                <a:lnTo>
                  <a:pt x="31800" y="7696"/>
                </a:lnTo>
                <a:lnTo>
                  <a:pt x="27305" y="9864"/>
                </a:lnTo>
                <a:lnTo>
                  <a:pt x="23513" y="12104"/>
                </a:lnTo>
                <a:lnTo>
                  <a:pt x="20193" y="14390"/>
                </a:lnTo>
                <a:lnTo>
                  <a:pt x="17185" y="16708"/>
                </a:lnTo>
                <a:lnTo>
                  <a:pt x="14386" y="19841"/>
                </a:lnTo>
                <a:lnTo>
                  <a:pt x="11727" y="23517"/>
                </a:lnTo>
                <a:lnTo>
                  <a:pt x="9160" y="27556"/>
                </a:lnTo>
                <a:lnTo>
                  <a:pt x="7449" y="31041"/>
                </a:lnTo>
                <a:lnTo>
                  <a:pt x="6308" y="34159"/>
                </a:lnTo>
                <a:lnTo>
                  <a:pt x="5547" y="37031"/>
                </a:lnTo>
                <a:lnTo>
                  <a:pt x="5040" y="39740"/>
                </a:lnTo>
                <a:lnTo>
                  <a:pt x="4702" y="42340"/>
                </a:lnTo>
                <a:lnTo>
                  <a:pt x="4477" y="44866"/>
                </a:lnTo>
                <a:lnTo>
                  <a:pt x="3532" y="46551"/>
                </a:lnTo>
                <a:lnTo>
                  <a:pt x="2110" y="47674"/>
                </a:lnTo>
                <a:lnTo>
                  <a:pt x="368" y="48422"/>
                </a:lnTo>
                <a:lnTo>
                  <a:pt x="0" y="49715"/>
                </a:lnTo>
                <a:lnTo>
                  <a:pt x="549" y="51371"/>
                </a:lnTo>
                <a:lnTo>
                  <a:pt x="3274" y="55327"/>
                </a:lnTo>
                <a:lnTo>
                  <a:pt x="5113" y="57493"/>
                </a:lnTo>
                <a:lnTo>
                  <a:pt x="7131" y="59731"/>
                </a:lnTo>
                <a:lnTo>
                  <a:pt x="9272" y="61223"/>
                </a:lnTo>
                <a:lnTo>
                  <a:pt x="11492" y="62218"/>
                </a:lnTo>
                <a:lnTo>
                  <a:pt x="13766" y="62881"/>
                </a:lnTo>
                <a:lnTo>
                  <a:pt x="16075" y="64117"/>
                </a:lnTo>
                <a:lnTo>
                  <a:pt x="18409" y="65734"/>
                </a:lnTo>
                <a:lnTo>
                  <a:pt x="20759" y="67606"/>
                </a:lnTo>
                <a:lnTo>
                  <a:pt x="24706" y="68855"/>
                </a:lnTo>
                <a:lnTo>
                  <a:pt x="29719" y="69687"/>
                </a:lnTo>
                <a:lnTo>
                  <a:pt x="35442" y="70242"/>
                </a:lnTo>
                <a:lnTo>
                  <a:pt x="40052" y="71405"/>
                </a:lnTo>
                <a:lnTo>
                  <a:pt x="43918" y="72974"/>
                </a:lnTo>
                <a:lnTo>
                  <a:pt x="47290" y="74814"/>
                </a:lnTo>
                <a:lnTo>
                  <a:pt x="51919" y="76041"/>
                </a:lnTo>
                <a:lnTo>
                  <a:pt x="57386" y="76859"/>
                </a:lnTo>
                <a:lnTo>
                  <a:pt x="63412" y="77404"/>
                </a:lnTo>
                <a:lnTo>
                  <a:pt x="69017" y="78561"/>
                </a:lnTo>
                <a:lnTo>
                  <a:pt x="74341" y="80127"/>
                </a:lnTo>
                <a:lnTo>
                  <a:pt x="79477" y="81964"/>
                </a:lnTo>
                <a:lnTo>
                  <a:pt x="83696" y="83983"/>
                </a:lnTo>
                <a:lnTo>
                  <a:pt x="87302" y="86122"/>
                </a:lnTo>
                <a:lnTo>
                  <a:pt x="90499" y="88342"/>
                </a:lnTo>
                <a:lnTo>
                  <a:pt x="94218" y="89822"/>
                </a:lnTo>
                <a:lnTo>
                  <a:pt x="98286" y="90809"/>
                </a:lnTo>
                <a:lnTo>
                  <a:pt x="102585" y="91467"/>
                </a:lnTo>
                <a:lnTo>
                  <a:pt x="106244" y="92699"/>
                </a:lnTo>
                <a:lnTo>
                  <a:pt x="109478" y="94314"/>
                </a:lnTo>
                <a:lnTo>
                  <a:pt x="112427" y="96185"/>
                </a:lnTo>
                <a:lnTo>
                  <a:pt x="115188" y="97432"/>
                </a:lnTo>
                <a:lnTo>
                  <a:pt x="117822" y="98263"/>
                </a:lnTo>
                <a:lnTo>
                  <a:pt x="123960" y="99597"/>
                </a:lnTo>
                <a:lnTo>
                  <a:pt x="126916" y="99780"/>
                </a:lnTo>
                <a:lnTo>
                  <a:pt x="128816" y="99828"/>
                </a:lnTo>
                <a:lnTo>
                  <a:pt x="129288" y="100655"/>
                </a:lnTo>
                <a:lnTo>
                  <a:pt x="128809" y="101999"/>
                </a:lnTo>
                <a:lnTo>
                  <a:pt x="127695" y="103689"/>
                </a:lnTo>
                <a:lnTo>
                  <a:pt x="126459" y="107684"/>
                </a:lnTo>
                <a:lnTo>
                  <a:pt x="126129" y="109860"/>
                </a:lnTo>
                <a:lnTo>
                  <a:pt x="125910" y="112105"/>
                </a:lnTo>
                <a:lnTo>
                  <a:pt x="125763" y="114395"/>
                </a:lnTo>
                <a:lnTo>
                  <a:pt x="125665" y="116716"/>
                </a:lnTo>
                <a:lnTo>
                  <a:pt x="124013" y="119057"/>
                </a:lnTo>
                <a:lnTo>
                  <a:pt x="121324" y="121411"/>
                </a:lnTo>
                <a:lnTo>
                  <a:pt x="117943" y="123774"/>
                </a:lnTo>
                <a:lnTo>
                  <a:pt x="114895" y="125350"/>
                </a:lnTo>
                <a:lnTo>
                  <a:pt x="112071" y="126400"/>
                </a:lnTo>
                <a:lnTo>
                  <a:pt x="109394" y="127100"/>
                </a:lnTo>
                <a:lnTo>
                  <a:pt x="106815" y="127567"/>
                </a:lnTo>
                <a:lnTo>
                  <a:pt x="104302" y="127878"/>
                </a:lnTo>
                <a:lnTo>
                  <a:pt x="101833" y="128086"/>
                </a:lnTo>
                <a:lnTo>
                  <a:pt x="99393" y="129018"/>
                </a:lnTo>
                <a:lnTo>
                  <a:pt x="96973" y="130433"/>
                </a:lnTo>
                <a:lnTo>
                  <a:pt x="94566" y="132170"/>
                </a:lnTo>
                <a:lnTo>
                  <a:pt x="92961" y="132535"/>
                </a:lnTo>
                <a:lnTo>
                  <a:pt x="91891" y="131984"/>
                </a:lnTo>
                <a:lnTo>
                  <a:pt x="91178" y="130823"/>
                </a:lnTo>
                <a:lnTo>
                  <a:pt x="89909" y="130049"/>
                </a:lnTo>
                <a:lnTo>
                  <a:pt x="86382" y="129189"/>
                </a:lnTo>
                <a:lnTo>
                  <a:pt x="82608" y="1285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PenAnnotation505"/>
          <p:cNvSpPr/>
          <p:nvPr/>
        </p:nvSpPr>
        <p:spPr>
          <a:xfrm>
            <a:off x="7322460" y="3071813"/>
            <a:ext cx="128348" cy="171450"/>
          </a:xfrm>
          <a:custGeom>
            <a:avLst/>
            <a:gdLst/>
            <a:ahLst/>
            <a:cxnLst/>
            <a:rect l="0" t="0" r="0" b="0"/>
            <a:pathLst>
              <a:path w="128348" h="171450">
                <a:moveTo>
                  <a:pt x="64177" y="7143"/>
                </a:moveTo>
                <a:lnTo>
                  <a:pt x="64177" y="293"/>
                </a:lnTo>
                <a:lnTo>
                  <a:pt x="60384" y="86"/>
                </a:lnTo>
                <a:lnTo>
                  <a:pt x="56901" y="16"/>
                </a:lnTo>
                <a:lnTo>
                  <a:pt x="46417" y="0"/>
                </a:lnTo>
                <a:lnTo>
                  <a:pt x="44400" y="793"/>
                </a:lnTo>
                <a:lnTo>
                  <a:pt x="42261" y="2116"/>
                </a:lnTo>
                <a:lnTo>
                  <a:pt x="40041" y="3791"/>
                </a:lnTo>
                <a:lnTo>
                  <a:pt x="37768" y="5702"/>
                </a:lnTo>
                <a:lnTo>
                  <a:pt x="35459" y="7770"/>
                </a:lnTo>
                <a:lnTo>
                  <a:pt x="30776" y="12184"/>
                </a:lnTo>
                <a:lnTo>
                  <a:pt x="26049" y="16791"/>
                </a:lnTo>
                <a:lnTo>
                  <a:pt x="23677" y="19925"/>
                </a:lnTo>
                <a:lnTo>
                  <a:pt x="21302" y="23602"/>
                </a:lnTo>
                <a:lnTo>
                  <a:pt x="18925" y="27641"/>
                </a:lnTo>
                <a:lnTo>
                  <a:pt x="17340" y="31127"/>
                </a:lnTo>
                <a:lnTo>
                  <a:pt x="16284" y="34245"/>
                </a:lnTo>
                <a:lnTo>
                  <a:pt x="15579" y="37117"/>
                </a:lnTo>
                <a:lnTo>
                  <a:pt x="12680" y="42425"/>
                </a:lnTo>
                <a:lnTo>
                  <a:pt x="8745" y="47430"/>
                </a:lnTo>
                <a:lnTo>
                  <a:pt x="6586" y="49876"/>
                </a:lnTo>
                <a:lnTo>
                  <a:pt x="4351" y="52300"/>
                </a:lnTo>
                <a:lnTo>
                  <a:pt x="2862" y="54710"/>
                </a:lnTo>
                <a:lnTo>
                  <a:pt x="1207" y="59505"/>
                </a:lnTo>
                <a:lnTo>
                  <a:pt x="472" y="64282"/>
                </a:lnTo>
                <a:lnTo>
                  <a:pt x="145" y="69050"/>
                </a:lnTo>
                <a:lnTo>
                  <a:pt x="0" y="73815"/>
                </a:lnTo>
                <a:lnTo>
                  <a:pt x="755" y="76991"/>
                </a:lnTo>
                <a:lnTo>
                  <a:pt x="2052" y="80696"/>
                </a:lnTo>
                <a:lnTo>
                  <a:pt x="6044" y="90464"/>
                </a:lnTo>
                <a:lnTo>
                  <a:pt x="7960" y="92059"/>
                </a:lnTo>
                <a:lnTo>
                  <a:pt x="10824" y="93916"/>
                </a:lnTo>
                <a:lnTo>
                  <a:pt x="14321" y="95948"/>
                </a:lnTo>
                <a:lnTo>
                  <a:pt x="17447" y="97302"/>
                </a:lnTo>
                <a:lnTo>
                  <a:pt x="20323" y="98205"/>
                </a:lnTo>
                <a:lnTo>
                  <a:pt x="23035" y="98808"/>
                </a:lnTo>
                <a:lnTo>
                  <a:pt x="25637" y="99209"/>
                </a:lnTo>
                <a:lnTo>
                  <a:pt x="28164" y="99476"/>
                </a:lnTo>
                <a:lnTo>
                  <a:pt x="30643" y="99655"/>
                </a:lnTo>
                <a:lnTo>
                  <a:pt x="33091" y="99774"/>
                </a:lnTo>
                <a:lnTo>
                  <a:pt x="37925" y="99906"/>
                </a:lnTo>
                <a:lnTo>
                  <a:pt x="40326" y="99147"/>
                </a:lnTo>
                <a:lnTo>
                  <a:pt x="42720" y="97848"/>
                </a:lnTo>
                <a:lnTo>
                  <a:pt x="45110" y="96188"/>
                </a:lnTo>
                <a:lnTo>
                  <a:pt x="47497" y="94287"/>
                </a:lnTo>
                <a:lnTo>
                  <a:pt x="49882" y="92227"/>
                </a:lnTo>
                <a:lnTo>
                  <a:pt x="52266" y="90059"/>
                </a:lnTo>
                <a:lnTo>
                  <a:pt x="57031" y="85534"/>
                </a:lnTo>
                <a:lnTo>
                  <a:pt x="59413" y="83216"/>
                </a:lnTo>
                <a:lnTo>
                  <a:pt x="61794" y="80083"/>
                </a:lnTo>
                <a:lnTo>
                  <a:pt x="64176" y="76407"/>
                </a:lnTo>
                <a:lnTo>
                  <a:pt x="69910" y="66686"/>
                </a:lnTo>
                <a:lnTo>
                  <a:pt x="72811" y="63240"/>
                </a:lnTo>
                <a:lnTo>
                  <a:pt x="74696" y="61209"/>
                </a:lnTo>
                <a:lnTo>
                  <a:pt x="75951" y="59062"/>
                </a:lnTo>
                <a:lnTo>
                  <a:pt x="77348" y="54560"/>
                </a:lnTo>
                <a:lnTo>
                  <a:pt x="77968" y="49913"/>
                </a:lnTo>
                <a:lnTo>
                  <a:pt x="78244" y="45202"/>
                </a:lnTo>
                <a:lnTo>
                  <a:pt x="78436" y="37124"/>
                </a:lnTo>
                <a:lnTo>
                  <a:pt x="78465" y="24679"/>
                </a:lnTo>
                <a:lnTo>
                  <a:pt x="78465" y="31696"/>
                </a:lnTo>
                <a:lnTo>
                  <a:pt x="79258" y="33831"/>
                </a:lnTo>
                <a:lnTo>
                  <a:pt x="82257" y="38319"/>
                </a:lnTo>
                <a:lnTo>
                  <a:pt x="84118" y="42959"/>
                </a:lnTo>
                <a:lnTo>
                  <a:pt x="84616" y="45308"/>
                </a:lnTo>
                <a:lnTo>
                  <a:pt x="87283" y="50034"/>
                </a:lnTo>
                <a:lnTo>
                  <a:pt x="89107" y="52406"/>
                </a:lnTo>
                <a:lnTo>
                  <a:pt x="91116" y="55574"/>
                </a:lnTo>
                <a:lnTo>
                  <a:pt x="93249" y="59274"/>
                </a:lnTo>
                <a:lnTo>
                  <a:pt x="95465" y="63328"/>
                </a:lnTo>
                <a:lnTo>
                  <a:pt x="97735" y="66825"/>
                </a:lnTo>
                <a:lnTo>
                  <a:pt x="100043" y="69950"/>
                </a:lnTo>
                <a:lnTo>
                  <a:pt x="102375" y="72827"/>
                </a:lnTo>
                <a:lnTo>
                  <a:pt x="104723" y="76332"/>
                </a:lnTo>
                <a:lnTo>
                  <a:pt x="107083" y="80257"/>
                </a:lnTo>
                <a:lnTo>
                  <a:pt x="109450" y="84460"/>
                </a:lnTo>
                <a:lnTo>
                  <a:pt x="111822" y="88056"/>
                </a:lnTo>
                <a:lnTo>
                  <a:pt x="114196" y="91248"/>
                </a:lnTo>
                <a:lnTo>
                  <a:pt x="116574" y="94169"/>
                </a:lnTo>
                <a:lnTo>
                  <a:pt x="118952" y="97704"/>
                </a:lnTo>
                <a:lnTo>
                  <a:pt x="121332" y="101648"/>
                </a:lnTo>
                <a:lnTo>
                  <a:pt x="123711" y="105865"/>
                </a:lnTo>
                <a:lnTo>
                  <a:pt x="125297" y="109470"/>
                </a:lnTo>
                <a:lnTo>
                  <a:pt x="126355" y="112667"/>
                </a:lnTo>
                <a:lnTo>
                  <a:pt x="127061" y="115593"/>
                </a:lnTo>
                <a:lnTo>
                  <a:pt x="127530" y="119130"/>
                </a:lnTo>
                <a:lnTo>
                  <a:pt x="127844" y="123076"/>
                </a:lnTo>
                <a:lnTo>
                  <a:pt x="128192" y="130900"/>
                </a:lnTo>
                <a:lnTo>
                  <a:pt x="128347" y="137023"/>
                </a:lnTo>
                <a:lnTo>
                  <a:pt x="127594" y="139767"/>
                </a:lnTo>
                <a:lnTo>
                  <a:pt x="124642" y="144933"/>
                </a:lnTo>
                <a:lnTo>
                  <a:pt x="122800" y="149875"/>
                </a:lnTo>
                <a:lnTo>
                  <a:pt x="122310" y="152303"/>
                </a:lnTo>
                <a:lnTo>
                  <a:pt x="121188" y="153923"/>
                </a:lnTo>
                <a:lnTo>
                  <a:pt x="119647" y="155002"/>
                </a:lnTo>
                <a:lnTo>
                  <a:pt x="117826" y="155722"/>
                </a:lnTo>
                <a:lnTo>
                  <a:pt x="116612" y="156996"/>
                </a:lnTo>
                <a:lnTo>
                  <a:pt x="115803" y="158639"/>
                </a:lnTo>
                <a:lnTo>
                  <a:pt x="115263" y="160528"/>
                </a:lnTo>
                <a:lnTo>
                  <a:pt x="114109" y="160993"/>
                </a:lnTo>
                <a:lnTo>
                  <a:pt x="112546" y="160510"/>
                </a:lnTo>
                <a:lnTo>
                  <a:pt x="110711" y="159394"/>
                </a:lnTo>
                <a:lnTo>
                  <a:pt x="108693" y="158650"/>
                </a:lnTo>
                <a:lnTo>
                  <a:pt x="106554" y="158154"/>
                </a:lnTo>
                <a:lnTo>
                  <a:pt x="101210" y="157358"/>
                </a:lnTo>
                <a:lnTo>
                  <a:pt x="98363" y="157249"/>
                </a:lnTo>
                <a:lnTo>
                  <a:pt x="96493" y="157220"/>
                </a:lnTo>
                <a:lnTo>
                  <a:pt x="94453" y="158788"/>
                </a:lnTo>
                <a:lnTo>
                  <a:pt x="92298" y="161421"/>
                </a:lnTo>
                <a:lnTo>
                  <a:pt x="90068" y="164763"/>
                </a:lnTo>
                <a:lnTo>
                  <a:pt x="87787" y="166992"/>
                </a:lnTo>
                <a:lnTo>
                  <a:pt x="85474" y="168478"/>
                </a:lnTo>
                <a:lnTo>
                  <a:pt x="83137" y="169468"/>
                </a:lnTo>
                <a:lnTo>
                  <a:pt x="80786" y="170128"/>
                </a:lnTo>
                <a:lnTo>
                  <a:pt x="78424" y="170569"/>
                </a:lnTo>
                <a:lnTo>
                  <a:pt x="71321" y="17144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PenAnnotation506"/>
          <p:cNvSpPr/>
          <p:nvPr/>
        </p:nvSpPr>
        <p:spPr>
          <a:xfrm>
            <a:off x="7493908" y="3007518"/>
            <a:ext cx="98774" cy="127472"/>
          </a:xfrm>
          <a:custGeom>
            <a:avLst/>
            <a:gdLst/>
            <a:ahLst/>
            <a:cxnLst/>
            <a:rect l="0" t="0" r="0" b="0"/>
            <a:pathLst>
              <a:path w="98774" h="127472">
                <a:moveTo>
                  <a:pt x="21317" y="0"/>
                </a:moveTo>
                <a:lnTo>
                  <a:pt x="21317" y="28548"/>
                </a:lnTo>
                <a:lnTo>
                  <a:pt x="20523" y="31732"/>
                </a:lnTo>
                <a:lnTo>
                  <a:pt x="19200" y="34648"/>
                </a:lnTo>
                <a:lnTo>
                  <a:pt x="17524" y="37387"/>
                </a:lnTo>
                <a:lnTo>
                  <a:pt x="16407" y="40006"/>
                </a:lnTo>
                <a:lnTo>
                  <a:pt x="15663" y="42546"/>
                </a:lnTo>
                <a:lnTo>
                  <a:pt x="15166" y="45033"/>
                </a:lnTo>
                <a:lnTo>
                  <a:pt x="14041" y="48278"/>
                </a:lnTo>
                <a:lnTo>
                  <a:pt x="12498" y="52029"/>
                </a:lnTo>
                <a:lnTo>
                  <a:pt x="10675" y="56118"/>
                </a:lnTo>
                <a:lnTo>
                  <a:pt x="8666" y="59637"/>
                </a:lnTo>
                <a:lnTo>
                  <a:pt x="6533" y="62777"/>
                </a:lnTo>
                <a:lnTo>
                  <a:pt x="4317" y="65664"/>
                </a:lnTo>
                <a:lnTo>
                  <a:pt x="2840" y="69176"/>
                </a:lnTo>
                <a:lnTo>
                  <a:pt x="1855" y="73105"/>
                </a:lnTo>
                <a:lnTo>
                  <a:pt x="1198" y="77312"/>
                </a:lnTo>
                <a:lnTo>
                  <a:pt x="761" y="80910"/>
                </a:lnTo>
                <a:lnTo>
                  <a:pt x="469" y="84103"/>
                </a:lnTo>
                <a:lnTo>
                  <a:pt x="274" y="87025"/>
                </a:lnTo>
                <a:lnTo>
                  <a:pt x="58" y="92388"/>
                </a:lnTo>
                <a:lnTo>
                  <a:pt x="0" y="94930"/>
                </a:lnTo>
                <a:lnTo>
                  <a:pt x="756" y="97418"/>
                </a:lnTo>
                <a:lnTo>
                  <a:pt x="2053" y="99870"/>
                </a:lnTo>
                <a:lnTo>
                  <a:pt x="3711" y="102299"/>
                </a:lnTo>
                <a:lnTo>
                  <a:pt x="4818" y="104712"/>
                </a:lnTo>
                <a:lnTo>
                  <a:pt x="5555" y="107114"/>
                </a:lnTo>
                <a:lnTo>
                  <a:pt x="6046" y="109510"/>
                </a:lnTo>
                <a:lnTo>
                  <a:pt x="7168" y="111900"/>
                </a:lnTo>
                <a:lnTo>
                  <a:pt x="8709" y="114288"/>
                </a:lnTo>
                <a:lnTo>
                  <a:pt x="10530" y="116673"/>
                </a:lnTo>
                <a:lnTo>
                  <a:pt x="12538" y="118263"/>
                </a:lnTo>
                <a:lnTo>
                  <a:pt x="14670" y="119324"/>
                </a:lnTo>
                <a:lnTo>
                  <a:pt x="16886" y="120031"/>
                </a:lnTo>
                <a:lnTo>
                  <a:pt x="19156" y="121295"/>
                </a:lnTo>
                <a:lnTo>
                  <a:pt x="21464" y="122932"/>
                </a:lnTo>
                <a:lnTo>
                  <a:pt x="23795" y="124817"/>
                </a:lnTo>
                <a:lnTo>
                  <a:pt x="26144" y="126074"/>
                </a:lnTo>
                <a:lnTo>
                  <a:pt x="28504" y="126912"/>
                </a:lnTo>
                <a:lnTo>
                  <a:pt x="30871" y="127471"/>
                </a:lnTo>
                <a:lnTo>
                  <a:pt x="34036" y="127049"/>
                </a:lnTo>
                <a:lnTo>
                  <a:pt x="37733" y="125975"/>
                </a:lnTo>
                <a:lnTo>
                  <a:pt x="41786" y="124465"/>
                </a:lnTo>
                <a:lnTo>
                  <a:pt x="45282" y="122664"/>
                </a:lnTo>
                <a:lnTo>
                  <a:pt x="48406" y="120670"/>
                </a:lnTo>
                <a:lnTo>
                  <a:pt x="51282" y="118547"/>
                </a:lnTo>
                <a:lnTo>
                  <a:pt x="53994" y="116337"/>
                </a:lnTo>
                <a:lnTo>
                  <a:pt x="56595" y="114071"/>
                </a:lnTo>
                <a:lnTo>
                  <a:pt x="59123" y="111766"/>
                </a:lnTo>
                <a:lnTo>
                  <a:pt x="62395" y="109436"/>
                </a:lnTo>
                <a:lnTo>
                  <a:pt x="66166" y="107088"/>
                </a:lnTo>
                <a:lnTo>
                  <a:pt x="70265" y="104730"/>
                </a:lnTo>
                <a:lnTo>
                  <a:pt x="73793" y="101570"/>
                </a:lnTo>
                <a:lnTo>
                  <a:pt x="76939" y="97876"/>
                </a:lnTo>
                <a:lnTo>
                  <a:pt x="79829" y="93826"/>
                </a:lnTo>
                <a:lnTo>
                  <a:pt x="82550" y="90332"/>
                </a:lnTo>
                <a:lnTo>
                  <a:pt x="85158" y="87209"/>
                </a:lnTo>
                <a:lnTo>
                  <a:pt x="87690" y="84333"/>
                </a:lnTo>
                <a:lnTo>
                  <a:pt x="89377" y="81622"/>
                </a:lnTo>
                <a:lnTo>
                  <a:pt x="90503" y="79021"/>
                </a:lnTo>
                <a:lnTo>
                  <a:pt x="91253" y="76493"/>
                </a:lnTo>
                <a:lnTo>
                  <a:pt x="92547" y="74014"/>
                </a:lnTo>
                <a:lnTo>
                  <a:pt x="94204" y="71568"/>
                </a:lnTo>
                <a:lnTo>
                  <a:pt x="96102" y="69143"/>
                </a:lnTo>
                <a:lnTo>
                  <a:pt x="97367" y="65939"/>
                </a:lnTo>
                <a:lnTo>
                  <a:pt x="98210" y="62216"/>
                </a:lnTo>
                <a:lnTo>
                  <a:pt x="98773" y="58146"/>
                </a:lnTo>
                <a:lnTo>
                  <a:pt x="98354" y="54639"/>
                </a:lnTo>
                <a:lnTo>
                  <a:pt x="97282" y="51508"/>
                </a:lnTo>
                <a:lnTo>
                  <a:pt x="95772" y="48626"/>
                </a:lnTo>
                <a:lnTo>
                  <a:pt x="94766" y="45911"/>
                </a:lnTo>
                <a:lnTo>
                  <a:pt x="94095" y="43307"/>
                </a:lnTo>
                <a:lnTo>
                  <a:pt x="93648" y="40778"/>
                </a:lnTo>
                <a:lnTo>
                  <a:pt x="92556" y="37504"/>
                </a:lnTo>
                <a:lnTo>
                  <a:pt x="91036" y="33734"/>
                </a:lnTo>
                <a:lnTo>
                  <a:pt x="89226" y="29633"/>
                </a:lnTo>
                <a:lnTo>
                  <a:pt x="87227" y="26106"/>
                </a:lnTo>
                <a:lnTo>
                  <a:pt x="85101" y="22960"/>
                </a:lnTo>
                <a:lnTo>
                  <a:pt x="82889" y="20069"/>
                </a:lnTo>
                <a:lnTo>
                  <a:pt x="80621" y="18142"/>
                </a:lnTo>
                <a:lnTo>
                  <a:pt x="78315" y="16857"/>
                </a:lnTo>
                <a:lnTo>
                  <a:pt x="75984" y="16001"/>
                </a:lnTo>
                <a:lnTo>
                  <a:pt x="73637" y="14636"/>
                </a:lnTo>
                <a:lnTo>
                  <a:pt x="71279" y="12933"/>
                </a:lnTo>
                <a:lnTo>
                  <a:pt x="68911" y="11003"/>
                </a:lnTo>
                <a:lnTo>
                  <a:pt x="66540" y="9717"/>
                </a:lnTo>
                <a:lnTo>
                  <a:pt x="64166" y="8859"/>
                </a:lnTo>
                <a:lnTo>
                  <a:pt x="61788" y="8288"/>
                </a:lnTo>
                <a:lnTo>
                  <a:pt x="59410" y="8700"/>
                </a:lnTo>
                <a:lnTo>
                  <a:pt x="57032" y="9769"/>
                </a:lnTo>
                <a:lnTo>
                  <a:pt x="54651" y="11275"/>
                </a:lnTo>
                <a:lnTo>
                  <a:pt x="52271" y="12279"/>
                </a:lnTo>
                <a:lnTo>
                  <a:pt x="49891" y="12949"/>
                </a:lnTo>
                <a:lnTo>
                  <a:pt x="47510" y="13395"/>
                </a:lnTo>
                <a:lnTo>
                  <a:pt x="45128" y="13693"/>
                </a:lnTo>
                <a:lnTo>
                  <a:pt x="42748" y="13891"/>
                </a:lnTo>
                <a:lnTo>
                  <a:pt x="37015" y="14209"/>
                </a:lnTo>
                <a:lnTo>
                  <a:pt x="34114" y="14253"/>
                </a:lnTo>
                <a:lnTo>
                  <a:pt x="28460" y="142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PenAnnotation507"/>
          <p:cNvSpPr/>
          <p:nvPr/>
        </p:nvSpPr>
        <p:spPr>
          <a:xfrm>
            <a:off x="7858249" y="2886075"/>
            <a:ext cx="135608" cy="118355"/>
          </a:xfrm>
          <a:custGeom>
            <a:avLst/>
            <a:gdLst/>
            <a:ahLst/>
            <a:cxnLst/>
            <a:rect l="0" t="0" r="0" b="0"/>
            <a:pathLst>
              <a:path w="135608" h="118355">
                <a:moveTo>
                  <a:pt x="71313" y="0"/>
                </a:moveTo>
                <a:lnTo>
                  <a:pt x="67520" y="0"/>
                </a:lnTo>
                <a:lnTo>
                  <a:pt x="66403" y="793"/>
                </a:lnTo>
                <a:lnTo>
                  <a:pt x="65659" y="2116"/>
                </a:lnTo>
                <a:lnTo>
                  <a:pt x="65162" y="3792"/>
                </a:lnTo>
                <a:lnTo>
                  <a:pt x="64037" y="4909"/>
                </a:lnTo>
                <a:lnTo>
                  <a:pt x="62494" y="5654"/>
                </a:lnTo>
                <a:lnTo>
                  <a:pt x="60672" y="6150"/>
                </a:lnTo>
                <a:lnTo>
                  <a:pt x="58663" y="8069"/>
                </a:lnTo>
                <a:lnTo>
                  <a:pt x="56529" y="10935"/>
                </a:lnTo>
                <a:lnTo>
                  <a:pt x="54313" y="14434"/>
                </a:lnTo>
                <a:lnTo>
                  <a:pt x="51249" y="17560"/>
                </a:lnTo>
                <a:lnTo>
                  <a:pt x="47618" y="20438"/>
                </a:lnTo>
                <a:lnTo>
                  <a:pt x="43610" y="23150"/>
                </a:lnTo>
                <a:lnTo>
                  <a:pt x="40144" y="25752"/>
                </a:lnTo>
                <a:lnTo>
                  <a:pt x="37040" y="28280"/>
                </a:lnTo>
                <a:lnTo>
                  <a:pt x="34177" y="30760"/>
                </a:lnTo>
                <a:lnTo>
                  <a:pt x="31475" y="33206"/>
                </a:lnTo>
                <a:lnTo>
                  <a:pt x="26355" y="38041"/>
                </a:lnTo>
                <a:lnTo>
                  <a:pt x="19011" y="45226"/>
                </a:lnTo>
                <a:lnTo>
                  <a:pt x="16602" y="48407"/>
                </a:lnTo>
                <a:lnTo>
                  <a:pt x="14200" y="52115"/>
                </a:lnTo>
                <a:lnTo>
                  <a:pt x="11807" y="56174"/>
                </a:lnTo>
                <a:lnTo>
                  <a:pt x="9418" y="59674"/>
                </a:lnTo>
                <a:lnTo>
                  <a:pt x="7031" y="62801"/>
                </a:lnTo>
                <a:lnTo>
                  <a:pt x="4646" y="65680"/>
                </a:lnTo>
                <a:lnTo>
                  <a:pt x="3056" y="69187"/>
                </a:lnTo>
                <a:lnTo>
                  <a:pt x="1996" y="73112"/>
                </a:lnTo>
                <a:lnTo>
                  <a:pt x="1289" y="77316"/>
                </a:lnTo>
                <a:lnTo>
                  <a:pt x="818" y="80913"/>
                </a:lnTo>
                <a:lnTo>
                  <a:pt x="503" y="84104"/>
                </a:lnTo>
                <a:lnTo>
                  <a:pt x="0" y="91137"/>
                </a:lnTo>
                <a:lnTo>
                  <a:pt x="752" y="93302"/>
                </a:lnTo>
                <a:lnTo>
                  <a:pt x="2047" y="96332"/>
                </a:lnTo>
                <a:lnTo>
                  <a:pt x="6037" y="105018"/>
                </a:lnTo>
                <a:lnTo>
                  <a:pt x="7159" y="105730"/>
                </a:lnTo>
                <a:lnTo>
                  <a:pt x="10521" y="106522"/>
                </a:lnTo>
                <a:lnTo>
                  <a:pt x="13323" y="107527"/>
                </a:lnTo>
                <a:lnTo>
                  <a:pt x="16778" y="108991"/>
                </a:lnTo>
                <a:lnTo>
                  <a:pt x="20668" y="110761"/>
                </a:lnTo>
                <a:lnTo>
                  <a:pt x="24056" y="111940"/>
                </a:lnTo>
                <a:lnTo>
                  <a:pt x="27109" y="112727"/>
                </a:lnTo>
                <a:lnTo>
                  <a:pt x="29937" y="113251"/>
                </a:lnTo>
                <a:lnTo>
                  <a:pt x="32617" y="113600"/>
                </a:lnTo>
                <a:lnTo>
                  <a:pt x="35197" y="113833"/>
                </a:lnTo>
                <a:lnTo>
                  <a:pt x="37710" y="113989"/>
                </a:lnTo>
                <a:lnTo>
                  <a:pt x="40974" y="114886"/>
                </a:lnTo>
                <a:lnTo>
                  <a:pt x="44736" y="116278"/>
                </a:lnTo>
                <a:lnTo>
                  <a:pt x="48834" y="118000"/>
                </a:lnTo>
                <a:lnTo>
                  <a:pt x="53152" y="118354"/>
                </a:lnTo>
                <a:lnTo>
                  <a:pt x="57618" y="117796"/>
                </a:lnTo>
                <a:lnTo>
                  <a:pt x="62183" y="116631"/>
                </a:lnTo>
                <a:lnTo>
                  <a:pt x="66020" y="115854"/>
                </a:lnTo>
                <a:lnTo>
                  <a:pt x="69372" y="115336"/>
                </a:lnTo>
                <a:lnTo>
                  <a:pt x="72401" y="114990"/>
                </a:lnTo>
                <a:lnTo>
                  <a:pt x="76007" y="113966"/>
                </a:lnTo>
                <a:lnTo>
                  <a:pt x="79999" y="112490"/>
                </a:lnTo>
                <a:lnTo>
                  <a:pt x="84247" y="110712"/>
                </a:lnTo>
                <a:lnTo>
                  <a:pt x="88668" y="109526"/>
                </a:lnTo>
                <a:lnTo>
                  <a:pt x="93202" y="108736"/>
                </a:lnTo>
                <a:lnTo>
                  <a:pt x="97811" y="108209"/>
                </a:lnTo>
                <a:lnTo>
                  <a:pt x="101679" y="107064"/>
                </a:lnTo>
                <a:lnTo>
                  <a:pt x="105050" y="105507"/>
                </a:lnTo>
                <a:lnTo>
                  <a:pt x="108092" y="103676"/>
                </a:lnTo>
                <a:lnTo>
                  <a:pt x="111707" y="102454"/>
                </a:lnTo>
                <a:lnTo>
                  <a:pt x="115705" y="101640"/>
                </a:lnTo>
                <a:lnTo>
                  <a:pt x="119958" y="101097"/>
                </a:lnTo>
                <a:lnTo>
                  <a:pt x="123587" y="100736"/>
                </a:lnTo>
                <a:lnTo>
                  <a:pt x="126800" y="100495"/>
                </a:lnTo>
                <a:lnTo>
                  <a:pt x="135607" y="1000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PenAnnotation508"/>
          <p:cNvSpPr/>
          <p:nvPr/>
        </p:nvSpPr>
        <p:spPr>
          <a:xfrm>
            <a:off x="8029575" y="2867893"/>
            <a:ext cx="92861" cy="68180"/>
          </a:xfrm>
          <a:custGeom>
            <a:avLst/>
            <a:gdLst/>
            <a:ahLst/>
            <a:cxnLst/>
            <a:rect l="0" t="0" r="0" b="0"/>
            <a:pathLst>
              <a:path w="92861" h="68180">
                <a:moveTo>
                  <a:pt x="0" y="25325"/>
                </a:moveTo>
                <a:lnTo>
                  <a:pt x="0" y="42118"/>
                </a:lnTo>
                <a:lnTo>
                  <a:pt x="793" y="44458"/>
                </a:lnTo>
                <a:lnTo>
                  <a:pt x="2116" y="46812"/>
                </a:lnTo>
                <a:lnTo>
                  <a:pt x="3792" y="49174"/>
                </a:lnTo>
                <a:lnTo>
                  <a:pt x="4909" y="51544"/>
                </a:lnTo>
                <a:lnTo>
                  <a:pt x="5653" y="53917"/>
                </a:lnTo>
                <a:lnTo>
                  <a:pt x="6151" y="56293"/>
                </a:lnTo>
                <a:lnTo>
                  <a:pt x="7275" y="57876"/>
                </a:lnTo>
                <a:lnTo>
                  <a:pt x="8818" y="58932"/>
                </a:lnTo>
                <a:lnTo>
                  <a:pt x="10642" y="59636"/>
                </a:lnTo>
                <a:lnTo>
                  <a:pt x="12651" y="60899"/>
                </a:lnTo>
                <a:lnTo>
                  <a:pt x="14784" y="62535"/>
                </a:lnTo>
                <a:lnTo>
                  <a:pt x="17000" y="64419"/>
                </a:lnTo>
                <a:lnTo>
                  <a:pt x="19270" y="65676"/>
                </a:lnTo>
                <a:lnTo>
                  <a:pt x="21578" y="66513"/>
                </a:lnTo>
                <a:lnTo>
                  <a:pt x="23910" y="67071"/>
                </a:lnTo>
                <a:lnTo>
                  <a:pt x="26258" y="67443"/>
                </a:lnTo>
                <a:lnTo>
                  <a:pt x="28618" y="67692"/>
                </a:lnTo>
                <a:lnTo>
                  <a:pt x="30985" y="67857"/>
                </a:lnTo>
                <a:lnTo>
                  <a:pt x="33357" y="67967"/>
                </a:lnTo>
                <a:lnTo>
                  <a:pt x="38109" y="68090"/>
                </a:lnTo>
                <a:lnTo>
                  <a:pt x="52389" y="68179"/>
                </a:lnTo>
                <a:lnTo>
                  <a:pt x="54769" y="67388"/>
                </a:lnTo>
                <a:lnTo>
                  <a:pt x="57150" y="66067"/>
                </a:lnTo>
                <a:lnTo>
                  <a:pt x="59531" y="64393"/>
                </a:lnTo>
                <a:lnTo>
                  <a:pt x="61913" y="63277"/>
                </a:lnTo>
                <a:lnTo>
                  <a:pt x="64293" y="62532"/>
                </a:lnTo>
                <a:lnTo>
                  <a:pt x="66675" y="62036"/>
                </a:lnTo>
                <a:lnTo>
                  <a:pt x="69056" y="61706"/>
                </a:lnTo>
                <a:lnTo>
                  <a:pt x="71437" y="61485"/>
                </a:lnTo>
                <a:lnTo>
                  <a:pt x="73818" y="61338"/>
                </a:lnTo>
                <a:lnTo>
                  <a:pt x="75406" y="60446"/>
                </a:lnTo>
                <a:lnTo>
                  <a:pt x="76465" y="59058"/>
                </a:lnTo>
                <a:lnTo>
                  <a:pt x="77170" y="57339"/>
                </a:lnTo>
                <a:lnTo>
                  <a:pt x="78433" y="55399"/>
                </a:lnTo>
                <a:lnTo>
                  <a:pt x="80071" y="53312"/>
                </a:lnTo>
                <a:lnTo>
                  <a:pt x="81956" y="51127"/>
                </a:lnTo>
                <a:lnTo>
                  <a:pt x="83211" y="48876"/>
                </a:lnTo>
                <a:lnTo>
                  <a:pt x="84049" y="46582"/>
                </a:lnTo>
                <a:lnTo>
                  <a:pt x="84608" y="44259"/>
                </a:lnTo>
                <a:lnTo>
                  <a:pt x="85774" y="41123"/>
                </a:lnTo>
                <a:lnTo>
                  <a:pt x="87345" y="37444"/>
                </a:lnTo>
                <a:lnTo>
                  <a:pt x="89186" y="33405"/>
                </a:lnTo>
                <a:lnTo>
                  <a:pt x="90413" y="29918"/>
                </a:lnTo>
                <a:lnTo>
                  <a:pt x="91231" y="26799"/>
                </a:lnTo>
                <a:lnTo>
                  <a:pt x="91778" y="23927"/>
                </a:lnTo>
                <a:lnTo>
                  <a:pt x="92141" y="21218"/>
                </a:lnTo>
                <a:lnTo>
                  <a:pt x="92383" y="18618"/>
                </a:lnTo>
                <a:lnTo>
                  <a:pt x="92772" y="12535"/>
                </a:lnTo>
                <a:lnTo>
                  <a:pt x="92826" y="9587"/>
                </a:lnTo>
                <a:lnTo>
                  <a:pt x="92860" y="5019"/>
                </a:lnTo>
                <a:lnTo>
                  <a:pt x="92070" y="3850"/>
                </a:lnTo>
                <a:lnTo>
                  <a:pt x="90748" y="2277"/>
                </a:lnTo>
                <a:lnTo>
                  <a:pt x="89074" y="435"/>
                </a:lnTo>
                <a:lnTo>
                  <a:pt x="87957" y="0"/>
                </a:lnTo>
                <a:lnTo>
                  <a:pt x="87213" y="505"/>
                </a:lnTo>
                <a:lnTo>
                  <a:pt x="86018" y="3224"/>
                </a:lnTo>
                <a:lnTo>
                  <a:pt x="85921" y="4241"/>
                </a:lnTo>
                <a:lnTo>
                  <a:pt x="85855" y="5713"/>
                </a:lnTo>
                <a:lnTo>
                  <a:pt x="85725" y="110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PenAnnotation509"/>
          <p:cNvSpPr/>
          <p:nvPr/>
        </p:nvSpPr>
        <p:spPr>
          <a:xfrm>
            <a:off x="8201025" y="2750343"/>
            <a:ext cx="42863" cy="142876"/>
          </a:xfrm>
          <a:custGeom>
            <a:avLst/>
            <a:gdLst/>
            <a:ahLst/>
            <a:cxnLst/>
            <a:rect l="0" t="0" r="0" b="0"/>
            <a:pathLst>
              <a:path w="42863" h="142876">
                <a:moveTo>
                  <a:pt x="0" y="0"/>
                </a:moveTo>
                <a:lnTo>
                  <a:pt x="0" y="44254"/>
                </a:lnTo>
                <a:lnTo>
                  <a:pt x="793" y="46965"/>
                </a:lnTo>
                <a:lnTo>
                  <a:pt x="2116" y="49567"/>
                </a:lnTo>
                <a:lnTo>
                  <a:pt x="3792" y="52095"/>
                </a:lnTo>
                <a:lnTo>
                  <a:pt x="4909" y="55367"/>
                </a:lnTo>
                <a:lnTo>
                  <a:pt x="5653" y="59137"/>
                </a:lnTo>
                <a:lnTo>
                  <a:pt x="6151" y="63237"/>
                </a:lnTo>
                <a:lnTo>
                  <a:pt x="7275" y="66764"/>
                </a:lnTo>
                <a:lnTo>
                  <a:pt x="8818" y="69910"/>
                </a:lnTo>
                <a:lnTo>
                  <a:pt x="10642" y="72800"/>
                </a:lnTo>
                <a:lnTo>
                  <a:pt x="11857" y="75521"/>
                </a:lnTo>
                <a:lnTo>
                  <a:pt x="12667" y="78129"/>
                </a:lnTo>
                <a:lnTo>
                  <a:pt x="13207" y="80661"/>
                </a:lnTo>
                <a:lnTo>
                  <a:pt x="13567" y="83143"/>
                </a:lnTo>
                <a:lnTo>
                  <a:pt x="13807" y="85591"/>
                </a:lnTo>
                <a:lnTo>
                  <a:pt x="13967" y="88017"/>
                </a:lnTo>
                <a:lnTo>
                  <a:pt x="14868" y="90428"/>
                </a:lnTo>
                <a:lnTo>
                  <a:pt x="16261" y="92829"/>
                </a:lnTo>
                <a:lnTo>
                  <a:pt x="17984" y="95224"/>
                </a:lnTo>
                <a:lnTo>
                  <a:pt x="19133" y="97614"/>
                </a:lnTo>
                <a:lnTo>
                  <a:pt x="19899" y="100001"/>
                </a:lnTo>
                <a:lnTo>
                  <a:pt x="20410" y="102386"/>
                </a:lnTo>
                <a:lnTo>
                  <a:pt x="21544" y="104770"/>
                </a:lnTo>
                <a:lnTo>
                  <a:pt x="23093" y="107153"/>
                </a:lnTo>
                <a:lnTo>
                  <a:pt x="24920" y="109535"/>
                </a:lnTo>
                <a:lnTo>
                  <a:pt x="26139" y="111917"/>
                </a:lnTo>
                <a:lnTo>
                  <a:pt x="26951" y="114299"/>
                </a:lnTo>
                <a:lnTo>
                  <a:pt x="27492" y="116681"/>
                </a:lnTo>
                <a:lnTo>
                  <a:pt x="28647" y="119062"/>
                </a:lnTo>
                <a:lnTo>
                  <a:pt x="30210" y="121444"/>
                </a:lnTo>
                <a:lnTo>
                  <a:pt x="32046" y="123825"/>
                </a:lnTo>
                <a:lnTo>
                  <a:pt x="33270" y="126207"/>
                </a:lnTo>
                <a:lnTo>
                  <a:pt x="34087" y="128588"/>
                </a:lnTo>
                <a:lnTo>
                  <a:pt x="34631" y="130969"/>
                </a:lnTo>
                <a:lnTo>
                  <a:pt x="35787" y="132557"/>
                </a:lnTo>
                <a:lnTo>
                  <a:pt x="37351" y="133615"/>
                </a:lnTo>
                <a:lnTo>
                  <a:pt x="41774" y="135313"/>
                </a:lnTo>
                <a:lnTo>
                  <a:pt x="42136" y="136247"/>
                </a:lnTo>
                <a:lnTo>
                  <a:pt x="42647" y="140559"/>
                </a:lnTo>
                <a:lnTo>
                  <a:pt x="42862" y="1428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PenAnnotation510"/>
          <p:cNvSpPr/>
          <p:nvPr/>
        </p:nvSpPr>
        <p:spPr>
          <a:xfrm>
            <a:off x="8179593" y="2793206"/>
            <a:ext cx="100014" cy="71438"/>
          </a:xfrm>
          <a:custGeom>
            <a:avLst/>
            <a:gdLst/>
            <a:ahLst/>
            <a:cxnLst/>
            <a:rect l="0" t="0" r="0" b="0"/>
            <a:pathLst>
              <a:path w="100014" h="71438">
                <a:moveTo>
                  <a:pt x="0" y="71437"/>
                </a:moveTo>
                <a:lnTo>
                  <a:pt x="16793" y="54645"/>
                </a:lnTo>
                <a:lnTo>
                  <a:pt x="19926" y="53098"/>
                </a:lnTo>
                <a:lnTo>
                  <a:pt x="23603" y="52068"/>
                </a:lnTo>
                <a:lnTo>
                  <a:pt x="27642" y="51381"/>
                </a:lnTo>
                <a:lnTo>
                  <a:pt x="31128" y="50128"/>
                </a:lnTo>
                <a:lnTo>
                  <a:pt x="34246" y="48500"/>
                </a:lnTo>
                <a:lnTo>
                  <a:pt x="37119" y="46621"/>
                </a:lnTo>
                <a:lnTo>
                  <a:pt x="39827" y="44574"/>
                </a:lnTo>
                <a:lnTo>
                  <a:pt x="42427" y="42416"/>
                </a:lnTo>
                <a:lnTo>
                  <a:pt x="44953" y="40184"/>
                </a:lnTo>
                <a:lnTo>
                  <a:pt x="48225" y="37902"/>
                </a:lnTo>
                <a:lnTo>
                  <a:pt x="51994" y="35586"/>
                </a:lnTo>
                <a:lnTo>
                  <a:pt x="56095" y="33249"/>
                </a:lnTo>
                <a:lnTo>
                  <a:pt x="59621" y="30897"/>
                </a:lnTo>
                <a:lnTo>
                  <a:pt x="62766" y="28536"/>
                </a:lnTo>
                <a:lnTo>
                  <a:pt x="65657" y="26168"/>
                </a:lnTo>
                <a:lnTo>
                  <a:pt x="68377" y="24589"/>
                </a:lnTo>
                <a:lnTo>
                  <a:pt x="70985" y="23536"/>
                </a:lnTo>
                <a:lnTo>
                  <a:pt x="73517" y="22834"/>
                </a:lnTo>
                <a:lnTo>
                  <a:pt x="75999" y="21573"/>
                </a:lnTo>
                <a:lnTo>
                  <a:pt x="78447" y="19938"/>
                </a:lnTo>
                <a:lnTo>
                  <a:pt x="80873" y="18054"/>
                </a:lnTo>
                <a:lnTo>
                  <a:pt x="83284" y="16799"/>
                </a:lnTo>
                <a:lnTo>
                  <a:pt x="85686" y="15962"/>
                </a:lnTo>
                <a:lnTo>
                  <a:pt x="88081" y="15403"/>
                </a:lnTo>
                <a:lnTo>
                  <a:pt x="90470" y="14238"/>
                </a:lnTo>
                <a:lnTo>
                  <a:pt x="92857" y="12667"/>
                </a:lnTo>
                <a:lnTo>
                  <a:pt x="98599" y="8235"/>
                </a:lnTo>
                <a:lnTo>
                  <a:pt x="99071" y="7077"/>
                </a:lnTo>
                <a:lnTo>
                  <a:pt x="99385" y="5512"/>
                </a:lnTo>
                <a:lnTo>
                  <a:pt x="10001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PenAnnotation511"/>
          <p:cNvSpPr/>
          <p:nvPr/>
        </p:nvSpPr>
        <p:spPr>
          <a:xfrm>
            <a:off x="7145187" y="3321843"/>
            <a:ext cx="141419" cy="185739"/>
          </a:xfrm>
          <a:custGeom>
            <a:avLst/>
            <a:gdLst/>
            <a:ahLst/>
            <a:cxnLst/>
            <a:rect l="0" t="0" r="0" b="0"/>
            <a:pathLst>
              <a:path w="141419" h="185739">
                <a:moveTo>
                  <a:pt x="91431" y="0"/>
                </a:moveTo>
                <a:lnTo>
                  <a:pt x="80582" y="0"/>
                </a:lnTo>
                <a:lnTo>
                  <a:pt x="79437" y="794"/>
                </a:lnTo>
                <a:lnTo>
                  <a:pt x="78672" y="2117"/>
                </a:lnTo>
                <a:lnTo>
                  <a:pt x="78163" y="3793"/>
                </a:lnTo>
                <a:lnTo>
                  <a:pt x="77030" y="4910"/>
                </a:lnTo>
                <a:lnTo>
                  <a:pt x="75480" y="5655"/>
                </a:lnTo>
                <a:lnTo>
                  <a:pt x="73653" y="6151"/>
                </a:lnTo>
                <a:lnTo>
                  <a:pt x="71642" y="8070"/>
                </a:lnTo>
                <a:lnTo>
                  <a:pt x="69507" y="10936"/>
                </a:lnTo>
                <a:lnTo>
                  <a:pt x="67290" y="14435"/>
                </a:lnTo>
                <a:lnTo>
                  <a:pt x="64224" y="17560"/>
                </a:lnTo>
                <a:lnTo>
                  <a:pt x="60594" y="20439"/>
                </a:lnTo>
                <a:lnTo>
                  <a:pt x="56585" y="23151"/>
                </a:lnTo>
                <a:lnTo>
                  <a:pt x="53120" y="26546"/>
                </a:lnTo>
                <a:lnTo>
                  <a:pt x="50015" y="30398"/>
                </a:lnTo>
                <a:lnTo>
                  <a:pt x="47152" y="34553"/>
                </a:lnTo>
                <a:lnTo>
                  <a:pt x="44450" y="38117"/>
                </a:lnTo>
                <a:lnTo>
                  <a:pt x="41854" y="41286"/>
                </a:lnTo>
                <a:lnTo>
                  <a:pt x="39330" y="44193"/>
                </a:lnTo>
                <a:lnTo>
                  <a:pt x="36059" y="47718"/>
                </a:lnTo>
                <a:lnTo>
                  <a:pt x="28192" y="55869"/>
                </a:lnTo>
                <a:lnTo>
                  <a:pt x="24666" y="60265"/>
                </a:lnTo>
                <a:lnTo>
                  <a:pt x="21521" y="64783"/>
                </a:lnTo>
                <a:lnTo>
                  <a:pt x="18631" y="69382"/>
                </a:lnTo>
                <a:lnTo>
                  <a:pt x="15910" y="73242"/>
                </a:lnTo>
                <a:lnTo>
                  <a:pt x="13303" y="76610"/>
                </a:lnTo>
                <a:lnTo>
                  <a:pt x="10770" y="79648"/>
                </a:lnTo>
                <a:lnTo>
                  <a:pt x="8289" y="82468"/>
                </a:lnTo>
                <a:lnTo>
                  <a:pt x="3415" y="87717"/>
                </a:lnTo>
                <a:lnTo>
                  <a:pt x="1797" y="90228"/>
                </a:lnTo>
                <a:lnTo>
                  <a:pt x="0" y="95135"/>
                </a:lnTo>
                <a:lnTo>
                  <a:pt x="315" y="96761"/>
                </a:lnTo>
                <a:lnTo>
                  <a:pt x="1318" y="97845"/>
                </a:lnTo>
                <a:lnTo>
                  <a:pt x="2781" y="98567"/>
                </a:lnTo>
                <a:lnTo>
                  <a:pt x="6137" y="99843"/>
                </a:lnTo>
                <a:lnTo>
                  <a:pt x="16217" y="103377"/>
                </a:lnTo>
                <a:lnTo>
                  <a:pt x="20651" y="104637"/>
                </a:lnTo>
                <a:lnTo>
                  <a:pt x="24400" y="105477"/>
                </a:lnTo>
                <a:lnTo>
                  <a:pt x="27694" y="106037"/>
                </a:lnTo>
                <a:lnTo>
                  <a:pt x="30684" y="107204"/>
                </a:lnTo>
                <a:lnTo>
                  <a:pt x="33470" y="108775"/>
                </a:lnTo>
                <a:lnTo>
                  <a:pt x="36122" y="110617"/>
                </a:lnTo>
                <a:lnTo>
                  <a:pt x="39477" y="111845"/>
                </a:lnTo>
                <a:lnTo>
                  <a:pt x="43302" y="112664"/>
                </a:lnTo>
                <a:lnTo>
                  <a:pt x="47439" y="113209"/>
                </a:lnTo>
                <a:lnTo>
                  <a:pt x="51784" y="113572"/>
                </a:lnTo>
                <a:lnTo>
                  <a:pt x="56269" y="113815"/>
                </a:lnTo>
                <a:lnTo>
                  <a:pt x="65485" y="114085"/>
                </a:lnTo>
                <a:lnTo>
                  <a:pt x="99555" y="114292"/>
                </a:lnTo>
                <a:lnTo>
                  <a:pt x="111477" y="114298"/>
                </a:lnTo>
                <a:lnTo>
                  <a:pt x="115114" y="115092"/>
                </a:lnTo>
                <a:lnTo>
                  <a:pt x="118333" y="116416"/>
                </a:lnTo>
                <a:lnTo>
                  <a:pt x="121271" y="118092"/>
                </a:lnTo>
                <a:lnTo>
                  <a:pt x="124818" y="119209"/>
                </a:lnTo>
                <a:lnTo>
                  <a:pt x="128771" y="119954"/>
                </a:lnTo>
                <a:lnTo>
                  <a:pt x="132993" y="120451"/>
                </a:lnTo>
                <a:lnTo>
                  <a:pt x="135808" y="121576"/>
                </a:lnTo>
                <a:lnTo>
                  <a:pt x="137685" y="123119"/>
                </a:lnTo>
                <a:lnTo>
                  <a:pt x="138935" y="124942"/>
                </a:lnTo>
                <a:lnTo>
                  <a:pt x="140326" y="129084"/>
                </a:lnTo>
                <a:lnTo>
                  <a:pt x="141372" y="135342"/>
                </a:lnTo>
                <a:lnTo>
                  <a:pt x="141418" y="139408"/>
                </a:lnTo>
                <a:lnTo>
                  <a:pt x="140631" y="140565"/>
                </a:lnTo>
                <a:lnTo>
                  <a:pt x="139312" y="141334"/>
                </a:lnTo>
                <a:lnTo>
                  <a:pt x="137639" y="141849"/>
                </a:lnTo>
                <a:lnTo>
                  <a:pt x="135730" y="143778"/>
                </a:lnTo>
                <a:lnTo>
                  <a:pt x="133664" y="146652"/>
                </a:lnTo>
                <a:lnTo>
                  <a:pt x="131492" y="150156"/>
                </a:lnTo>
                <a:lnTo>
                  <a:pt x="128458" y="153285"/>
                </a:lnTo>
                <a:lnTo>
                  <a:pt x="124847" y="156165"/>
                </a:lnTo>
                <a:lnTo>
                  <a:pt x="120852" y="158879"/>
                </a:lnTo>
                <a:lnTo>
                  <a:pt x="117396" y="160688"/>
                </a:lnTo>
                <a:lnTo>
                  <a:pt x="114297" y="161894"/>
                </a:lnTo>
                <a:lnTo>
                  <a:pt x="111437" y="162698"/>
                </a:lnTo>
                <a:lnTo>
                  <a:pt x="108737" y="164028"/>
                </a:lnTo>
                <a:lnTo>
                  <a:pt x="106144" y="165708"/>
                </a:lnTo>
                <a:lnTo>
                  <a:pt x="103620" y="167623"/>
                </a:lnTo>
                <a:lnTo>
                  <a:pt x="101145" y="169692"/>
                </a:lnTo>
                <a:lnTo>
                  <a:pt x="98701" y="171866"/>
                </a:lnTo>
                <a:lnTo>
                  <a:pt x="96277" y="174109"/>
                </a:lnTo>
                <a:lnTo>
                  <a:pt x="93075" y="175604"/>
                </a:lnTo>
                <a:lnTo>
                  <a:pt x="89352" y="176600"/>
                </a:lnTo>
                <a:lnTo>
                  <a:pt x="85283" y="177265"/>
                </a:lnTo>
                <a:lnTo>
                  <a:pt x="81775" y="178502"/>
                </a:lnTo>
                <a:lnTo>
                  <a:pt x="78644" y="180120"/>
                </a:lnTo>
                <a:lnTo>
                  <a:pt x="75763" y="181992"/>
                </a:lnTo>
                <a:lnTo>
                  <a:pt x="73048" y="183241"/>
                </a:lnTo>
                <a:lnTo>
                  <a:pt x="70445" y="184074"/>
                </a:lnTo>
                <a:lnTo>
                  <a:pt x="64355" y="185409"/>
                </a:lnTo>
                <a:lnTo>
                  <a:pt x="61406" y="185592"/>
                </a:lnTo>
                <a:lnTo>
                  <a:pt x="55713" y="1857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PenAnnotation512"/>
          <p:cNvSpPr/>
          <p:nvPr/>
        </p:nvSpPr>
        <p:spPr>
          <a:xfrm>
            <a:off x="7309172" y="3336131"/>
            <a:ext cx="70287" cy="105943"/>
          </a:xfrm>
          <a:custGeom>
            <a:avLst/>
            <a:gdLst/>
            <a:ahLst/>
            <a:cxnLst/>
            <a:rect l="0" t="0" r="0" b="0"/>
            <a:pathLst>
              <a:path w="70287" h="105943">
                <a:moveTo>
                  <a:pt x="41746" y="0"/>
                </a:moveTo>
                <a:lnTo>
                  <a:pt x="37953" y="3792"/>
                </a:lnTo>
                <a:lnTo>
                  <a:pt x="36836" y="5703"/>
                </a:lnTo>
                <a:lnTo>
                  <a:pt x="36092" y="7771"/>
                </a:lnTo>
                <a:lnTo>
                  <a:pt x="35595" y="9943"/>
                </a:lnTo>
                <a:lnTo>
                  <a:pt x="34471" y="12185"/>
                </a:lnTo>
                <a:lnTo>
                  <a:pt x="32927" y="14473"/>
                </a:lnTo>
                <a:lnTo>
                  <a:pt x="31105" y="16792"/>
                </a:lnTo>
                <a:lnTo>
                  <a:pt x="29096" y="19926"/>
                </a:lnTo>
                <a:lnTo>
                  <a:pt x="26963" y="23603"/>
                </a:lnTo>
                <a:lnTo>
                  <a:pt x="24747" y="27641"/>
                </a:lnTo>
                <a:lnTo>
                  <a:pt x="22476" y="31127"/>
                </a:lnTo>
                <a:lnTo>
                  <a:pt x="20168" y="34245"/>
                </a:lnTo>
                <a:lnTo>
                  <a:pt x="17836" y="37118"/>
                </a:lnTo>
                <a:lnTo>
                  <a:pt x="15487" y="39826"/>
                </a:lnTo>
                <a:lnTo>
                  <a:pt x="13128" y="42426"/>
                </a:lnTo>
                <a:lnTo>
                  <a:pt x="10761" y="44952"/>
                </a:lnTo>
                <a:lnTo>
                  <a:pt x="9183" y="48225"/>
                </a:lnTo>
                <a:lnTo>
                  <a:pt x="8132" y="51993"/>
                </a:lnTo>
                <a:lnTo>
                  <a:pt x="7430" y="56094"/>
                </a:lnTo>
                <a:lnTo>
                  <a:pt x="6169" y="60414"/>
                </a:lnTo>
                <a:lnTo>
                  <a:pt x="4534" y="64882"/>
                </a:lnTo>
                <a:lnTo>
                  <a:pt x="2651" y="69449"/>
                </a:lnTo>
                <a:lnTo>
                  <a:pt x="1395" y="73286"/>
                </a:lnTo>
                <a:lnTo>
                  <a:pt x="558" y="76639"/>
                </a:lnTo>
                <a:lnTo>
                  <a:pt x="0" y="79668"/>
                </a:lnTo>
                <a:lnTo>
                  <a:pt x="1215" y="83274"/>
                </a:lnTo>
                <a:lnTo>
                  <a:pt x="3613" y="87266"/>
                </a:lnTo>
                <a:lnTo>
                  <a:pt x="11283" y="97495"/>
                </a:lnTo>
                <a:lnTo>
                  <a:pt x="12706" y="99127"/>
                </a:lnTo>
                <a:lnTo>
                  <a:pt x="14449" y="101010"/>
                </a:lnTo>
                <a:lnTo>
                  <a:pt x="16404" y="103059"/>
                </a:lnTo>
                <a:lnTo>
                  <a:pt x="18501" y="104424"/>
                </a:lnTo>
                <a:lnTo>
                  <a:pt x="20693" y="105335"/>
                </a:lnTo>
                <a:lnTo>
                  <a:pt x="22949" y="105942"/>
                </a:lnTo>
                <a:lnTo>
                  <a:pt x="25246" y="105553"/>
                </a:lnTo>
                <a:lnTo>
                  <a:pt x="27571" y="104500"/>
                </a:lnTo>
                <a:lnTo>
                  <a:pt x="29915" y="103004"/>
                </a:lnTo>
                <a:lnTo>
                  <a:pt x="33065" y="101213"/>
                </a:lnTo>
                <a:lnTo>
                  <a:pt x="40798" y="97106"/>
                </a:lnTo>
                <a:lnTo>
                  <a:pt x="42702" y="94900"/>
                </a:lnTo>
                <a:lnTo>
                  <a:pt x="43177" y="92635"/>
                </a:lnTo>
                <a:lnTo>
                  <a:pt x="42700" y="90332"/>
                </a:lnTo>
                <a:lnTo>
                  <a:pt x="43176" y="88002"/>
                </a:lnTo>
                <a:lnTo>
                  <a:pt x="44287" y="85656"/>
                </a:lnTo>
                <a:lnTo>
                  <a:pt x="45821" y="83297"/>
                </a:lnTo>
                <a:lnTo>
                  <a:pt x="47637" y="80932"/>
                </a:lnTo>
                <a:lnTo>
                  <a:pt x="49643" y="78560"/>
                </a:lnTo>
                <a:lnTo>
                  <a:pt x="51773" y="76186"/>
                </a:lnTo>
                <a:lnTo>
                  <a:pt x="56257" y="71431"/>
                </a:lnTo>
                <a:lnTo>
                  <a:pt x="65603" y="61911"/>
                </a:lnTo>
                <a:lnTo>
                  <a:pt x="67176" y="58736"/>
                </a:lnTo>
                <a:lnTo>
                  <a:pt x="68224" y="55033"/>
                </a:lnTo>
                <a:lnTo>
                  <a:pt x="68924" y="50976"/>
                </a:lnTo>
                <a:lnTo>
                  <a:pt x="69389" y="47477"/>
                </a:lnTo>
                <a:lnTo>
                  <a:pt x="69700" y="44352"/>
                </a:lnTo>
                <a:lnTo>
                  <a:pt x="69907" y="41474"/>
                </a:lnTo>
                <a:lnTo>
                  <a:pt x="70045" y="38762"/>
                </a:lnTo>
                <a:lnTo>
                  <a:pt x="70199" y="33631"/>
                </a:lnTo>
                <a:lnTo>
                  <a:pt x="70286" y="26281"/>
                </a:lnTo>
                <a:lnTo>
                  <a:pt x="69503" y="23870"/>
                </a:lnTo>
                <a:lnTo>
                  <a:pt x="68188" y="21470"/>
                </a:lnTo>
                <a:lnTo>
                  <a:pt x="66518" y="19076"/>
                </a:lnTo>
                <a:lnTo>
                  <a:pt x="64612" y="17480"/>
                </a:lnTo>
                <a:lnTo>
                  <a:pt x="62547" y="16415"/>
                </a:lnTo>
                <a:lnTo>
                  <a:pt x="60375" y="15706"/>
                </a:lnTo>
                <a:lnTo>
                  <a:pt x="58134" y="14440"/>
                </a:lnTo>
                <a:lnTo>
                  <a:pt x="55846" y="12801"/>
                </a:lnTo>
                <a:lnTo>
                  <a:pt x="50264" y="8261"/>
                </a:lnTo>
                <a:lnTo>
                  <a:pt x="49012" y="7888"/>
                </a:lnTo>
                <a:lnTo>
                  <a:pt x="47384" y="7640"/>
                </a:lnTo>
                <a:lnTo>
                  <a:pt x="45505" y="7475"/>
                </a:lnTo>
                <a:lnTo>
                  <a:pt x="44252" y="6571"/>
                </a:lnTo>
                <a:lnTo>
                  <a:pt x="43417" y="5174"/>
                </a:lnTo>
                <a:lnTo>
                  <a:pt x="42860" y="3450"/>
                </a:lnTo>
                <a:lnTo>
                  <a:pt x="41695" y="2300"/>
                </a:lnTo>
                <a:lnTo>
                  <a:pt x="40125" y="1533"/>
                </a:lnTo>
                <a:lnTo>
                  <a:pt x="3460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PenAnnotation513"/>
          <p:cNvSpPr/>
          <p:nvPr/>
        </p:nvSpPr>
        <p:spPr>
          <a:xfrm>
            <a:off x="7400925" y="3272266"/>
            <a:ext cx="192882" cy="113869"/>
          </a:xfrm>
          <a:custGeom>
            <a:avLst/>
            <a:gdLst/>
            <a:ahLst/>
            <a:cxnLst/>
            <a:rect l="0" t="0" r="0" b="0"/>
            <a:pathLst>
              <a:path w="192882" h="113869">
                <a:moveTo>
                  <a:pt x="0" y="49577"/>
                </a:moveTo>
                <a:lnTo>
                  <a:pt x="6151" y="49577"/>
                </a:lnTo>
                <a:lnTo>
                  <a:pt x="6481" y="50371"/>
                </a:lnTo>
                <a:lnTo>
                  <a:pt x="6849" y="53370"/>
                </a:lnTo>
                <a:lnTo>
                  <a:pt x="7741" y="55280"/>
                </a:lnTo>
                <a:lnTo>
                  <a:pt x="9130" y="57348"/>
                </a:lnTo>
                <a:lnTo>
                  <a:pt x="10848" y="59520"/>
                </a:lnTo>
                <a:lnTo>
                  <a:pt x="12789" y="60968"/>
                </a:lnTo>
                <a:lnTo>
                  <a:pt x="17061" y="62578"/>
                </a:lnTo>
                <a:lnTo>
                  <a:pt x="19311" y="64594"/>
                </a:lnTo>
                <a:lnTo>
                  <a:pt x="21605" y="67526"/>
                </a:lnTo>
                <a:lnTo>
                  <a:pt x="23928" y="71068"/>
                </a:lnTo>
                <a:lnTo>
                  <a:pt x="25477" y="74223"/>
                </a:lnTo>
                <a:lnTo>
                  <a:pt x="26510" y="77121"/>
                </a:lnTo>
                <a:lnTo>
                  <a:pt x="27198" y="79846"/>
                </a:lnTo>
                <a:lnTo>
                  <a:pt x="27657" y="82456"/>
                </a:lnTo>
                <a:lnTo>
                  <a:pt x="27962" y="84990"/>
                </a:lnTo>
                <a:lnTo>
                  <a:pt x="28168" y="87473"/>
                </a:lnTo>
                <a:lnTo>
                  <a:pt x="28302" y="89922"/>
                </a:lnTo>
                <a:lnTo>
                  <a:pt x="28454" y="94761"/>
                </a:lnTo>
                <a:lnTo>
                  <a:pt x="29288" y="97162"/>
                </a:lnTo>
                <a:lnTo>
                  <a:pt x="30638" y="99557"/>
                </a:lnTo>
                <a:lnTo>
                  <a:pt x="32331" y="101947"/>
                </a:lnTo>
                <a:lnTo>
                  <a:pt x="32666" y="104334"/>
                </a:lnTo>
                <a:lnTo>
                  <a:pt x="32096" y="106719"/>
                </a:lnTo>
                <a:lnTo>
                  <a:pt x="28602" y="113816"/>
                </a:lnTo>
                <a:lnTo>
                  <a:pt x="28576" y="113868"/>
                </a:lnTo>
                <a:lnTo>
                  <a:pt x="28575" y="110077"/>
                </a:lnTo>
                <a:lnTo>
                  <a:pt x="27781" y="107373"/>
                </a:lnTo>
                <a:lnTo>
                  <a:pt x="26458" y="103983"/>
                </a:lnTo>
                <a:lnTo>
                  <a:pt x="24782" y="100135"/>
                </a:lnTo>
                <a:lnTo>
                  <a:pt x="23665" y="95983"/>
                </a:lnTo>
                <a:lnTo>
                  <a:pt x="22921" y="91627"/>
                </a:lnTo>
                <a:lnTo>
                  <a:pt x="22424" y="87135"/>
                </a:lnTo>
                <a:lnTo>
                  <a:pt x="22093" y="82554"/>
                </a:lnTo>
                <a:lnTo>
                  <a:pt x="21872" y="77911"/>
                </a:lnTo>
                <a:lnTo>
                  <a:pt x="21562" y="65910"/>
                </a:lnTo>
                <a:lnTo>
                  <a:pt x="21457" y="54744"/>
                </a:lnTo>
                <a:lnTo>
                  <a:pt x="22242" y="51434"/>
                </a:lnTo>
                <a:lnTo>
                  <a:pt x="23559" y="47640"/>
                </a:lnTo>
                <a:lnTo>
                  <a:pt x="25231" y="43523"/>
                </a:lnTo>
                <a:lnTo>
                  <a:pt x="26345" y="39985"/>
                </a:lnTo>
                <a:lnTo>
                  <a:pt x="27089" y="36833"/>
                </a:lnTo>
                <a:lnTo>
                  <a:pt x="27584" y="33937"/>
                </a:lnTo>
                <a:lnTo>
                  <a:pt x="28708" y="31213"/>
                </a:lnTo>
                <a:lnTo>
                  <a:pt x="30250" y="28603"/>
                </a:lnTo>
                <a:lnTo>
                  <a:pt x="32074" y="26070"/>
                </a:lnTo>
                <a:lnTo>
                  <a:pt x="34083" y="24380"/>
                </a:lnTo>
                <a:lnTo>
                  <a:pt x="36215" y="23254"/>
                </a:lnTo>
                <a:lnTo>
                  <a:pt x="38431" y="22504"/>
                </a:lnTo>
                <a:lnTo>
                  <a:pt x="41495" y="22003"/>
                </a:lnTo>
                <a:lnTo>
                  <a:pt x="45125" y="21670"/>
                </a:lnTo>
                <a:lnTo>
                  <a:pt x="49134" y="21447"/>
                </a:lnTo>
                <a:lnTo>
                  <a:pt x="52599" y="20505"/>
                </a:lnTo>
                <a:lnTo>
                  <a:pt x="58567" y="17342"/>
                </a:lnTo>
                <a:lnTo>
                  <a:pt x="61270" y="16975"/>
                </a:lnTo>
                <a:lnTo>
                  <a:pt x="63865" y="17523"/>
                </a:lnTo>
                <a:lnTo>
                  <a:pt x="68865" y="20250"/>
                </a:lnTo>
                <a:lnTo>
                  <a:pt x="71310" y="22088"/>
                </a:lnTo>
                <a:lnTo>
                  <a:pt x="73734" y="24107"/>
                </a:lnTo>
                <a:lnTo>
                  <a:pt x="76144" y="26247"/>
                </a:lnTo>
                <a:lnTo>
                  <a:pt x="80937" y="30742"/>
                </a:lnTo>
                <a:lnTo>
                  <a:pt x="88098" y="37735"/>
                </a:lnTo>
                <a:lnTo>
                  <a:pt x="89689" y="40889"/>
                </a:lnTo>
                <a:lnTo>
                  <a:pt x="90748" y="44578"/>
                </a:lnTo>
                <a:lnTo>
                  <a:pt x="91454" y="48626"/>
                </a:lnTo>
                <a:lnTo>
                  <a:pt x="91926" y="52118"/>
                </a:lnTo>
                <a:lnTo>
                  <a:pt x="92240" y="55240"/>
                </a:lnTo>
                <a:lnTo>
                  <a:pt x="92450" y="58115"/>
                </a:lnTo>
                <a:lnTo>
                  <a:pt x="92589" y="61619"/>
                </a:lnTo>
                <a:lnTo>
                  <a:pt x="92832" y="75661"/>
                </a:lnTo>
                <a:lnTo>
                  <a:pt x="92867" y="84937"/>
                </a:lnTo>
                <a:lnTo>
                  <a:pt x="92868" y="79114"/>
                </a:lnTo>
                <a:lnTo>
                  <a:pt x="93662" y="77206"/>
                </a:lnTo>
                <a:lnTo>
                  <a:pt x="96661" y="70852"/>
                </a:lnTo>
                <a:lnTo>
                  <a:pt x="97778" y="66935"/>
                </a:lnTo>
                <a:lnTo>
                  <a:pt x="98522" y="62737"/>
                </a:lnTo>
                <a:lnTo>
                  <a:pt x="99020" y="58350"/>
                </a:lnTo>
                <a:lnTo>
                  <a:pt x="100144" y="53839"/>
                </a:lnTo>
                <a:lnTo>
                  <a:pt x="101687" y="49243"/>
                </a:lnTo>
                <a:lnTo>
                  <a:pt x="103511" y="44592"/>
                </a:lnTo>
                <a:lnTo>
                  <a:pt x="105520" y="39904"/>
                </a:lnTo>
                <a:lnTo>
                  <a:pt x="109869" y="30461"/>
                </a:lnTo>
                <a:lnTo>
                  <a:pt x="112139" y="26515"/>
                </a:lnTo>
                <a:lnTo>
                  <a:pt x="114447" y="23090"/>
                </a:lnTo>
                <a:lnTo>
                  <a:pt x="116778" y="20013"/>
                </a:lnTo>
                <a:lnTo>
                  <a:pt x="119127" y="17168"/>
                </a:lnTo>
                <a:lnTo>
                  <a:pt x="121487" y="14477"/>
                </a:lnTo>
                <a:lnTo>
                  <a:pt x="123854" y="11890"/>
                </a:lnTo>
                <a:lnTo>
                  <a:pt x="128600" y="6898"/>
                </a:lnTo>
                <a:lnTo>
                  <a:pt x="130978" y="4456"/>
                </a:lnTo>
                <a:lnTo>
                  <a:pt x="134149" y="2827"/>
                </a:lnTo>
                <a:lnTo>
                  <a:pt x="137852" y="1742"/>
                </a:lnTo>
                <a:lnTo>
                  <a:pt x="141907" y="1019"/>
                </a:lnTo>
                <a:lnTo>
                  <a:pt x="145405" y="536"/>
                </a:lnTo>
                <a:lnTo>
                  <a:pt x="151407" y="0"/>
                </a:lnTo>
                <a:lnTo>
                  <a:pt x="154120" y="651"/>
                </a:lnTo>
                <a:lnTo>
                  <a:pt x="159249" y="3491"/>
                </a:lnTo>
                <a:lnTo>
                  <a:pt x="164175" y="5282"/>
                </a:lnTo>
                <a:lnTo>
                  <a:pt x="166600" y="5759"/>
                </a:lnTo>
                <a:lnTo>
                  <a:pt x="171411" y="8407"/>
                </a:lnTo>
                <a:lnTo>
                  <a:pt x="173805" y="10224"/>
                </a:lnTo>
                <a:lnTo>
                  <a:pt x="175400" y="13023"/>
                </a:lnTo>
                <a:lnTo>
                  <a:pt x="176465" y="16477"/>
                </a:lnTo>
                <a:lnTo>
                  <a:pt x="177175" y="20366"/>
                </a:lnTo>
                <a:lnTo>
                  <a:pt x="177648" y="23753"/>
                </a:lnTo>
                <a:lnTo>
                  <a:pt x="177963" y="26805"/>
                </a:lnTo>
                <a:lnTo>
                  <a:pt x="178173" y="29633"/>
                </a:lnTo>
                <a:lnTo>
                  <a:pt x="179107" y="32312"/>
                </a:lnTo>
                <a:lnTo>
                  <a:pt x="180523" y="34892"/>
                </a:lnTo>
                <a:lnTo>
                  <a:pt x="182261" y="37406"/>
                </a:lnTo>
                <a:lnTo>
                  <a:pt x="183420" y="39876"/>
                </a:lnTo>
                <a:lnTo>
                  <a:pt x="184193" y="42316"/>
                </a:lnTo>
                <a:lnTo>
                  <a:pt x="184707" y="44736"/>
                </a:lnTo>
                <a:lnTo>
                  <a:pt x="185051" y="47144"/>
                </a:lnTo>
                <a:lnTo>
                  <a:pt x="185279" y="49542"/>
                </a:lnTo>
                <a:lnTo>
                  <a:pt x="185432" y="51935"/>
                </a:lnTo>
                <a:lnTo>
                  <a:pt x="185534" y="54324"/>
                </a:lnTo>
                <a:lnTo>
                  <a:pt x="185646" y="59095"/>
                </a:lnTo>
                <a:lnTo>
                  <a:pt x="185710" y="66244"/>
                </a:lnTo>
                <a:lnTo>
                  <a:pt x="186513" y="67832"/>
                </a:lnTo>
                <a:lnTo>
                  <a:pt x="187842" y="68891"/>
                </a:lnTo>
                <a:lnTo>
                  <a:pt x="189521" y="69597"/>
                </a:lnTo>
                <a:lnTo>
                  <a:pt x="190641" y="70861"/>
                </a:lnTo>
                <a:lnTo>
                  <a:pt x="191388" y="72498"/>
                </a:lnTo>
                <a:lnTo>
                  <a:pt x="192881" y="781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PenAnnotation514"/>
          <p:cNvSpPr/>
          <p:nvPr/>
        </p:nvSpPr>
        <p:spPr>
          <a:xfrm>
            <a:off x="7629525" y="3207872"/>
            <a:ext cx="121444" cy="113935"/>
          </a:xfrm>
          <a:custGeom>
            <a:avLst/>
            <a:gdLst/>
            <a:ahLst/>
            <a:cxnLst/>
            <a:rect l="0" t="0" r="0" b="0"/>
            <a:pathLst>
              <a:path w="121444" h="113935">
                <a:moveTo>
                  <a:pt x="0" y="78253"/>
                </a:moveTo>
                <a:lnTo>
                  <a:pt x="30060" y="78253"/>
                </a:lnTo>
                <a:lnTo>
                  <a:pt x="32740" y="77459"/>
                </a:lnTo>
                <a:lnTo>
                  <a:pt x="35321" y="76136"/>
                </a:lnTo>
                <a:lnTo>
                  <a:pt x="37834" y="74460"/>
                </a:lnTo>
                <a:lnTo>
                  <a:pt x="40304" y="73343"/>
                </a:lnTo>
                <a:lnTo>
                  <a:pt x="42744" y="72599"/>
                </a:lnTo>
                <a:lnTo>
                  <a:pt x="45165" y="72102"/>
                </a:lnTo>
                <a:lnTo>
                  <a:pt x="48366" y="70977"/>
                </a:lnTo>
                <a:lnTo>
                  <a:pt x="52087" y="69433"/>
                </a:lnTo>
                <a:lnTo>
                  <a:pt x="56157" y="67611"/>
                </a:lnTo>
                <a:lnTo>
                  <a:pt x="59663" y="65602"/>
                </a:lnTo>
                <a:lnTo>
                  <a:pt x="62793" y="63469"/>
                </a:lnTo>
                <a:lnTo>
                  <a:pt x="65675" y="61253"/>
                </a:lnTo>
                <a:lnTo>
                  <a:pt x="69183" y="59776"/>
                </a:lnTo>
                <a:lnTo>
                  <a:pt x="73110" y="58791"/>
                </a:lnTo>
                <a:lnTo>
                  <a:pt x="77314" y="58134"/>
                </a:lnTo>
                <a:lnTo>
                  <a:pt x="80912" y="56903"/>
                </a:lnTo>
                <a:lnTo>
                  <a:pt x="84104" y="55288"/>
                </a:lnTo>
                <a:lnTo>
                  <a:pt x="87025" y="53418"/>
                </a:lnTo>
                <a:lnTo>
                  <a:pt x="89766" y="51377"/>
                </a:lnTo>
                <a:lnTo>
                  <a:pt x="92388" y="49223"/>
                </a:lnTo>
                <a:lnTo>
                  <a:pt x="94930" y="46993"/>
                </a:lnTo>
                <a:lnTo>
                  <a:pt x="97418" y="45507"/>
                </a:lnTo>
                <a:lnTo>
                  <a:pt x="99870" y="44516"/>
                </a:lnTo>
                <a:lnTo>
                  <a:pt x="102299" y="43855"/>
                </a:lnTo>
                <a:lnTo>
                  <a:pt x="104712" y="42621"/>
                </a:lnTo>
                <a:lnTo>
                  <a:pt x="107114" y="41004"/>
                </a:lnTo>
                <a:lnTo>
                  <a:pt x="109509" y="39133"/>
                </a:lnTo>
                <a:lnTo>
                  <a:pt x="111106" y="37092"/>
                </a:lnTo>
                <a:lnTo>
                  <a:pt x="112171" y="34937"/>
                </a:lnTo>
                <a:lnTo>
                  <a:pt x="113879" y="29568"/>
                </a:lnTo>
                <a:lnTo>
                  <a:pt x="114113" y="26717"/>
                </a:lnTo>
                <a:lnTo>
                  <a:pt x="114263" y="22212"/>
                </a:lnTo>
                <a:lnTo>
                  <a:pt x="114289" y="17639"/>
                </a:lnTo>
                <a:lnTo>
                  <a:pt x="113499" y="15618"/>
                </a:lnTo>
                <a:lnTo>
                  <a:pt x="112178" y="13478"/>
                </a:lnTo>
                <a:lnTo>
                  <a:pt x="108148" y="8131"/>
                </a:lnTo>
                <a:lnTo>
                  <a:pt x="105481" y="5283"/>
                </a:lnTo>
                <a:lnTo>
                  <a:pt x="103657" y="3413"/>
                </a:lnTo>
                <a:lnTo>
                  <a:pt x="101649" y="2165"/>
                </a:lnTo>
                <a:lnTo>
                  <a:pt x="99516" y="1334"/>
                </a:lnTo>
                <a:lnTo>
                  <a:pt x="97300" y="780"/>
                </a:lnTo>
                <a:lnTo>
                  <a:pt x="95029" y="410"/>
                </a:lnTo>
                <a:lnTo>
                  <a:pt x="92721" y="164"/>
                </a:lnTo>
                <a:lnTo>
                  <a:pt x="90389" y="0"/>
                </a:lnTo>
                <a:lnTo>
                  <a:pt x="88041" y="684"/>
                </a:lnTo>
                <a:lnTo>
                  <a:pt x="85681" y="1934"/>
                </a:lnTo>
                <a:lnTo>
                  <a:pt x="83314" y="3561"/>
                </a:lnTo>
                <a:lnTo>
                  <a:pt x="80149" y="4646"/>
                </a:lnTo>
                <a:lnTo>
                  <a:pt x="76451" y="5369"/>
                </a:lnTo>
                <a:lnTo>
                  <a:pt x="72399" y="5851"/>
                </a:lnTo>
                <a:lnTo>
                  <a:pt x="68903" y="6966"/>
                </a:lnTo>
                <a:lnTo>
                  <a:pt x="65779" y="8503"/>
                </a:lnTo>
                <a:lnTo>
                  <a:pt x="62903" y="10322"/>
                </a:lnTo>
                <a:lnTo>
                  <a:pt x="60191" y="13122"/>
                </a:lnTo>
                <a:lnTo>
                  <a:pt x="57590" y="16576"/>
                </a:lnTo>
                <a:lnTo>
                  <a:pt x="55062" y="20466"/>
                </a:lnTo>
                <a:lnTo>
                  <a:pt x="52582" y="23853"/>
                </a:lnTo>
                <a:lnTo>
                  <a:pt x="50137" y="26905"/>
                </a:lnTo>
                <a:lnTo>
                  <a:pt x="47711" y="29733"/>
                </a:lnTo>
                <a:lnTo>
                  <a:pt x="44508" y="32413"/>
                </a:lnTo>
                <a:lnTo>
                  <a:pt x="40784" y="34993"/>
                </a:lnTo>
                <a:lnTo>
                  <a:pt x="36714" y="37507"/>
                </a:lnTo>
                <a:lnTo>
                  <a:pt x="34001" y="39976"/>
                </a:lnTo>
                <a:lnTo>
                  <a:pt x="32193" y="42416"/>
                </a:lnTo>
                <a:lnTo>
                  <a:pt x="30987" y="44836"/>
                </a:lnTo>
                <a:lnTo>
                  <a:pt x="29389" y="47244"/>
                </a:lnTo>
                <a:lnTo>
                  <a:pt x="27530" y="49643"/>
                </a:lnTo>
                <a:lnTo>
                  <a:pt x="25497" y="52035"/>
                </a:lnTo>
                <a:lnTo>
                  <a:pt x="23348" y="55218"/>
                </a:lnTo>
                <a:lnTo>
                  <a:pt x="21121" y="58928"/>
                </a:lnTo>
                <a:lnTo>
                  <a:pt x="18843" y="62988"/>
                </a:lnTo>
                <a:lnTo>
                  <a:pt x="17324" y="66489"/>
                </a:lnTo>
                <a:lnTo>
                  <a:pt x="16312" y="69616"/>
                </a:lnTo>
                <a:lnTo>
                  <a:pt x="15638" y="72495"/>
                </a:lnTo>
                <a:lnTo>
                  <a:pt x="15187" y="76002"/>
                </a:lnTo>
                <a:lnTo>
                  <a:pt x="14887" y="79927"/>
                </a:lnTo>
                <a:lnTo>
                  <a:pt x="14554" y="87728"/>
                </a:lnTo>
                <a:lnTo>
                  <a:pt x="14366" y="96582"/>
                </a:lnTo>
                <a:lnTo>
                  <a:pt x="14322" y="101745"/>
                </a:lnTo>
                <a:lnTo>
                  <a:pt x="15104" y="104233"/>
                </a:lnTo>
                <a:lnTo>
                  <a:pt x="16419" y="106685"/>
                </a:lnTo>
                <a:lnTo>
                  <a:pt x="18090" y="109114"/>
                </a:lnTo>
                <a:lnTo>
                  <a:pt x="20790" y="110733"/>
                </a:lnTo>
                <a:lnTo>
                  <a:pt x="24179" y="111812"/>
                </a:lnTo>
                <a:lnTo>
                  <a:pt x="28026" y="112532"/>
                </a:lnTo>
                <a:lnTo>
                  <a:pt x="32177" y="113012"/>
                </a:lnTo>
                <a:lnTo>
                  <a:pt x="36533" y="113332"/>
                </a:lnTo>
                <a:lnTo>
                  <a:pt x="44812" y="113687"/>
                </a:lnTo>
                <a:lnTo>
                  <a:pt x="51137" y="113845"/>
                </a:lnTo>
                <a:lnTo>
                  <a:pt x="62953" y="113934"/>
                </a:lnTo>
                <a:lnTo>
                  <a:pt x="67368" y="113153"/>
                </a:lnTo>
                <a:lnTo>
                  <a:pt x="71900" y="111838"/>
                </a:lnTo>
                <a:lnTo>
                  <a:pt x="76508" y="110168"/>
                </a:lnTo>
                <a:lnTo>
                  <a:pt x="81168" y="108261"/>
                </a:lnTo>
                <a:lnTo>
                  <a:pt x="85862" y="106195"/>
                </a:lnTo>
                <a:lnTo>
                  <a:pt x="90578" y="104025"/>
                </a:lnTo>
                <a:lnTo>
                  <a:pt x="94516" y="102578"/>
                </a:lnTo>
                <a:lnTo>
                  <a:pt x="97935" y="101613"/>
                </a:lnTo>
                <a:lnTo>
                  <a:pt x="101010" y="100970"/>
                </a:lnTo>
                <a:lnTo>
                  <a:pt x="104646" y="99747"/>
                </a:lnTo>
                <a:lnTo>
                  <a:pt x="108657" y="98139"/>
                </a:lnTo>
                <a:lnTo>
                  <a:pt x="121443" y="9254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PenAnnotation515"/>
          <p:cNvSpPr/>
          <p:nvPr/>
        </p:nvSpPr>
        <p:spPr>
          <a:xfrm>
            <a:off x="7943982" y="3078956"/>
            <a:ext cx="121187" cy="128588"/>
          </a:xfrm>
          <a:custGeom>
            <a:avLst/>
            <a:gdLst/>
            <a:ahLst/>
            <a:cxnLst/>
            <a:rect l="0" t="0" r="0" b="0"/>
            <a:pathLst>
              <a:path w="121187" h="128588">
                <a:moveTo>
                  <a:pt x="71305" y="0"/>
                </a:moveTo>
                <a:lnTo>
                  <a:pt x="61362" y="0"/>
                </a:lnTo>
                <a:lnTo>
                  <a:pt x="59913" y="794"/>
                </a:lnTo>
                <a:lnTo>
                  <a:pt x="58948" y="2116"/>
                </a:lnTo>
                <a:lnTo>
                  <a:pt x="58304" y="3792"/>
                </a:lnTo>
                <a:lnTo>
                  <a:pt x="57082" y="4909"/>
                </a:lnTo>
                <a:lnTo>
                  <a:pt x="55473" y="5654"/>
                </a:lnTo>
                <a:lnTo>
                  <a:pt x="53606" y="6151"/>
                </a:lnTo>
                <a:lnTo>
                  <a:pt x="50774" y="8069"/>
                </a:lnTo>
                <a:lnTo>
                  <a:pt x="47299" y="10936"/>
                </a:lnTo>
                <a:lnTo>
                  <a:pt x="43395" y="14434"/>
                </a:lnTo>
                <a:lnTo>
                  <a:pt x="39998" y="16767"/>
                </a:lnTo>
                <a:lnTo>
                  <a:pt x="36940" y="18321"/>
                </a:lnTo>
                <a:lnTo>
                  <a:pt x="34108" y="19358"/>
                </a:lnTo>
                <a:lnTo>
                  <a:pt x="30632" y="21636"/>
                </a:lnTo>
                <a:lnTo>
                  <a:pt x="26727" y="24743"/>
                </a:lnTo>
                <a:lnTo>
                  <a:pt x="22536" y="28402"/>
                </a:lnTo>
                <a:lnTo>
                  <a:pt x="15764" y="34583"/>
                </a:lnTo>
                <a:lnTo>
                  <a:pt x="10107" y="39976"/>
                </a:lnTo>
                <a:lnTo>
                  <a:pt x="4948" y="45019"/>
                </a:lnTo>
                <a:lnTo>
                  <a:pt x="3255" y="47475"/>
                </a:lnTo>
                <a:lnTo>
                  <a:pt x="2126" y="49906"/>
                </a:lnTo>
                <a:lnTo>
                  <a:pt x="0" y="56726"/>
                </a:lnTo>
                <a:lnTo>
                  <a:pt x="2043" y="59078"/>
                </a:lnTo>
                <a:lnTo>
                  <a:pt x="3699" y="60816"/>
                </a:lnTo>
                <a:lnTo>
                  <a:pt x="5597" y="61975"/>
                </a:lnTo>
                <a:lnTo>
                  <a:pt x="7655" y="62748"/>
                </a:lnTo>
                <a:lnTo>
                  <a:pt x="9823" y="63263"/>
                </a:lnTo>
                <a:lnTo>
                  <a:pt x="12854" y="64400"/>
                </a:lnTo>
                <a:lnTo>
                  <a:pt x="16463" y="65952"/>
                </a:lnTo>
                <a:lnTo>
                  <a:pt x="20456" y="67780"/>
                </a:lnTo>
                <a:lnTo>
                  <a:pt x="24706" y="68999"/>
                </a:lnTo>
                <a:lnTo>
                  <a:pt x="29126" y="69812"/>
                </a:lnTo>
                <a:lnTo>
                  <a:pt x="33661" y="70354"/>
                </a:lnTo>
                <a:lnTo>
                  <a:pt x="38271" y="70715"/>
                </a:lnTo>
                <a:lnTo>
                  <a:pt x="42932" y="70956"/>
                </a:lnTo>
                <a:lnTo>
                  <a:pt x="52345" y="71223"/>
                </a:lnTo>
                <a:lnTo>
                  <a:pt x="79872" y="71409"/>
                </a:lnTo>
                <a:lnTo>
                  <a:pt x="84954" y="72212"/>
                </a:lnTo>
                <a:lnTo>
                  <a:pt x="89136" y="73541"/>
                </a:lnTo>
                <a:lnTo>
                  <a:pt x="92717" y="75221"/>
                </a:lnTo>
                <a:lnTo>
                  <a:pt x="95898" y="77135"/>
                </a:lnTo>
                <a:lnTo>
                  <a:pt x="98813" y="79205"/>
                </a:lnTo>
                <a:lnTo>
                  <a:pt x="101550" y="81378"/>
                </a:lnTo>
                <a:lnTo>
                  <a:pt x="104169" y="83621"/>
                </a:lnTo>
                <a:lnTo>
                  <a:pt x="106708" y="85910"/>
                </a:lnTo>
                <a:lnTo>
                  <a:pt x="109194" y="88229"/>
                </a:lnTo>
                <a:lnTo>
                  <a:pt x="111645" y="89776"/>
                </a:lnTo>
                <a:lnTo>
                  <a:pt x="114074" y="90807"/>
                </a:lnTo>
                <a:lnTo>
                  <a:pt x="116486" y="91494"/>
                </a:lnTo>
                <a:lnTo>
                  <a:pt x="118094" y="92746"/>
                </a:lnTo>
                <a:lnTo>
                  <a:pt x="119167" y="94374"/>
                </a:lnTo>
                <a:lnTo>
                  <a:pt x="121186" y="99682"/>
                </a:lnTo>
                <a:lnTo>
                  <a:pt x="119139" y="101982"/>
                </a:lnTo>
                <a:lnTo>
                  <a:pt x="117481" y="103707"/>
                </a:lnTo>
                <a:lnTo>
                  <a:pt x="115583" y="104857"/>
                </a:lnTo>
                <a:lnTo>
                  <a:pt x="113524" y="105623"/>
                </a:lnTo>
                <a:lnTo>
                  <a:pt x="111358" y="106134"/>
                </a:lnTo>
                <a:lnTo>
                  <a:pt x="109119" y="106475"/>
                </a:lnTo>
                <a:lnTo>
                  <a:pt x="106834" y="106702"/>
                </a:lnTo>
                <a:lnTo>
                  <a:pt x="104515" y="106853"/>
                </a:lnTo>
                <a:lnTo>
                  <a:pt x="101382" y="108542"/>
                </a:lnTo>
                <a:lnTo>
                  <a:pt x="97706" y="111255"/>
                </a:lnTo>
                <a:lnTo>
                  <a:pt x="93670" y="114651"/>
                </a:lnTo>
                <a:lnTo>
                  <a:pt x="90183" y="116915"/>
                </a:lnTo>
                <a:lnTo>
                  <a:pt x="87065" y="118425"/>
                </a:lnTo>
                <a:lnTo>
                  <a:pt x="84193" y="119431"/>
                </a:lnTo>
                <a:lnTo>
                  <a:pt x="81484" y="120896"/>
                </a:lnTo>
                <a:lnTo>
                  <a:pt x="78886" y="122666"/>
                </a:lnTo>
                <a:lnTo>
                  <a:pt x="76358" y="124640"/>
                </a:lnTo>
                <a:lnTo>
                  <a:pt x="73086" y="125956"/>
                </a:lnTo>
                <a:lnTo>
                  <a:pt x="69318" y="126833"/>
                </a:lnTo>
                <a:lnTo>
                  <a:pt x="65217" y="127418"/>
                </a:lnTo>
                <a:lnTo>
                  <a:pt x="61691" y="127807"/>
                </a:lnTo>
                <a:lnTo>
                  <a:pt x="58545" y="128068"/>
                </a:lnTo>
                <a:lnTo>
                  <a:pt x="55655" y="128241"/>
                </a:lnTo>
                <a:lnTo>
                  <a:pt x="50326" y="128433"/>
                </a:lnTo>
                <a:lnTo>
                  <a:pt x="42937" y="128567"/>
                </a:lnTo>
                <a:lnTo>
                  <a:pt x="35586" y="1285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PenAnnotation516"/>
          <p:cNvSpPr/>
          <p:nvPr/>
        </p:nvSpPr>
        <p:spPr>
          <a:xfrm>
            <a:off x="8079581" y="3057525"/>
            <a:ext cx="128492" cy="99894"/>
          </a:xfrm>
          <a:custGeom>
            <a:avLst/>
            <a:gdLst/>
            <a:ahLst/>
            <a:cxnLst/>
            <a:rect l="0" t="0" r="0" b="0"/>
            <a:pathLst>
              <a:path w="128492" h="99894">
                <a:moveTo>
                  <a:pt x="0" y="21431"/>
                </a:moveTo>
                <a:lnTo>
                  <a:pt x="0" y="34700"/>
                </a:lnTo>
                <a:lnTo>
                  <a:pt x="2116" y="37382"/>
                </a:lnTo>
                <a:lnTo>
                  <a:pt x="3793" y="39209"/>
                </a:lnTo>
                <a:lnTo>
                  <a:pt x="7771" y="43355"/>
                </a:lnTo>
                <a:lnTo>
                  <a:pt x="9943" y="45572"/>
                </a:lnTo>
                <a:lnTo>
                  <a:pt x="11391" y="48637"/>
                </a:lnTo>
                <a:lnTo>
                  <a:pt x="12356" y="52268"/>
                </a:lnTo>
                <a:lnTo>
                  <a:pt x="13001" y="56277"/>
                </a:lnTo>
                <a:lnTo>
                  <a:pt x="14223" y="59743"/>
                </a:lnTo>
                <a:lnTo>
                  <a:pt x="15831" y="62847"/>
                </a:lnTo>
                <a:lnTo>
                  <a:pt x="17699" y="65711"/>
                </a:lnTo>
                <a:lnTo>
                  <a:pt x="19737" y="69207"/>
                </a:lnTo>
                <a:lnTo>
                  <a:pt x="21889" y="73125"/>
                </a:lnTo>
                <a:lnTo>
                  <a:pt x="24118" y="77325"/>
                </a:lnTo>
                <a:lnTo>
                  <a:pt x="26397" y="80125"/>
                </a:lnTo>
                <a:lnTo>
                  <a:pt x="28711" y="81992"/>
                </a:lnTo>
                <a:lnTo>
                  <a:pt x="31046" y="83236"/>
                </a:lnTo>
                <a:lnTo>
                  <a:pt x="33398" y="84859"/>
                </a:lnTo>
                <a:lnTo>
                  <a:pt x="35759" y="86735"/>
                </a:lnTo>
                <a:lnTo>
                  <a:pt x="38127" y="88780"/>
                </a:lnTo>
                <a:lnTo>
                  <a:pt x="41293" y="90936"/>
                </a:lnTo>
                <a:lnTo>
                  <a:pt x="44991" y="93168"/>
                </a:lnTo>
                <a:lnTo>
                  <a:pt x="49044" y="95449"/>
                </a:lnTo>
                <a:lnTo>
                  <a:pt x="52539" y="96970"/>
                </a:lnTo>
                <a:lnTo>
                  <a:pt x="55664" y="97984"/>
                </a:lnTo>
                <a:lnTo>
                  <a:pt x="58540" y="98660"/>
                </a:lnTo>
                <a:lnTo>
                  <a:pt x="61252" y="99111"/>
                </a:lnTo>
                <a:lnTo>
                  <a:pt x="63853" y="99411"/>
                </a:lnTo>
                <a:lnTo>
                  <a:pt x="66381" y="99611"/>
                </a:lnTo>
                <a:lnTo>
                  <a:pt x="68861" y="99745"/>
                </a:lnTo>
                <a:lnTo>
                  <a:pt x="73732" y="99893"/>
                </a:lnTo>
                <a:lnTo>
                  <a:pt x="76935" y="99139"/>
                </a:lnTo>
                <a:lnTo>
                  <a:pt x="80659" y="97843"/>
                </a:lnTo>
                <a:lnTo>
                  <a:pt x="84729" y="96185"/>
                </a:lnTo>
                <a:lnTo>
                  <a:pt x="88236" y="95079"/>
                </a:lnTo>
                <a:lnTo>
                  <a:pt x="91368" y="94342"/>
                </a:lnTo>
                <a:lnTo>
                  <a:pt x="94249" y="93851"/>
                </a:lnTo>
                <a:lnTo>
                  <a:pt x="96170" y="92729"/>
                </a:lnTo>
                <a:lnTo>
                  <a:pt x="97451" y="91188"/>
                </a:lnTo>
                <a:lnTo>
                  <a:pt x="98305" y="89367"/>
                </a:lnTo>
                <a:lnTo>
                  <a:pt x="100461" y="87359"/>
                </a:lnTo>
                <a:lnTo>
                  <a:pt x="103486" y="85227"/>
                </a:lnTo>
                <a:lnTo>
                  <a:pt x="112164" y="79894"/>
                </a:lnTo>
                <a:lnTo>
                  <a:pt x="115467" y="77048"/>
                </a:lnTo>
                <a:lnTo>
                  <a:pt x="117459" y="75177"/>
                </a:lnTo>
                <a:lnTo>
                  <a:pt x="118787" y="72343"/>
                </a:lnTo>
                <a:lnTo>
                  <a:pt x="119673" y="68866"/>
                </a:lnTo>
                <a:lnTo>
                  <a:pt x="120264" y="64961"/>
                </a:lnTo>
                <a:lnTo>
                  <a:pt x="121450" y="60770"/>
                </a:lnTo>
                <a:lnTo>
                  <a:pt x="123036" y="56388"/>
                </a:lnTo>
                <a:lnTo>
                  <a:pt x="124887" y="51879"/>
                </a:lnTo>
                <a:lnTo>
                  <a:pt x="126120" y="47286"/>
                </a:lnTo>
                <a:lnTo>
                  <a:pt x="126942" y="42636"/>
                </a:lnTo>
                <a:lnTo>
                  <a:pt x="127491" y="37949"/>
                </a:lnTo>
                <a:lnTo>
                  <a:pt x="127856" y="34030"/>
                </a:lnTo>
                <a:lnTo>
                  <a:pt x="128100" y="30624"/>
                </a:lnTo>
                <a:lnTo>
                  <a:pt x="128262" y="27560"/>
                </a:lnTo>
                <a:lnTo>
                  <a:pt x="128442" y="22038"/>
                </a:lnTo>
                <a:lnTo>
                  <a:pt x="128491" y="19455"/>
                </a:lnTo>
                <a:lnTo>
                  <a:pt x="127729" y="16938"/>
                </a:lnTo>
                <a:lnTo>
                  <a:pt x="126428" y="14467"/>
                </a:lnTo>
                <a:lnTo>
                  <a:pt x="124766" y="12026"/>
                </a:lnTo>
                <a:lnTo>
                  <a:pt x="123659" y="9604"/>
                </a:lnTo>
                <a:lnTo>
                  <a:pt x="122921" y="7197"/>
                </a:lnTo>
                <a:lnTo>
                  <a:pt x="122428" y="4798"/>
                </a:lnTo>
                <a:lnTo>
                  <a:pt x="121306" y="3198"/>
                </a:lnTo>
                <a:lnTo>
                  <a:pt x="119765" y="2132"/>
                </a:lnTo>
                <a:lnTo>
                  <a:pt x="115380" y="421"/>
                </a:lnTo>
                <a:lnTo>
                  <a:pt x="112663" y="187"/>
                </a:lnTo>
                <a:lnTo>
                  <a:pt x="108244" y="37"/>
                </a:lnTo>
                <a:lnTo>
                  <a:pt x="10001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PenAnnotation517"/>
          <p:cNvSpPr/>
          <p:nvPr/>
        </p:nvSpPr>
        <p:spPr>
          <a:xfrm>
            <a:off x="8251067" y="3003402"/>
            <a:ext cx="107120" cy="175564"/>
          </a:xfrm>
          <a:custGeom>
            <a:avLst/>
            <a:gdLst/>
            <a:ahLst/>
            <a:cxnLst/>
            <a:rect l="0" t="0" r="0" b="0"/>
            <a:pathLst>
              <a:path w="107120" h="175564">
                <a:moveTo>
                  <a:pt x="49970" y="4116"/>
                </a:moveTo>
                <a:lnTo>
                  <a:pt x="39121" y="4116"/>
                </a:lnTo>
                <a:lnTo>
                  <a:pt x="37975" y="3323"/>
                </a:lnTo>
                <a:lnTo>
                  <a:pt x="37211" y="2000"/>
                </a:lnTo>
                <a:lnTo>
                  <a:pt x="36702" y="324"/>
                </a:lnTo>
                <a:lnTo>
                  <a:pt x="35569" y="0"/>
                </a:lnTo>
                <a:lnTo>
                  <a:pt x="34019" y="579"/>
                </a:lnTo>
                <a:lnTo>
                  <a:pt x="32193" y="1758"/>
                </a:lnTo>
                <a:lnTo>
                  <a:pt x="30181" y="3338"/>
                </a:lnTo>
                <a:lnTo>
                  <a:pt x="28046" y="5185"/>
                </a:lnTo>
                <a:lnTo>
                  <a:pt x="25830" y="7210"/>
                </a:lnTo>
                <a:lnTo>
                  <a:pt x="21249" y="11577"/>
                </a:lnTo>
                <a:lnTo>
                  <a:pt x="18917" y="13852"/>
                </a:lnTo>
                <a:lnTo>
                  <a:pt x="16567" y="16957"/>
                </a:lnTo>
                <a:lnTo>
                  <a:pt x="14209" y="20614"/>
                </a:lnTo>
                <a:lnTo>
                  <a:pt x="11841" y="24640"/>
                </a:lnTo>
                <a:lnTo>
                  <a:pt x="9470" y="28117"/>
                </a:lnTo>
                <a:lnTo>
                  <a:pt x="7094" y="31230"/>
                </a:lnTo>
                <a:lnTo>
                  <a:pt x="4717" y="34098"/>
                </a:lnTo>
                <a:lnTo>
                  <a:pt x="2077" y="39402"/>
                </a:lnTo>
                <a:lnTo>
                  <a:pt x="1372" y="41928"/>
                </a:lnTo>
                <a:lnTo>
                  <a:pt x="903" y="45199"/>
                </a:lnTo>
                <a:lnTo>
                  <a:pt x="590" y="48967"/>
                </a:lnTo>
                <a:lnTo>
                  <a:pt x="0" y="60546"/>
                </a:lnTo>
                <a:lnTo>
                  <a:pt x="2097" y="63063"/>
                </a:lnTo>
                <a:lnTo>
                  <a:pt x="3767" y="64845"/>
                </a:lnTo>
                <a:lnTo>
                  <a:pt x="5675" y="66034"/>
                </a:lnTo>
                <a:lnTo>
                  <a:pt x="7740" y="66826"/>
                </a:lnTo>
                <a:lnTo>
                  <a:pt x="9910" y="67354"/>
                </a:lnTo>
                <a:lnTo>
                  <a:pt x="12151" y="68500"/>
                </a:lnTo>
                <a:lnTo>
                  <a:pt x="14439" y="70057"/>
                </a:lnTo>
                <a:lnTo>
                  <a:pt x="16757" y="71889"/>
                </a:lnTo>
                <a:lnTo>
                  <a:pt x="19097" y="73111"/>
                </a:lnTo>
                <a:lnTo>
                  <a:pt x="21451" y="73925"/>
                </a:lnTo>
                <a:lnTo>
                  <a:pt x="23813" y="74468"/>
                </a:lnTo>
                <a:lnTo>
                  <a:pt x="26182" y="74830"/>
                </a:lnTo>
                <a:lnTo>
                  <a:pt x="28555" y="75071"/>
                </a:lnTo>
                <a:lnTo>
                  <a:pt x="30931" y="75232"/>
                </a:lnTo>
                <a:lnTo>
                  <a:pt x="33309" y="76133"/>
                </a:lnTo>
                <a:lnTo>
                  <a:pt x="35688" y="77527"/>
                </a:lnTo>
                <a:lnTo>
                  <a:pt x="38067" y="79251"/>
                </a:lnTo>
                <a:lnTo>
                  <a:pt x="40447" y="80400"/>
                </a:lnTo>
                <a:lnTo>
                  <a:pt x="42828" y="81166"/>
                </a:lnTo>
                <a:lnTo>
                  <a:pt x="45209" y="81676"/>
                </a:lnTo>
                <a:lnTo>
                  <a:pt x="47590" y="82017"/>
                </a:lnTo>
                <a:lnTo>
                  <a:pt x="49971" y="82244"/>
                </a:lnTo>
                <a:lnTo>
                  <a:pt x="52351" y="82395"/>
                </a:lnTo>
                <a:lnTo>
                  <a:pt x="53940" y="81702"/>
                </a:lnTo>
                <a:lnTo>
                  <a:pt x="54998" y="80446"/>
                </a:lnTo>
                <a:lnTo>
                  <a:pt x="55703" y="78816"/>
                </a:lnTo>
                <a:lnTo>
                  <a:pt x="58604" y="74887"/>
                </a:lnTo>
                <a:lnTo>
                  <a:pt x="63141" y="69689"/>
                </a:lnTo>
                <a:lnTo>
                  <a:pt x="63761" y="66862"/>
                </a:lnTo>
                <a:lnTo>
                  <a:pt x="64159" y="62372"/>
                </a:lnTo>
                <a:lnTo>
                  <a:pt x="64229" y="57801"/>
                </a:lnTo>
                <a:lnTo>
                  <a:pt x="64257" y="47369"/>
                </a:lnTo>
                <a:lnTo>
                  <a:pt x="66374" y="47152"/>
                </a:lnTo>
                <a:lnTo>
                  <a:pt x="70408" y="47013"/>
                </a:lnTo>
                <a:lnTo>
                  <a:pt x="73076" y="49111"/>
                </a:lnTo>
                <a:lnTo>
                  <a:pt x="74899" y="50781"/>
                </a:lnTo>
                <a:lnTo>
                  <a:pt x="76115" y="52689"/>
                </a:lnTo>
                <a:lnTo>
                  <a:pt x="77465" y="56925"/>
                </a:lnTo>
                <a:lnTo>
                  <a:pt x="80182" y="61453"/>
                </a:lnTo>
                <a:lnTo>
                  <a:pt x="82018" y="63772"/>
                </a:lnTo>
                <a:lnTo>
                  <a:pt x="84035" y="66906"/>
                </a:lnTo>
                <a:lnTo>
                  <a:pt x="86174" y="70582"/>
                </a:lnTo>
                <a:lnTo>
                  <a:pt x="88394" y="74621"/>
                </a:lnTo>
                <a:lnTo>
                  <a:pt x="92977" y="83341"/>
                </a:lnTo>
                <a:lnTo>
                  <a:pt x="95310" y="87889"/>
                </a:lnTo>
                <a:lnTo>
                  <a:pt x="97659" y="91715"/>
                </a:lnTo>
                <a:lnTo>
                  <a:pt x="100019" y="95059"/>
                </a:lnTo>
                <a:lnTo>
                  <a:pt x="102385" y="98082"/>
                </a:lnTo>
                <a:lnTo>
                  <a:pt x="103964" y="101685"/>
                </a:lnTo>
                <a:lnTo>
                  <a:pt x="105015" y="105675"/>
                </a:lnTo>
                <a:lnTo>
                  <a:pt x="105718" y="109922"/>
                </a:lnTo>
                <a:lnTo>
                  <a:pt x="106185" y="114341"/>
                </a:lnTo>
                <a:lnTo>
                  <a:pt x="106497" y="118874"/>
                </a:lnTo>
                <a:lnTo>
                  <a:pt x="106842" y="127351"/>
                </a:lnTo>
                <a:lnTo>
                  <a:pt x="107038" y="136586"/>
                </a:lnTo>
                <a:lnTo>
                  <a:pt x="107119" y="163650"/>
                </a:lnTo>
                <a:lnTo>
                  <a:pt x="106325" y="166035"/>
                </a:lnTo>
                <a:lnTo>
                  <a:pt x="103327" y="170801"/>
                </a:lnTo>
                <a:lnTo>
                  <a:pt x="101416" y="172389"/>
                </a:lnTo>
                <a:lnTo>
                  <a:pt x="99349" y="173448"/>
                </a:lnTo>
                <a:lnTo>
                  <a:pt x="97177" y="174154"/>
                </a:lnTo>
                <a:lnTo>
                  <a:pt x="94935" y="174625"/>
                </a:lnTo>
                <a:lnTo>
                  <a:pt x="92646" y="174939"/>
                </a:lnTo>
                <a:lnTo>
                  <a:pt x="90327" y="175148"/>
                </a:lnTo>
                <a:lnTo>
                  <a:pt x="87988" y="175287"/>
                </a:lnTo>
                <a:lnTo>
                  <a:pt x="83270" y="175442"/>
                </a:lnTo>
                <a:lnTo>
                  <a:pt x="71397" y="175550"/>
                </a:lnTo>
                <a:lnTo>
                  <a:pt x="61875" y="175563"/>
                </a:lnTo>
                <a:lnTo>
                  <a:pt x="60288" y="174771"/>
                </a:lnTo>
                <a:lnTo>
                  <a:pt x="59230" y="173448"/>
                </a:lnTo>
                <a:lnTo>
                  <a:pt x="58525" y="171773"/>
                </a:lnTo>
                <a:lnTo>
                  <a:pt x="55624" y="167795"/>
                </a:lnTo>
                <a:lnTo>
                  <a:pt x="49970" y="16127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PenAnnotation518"/>
          <p:cNvSpPr/>
          <p:nvPr/>
        </p:nvSpPr>
        <p:spPr>
          <a:xfrm>
            <a:off x="8368696" y="2957512"/>
            <a:ext cx="132367" cy="92541"/>
          </a:xfrm>
          <a:custGeom>
            <a:avLst/>
            <a:gdLst/>
            <a:ahLst/>
            <a:cxnLst/>
            <a:rect l="0" t="0" r="0" b="0"/>
            <a:pathLst>
              <a:path w="132367" h="92541">
                <a:moveTo>
                  <a:pt x="75216" y="0"/>
                </a:moveTo>
                <a:lnTo>
                  <a:pt x="61948" y="0"/>
                </a:lnTo>
                <a:lnTo>
                  <a:pt x="59265" y="2117"/>
                </a:lnTo>
                <a:lnTo>
                  <a:pt x="57439" y="3792"/>
                </a:lnTo>
                <a:lnTo>
                  <a:pt x="55427" y="4910"/>
                </a:lnTo>
                <a:lnTo>
                  <a:pt x="53292" y="5654"/>
                </a:lnTo>
                <a:lnTo>
                  <a:pt x="51076" y="6151"/>
                </a:lnTo>
                <a:lnTo>
                  <a:pt x="48803" y="7276"/>
                </a:lnTo>
                <a:lnTo>
                  <a:pt x="46495" y="8819"/>
                </a:lnTo>
                <a:lnTo>
                  <a:pt x="44163" y="10642"/>
                </a:lnTo>
                <a:lnTo>
                  <a:pt x="41813" y="12651"/>
                </a:lnTo>
                <a:lnTo>
                  <a:pt x="39455" y="14784"/>
                </a:lnTo>
                <a:lnTo>
                  <a:pt x="37087" y="17000"/>
                </a:lnTo>
                <a:lnTo>
                  <a:pt x="34716" y="20064"/>
                </a:lnTo>
                <a:lnTo>
                  <a:pt x="32340" y="23695"/>
                </a:lnTo>
                <a:lnTo>
                  <a:pt x="29963" y="27703"/>
                </a:lnTo>
                <a:lnTo>
                  <a:pt x="26792" y="31169"/>
                </a:lnTo>
                <a:lnTo>
                  <a:pt x="23089" y="34273"/>
                </a:lnTo>
                <a:lnTo>
                  <a:pt x="19033" y="37136"/>
                </a:lnTo>
                <a:lnTo>
                  <a:pt x="15536" y="40632"/>
                </a:lnTo>
                <a:lnTo>
                  <a:pt x="12411" y="44551"/>
                </a:lnTo>
                <a:lnTo>
                  <a:pt x="9533" y="48751"/>
                </a:lnTo>
                <a:lnTo>
                  <a:pt x="7615" y="52344"/>
                </a:lnTo>
                <a:lnTo>
                  <a:pt x="6336" y="55534"/>
                </a:lnTo>
                <a:lnTo>
                  <a:pt x="5484" y="58454"/>
                </a:lnTo>
                <a:lnTo>
                  <a:pt x="4122" y="61194"/>
                </a:lnTo>
                <a:lnTo>
                  <a:pt x="2420" y="63815"/>
                </a:lnTo>
                <a:lnTo>
                  <a:pt x="492" y="66356"/>
                </a:lnTo>
                <a:lnTo>
                  <a:pt x="0" y="68050"/>
                </a:lnTo>
                <a:lnTo>
                  <a:pt x="466" y="69179"/>
                </a:lnTo>
                <a:lnTo>
                  <a:pt x="1569" y="69932"/>
                </a:lnTo>
                <a:lnTo>
                  <a:pt x="2306" y="71228"/>
                </a:lnTo>
                <a:lnTo>
                  <a:pt x="2796" y="72885"/>
                </a:lnTo>
                <a:lnTo>
                  <a:pt x="3124" y="74784"/>
                </a:lnTo>
                <a:lnTo>
                  <a:pt x="4136" y="76844"/>
                </a:lnTo>
                <a:lnTo>
                  <a:pt x="5605" y="79010"/>
                </a:lnTo>
                <a:lnTo>
                  <a:pt x="7378" y="81249"/>
                </a:lnTo>
                <a:lnTo>
                  <a:pt x="9353" y="82741"/>
                </a:lnTo>
                <a:lnTo>
                  <a:pt x="11464" y="83735"/>
                </a:lnTo>
                <a:lnTo>
                  <a:pt x="13664" y="84399"/>
                </a:lnTo>
                <a:lnTo>
                  <a:pt x="15925" y="85635"/>
                </a:lnTo>
                <a:lnTo>
                  <a:pt x="18226" y="87252"/>
                </a:lnTo>
                <a:lnTo>
                  <a:pt x="20554" y="89125"/>
                </a:lnTo>
                <a:lnTo>
                  <a:pt x="22900" y="90373"/>
                </a:lnTo>
                <a:lnTo>
                  <a:pt x="25258" y="91205"/>
                </a:lnTo>
                <a:lnTo>
                  <a:pt x="27623" y="91759"/>
                </a:lnTo>
                <a:lnTo>
                  <a:pt x="29994" y="92129"/>
                </a:lnTo>
                <a:lnTo>
                  <a:pt x="32367" y="92376"/>
                </a:lnTo>
                <a:lnTo>
                  <a:pt x="34744" y="92540"/>
                </a:lnTo>
                <a:lnTo>
                  <a:pt x="37123" y="91856"/>
                </a:lnTo>
                <a:lnTo>
                  <a:pt x="39502" y="90606"/>
                </a:lnTo>
                <a:lnTo>
                  <a:pt x="41882" y="88979"/>
                </a:lnTo>
                <a:lnTo>
                  <a:pt x="44261" y="87894"/>
                </a:lnTo>
                <a:lnTo>
                  <a:pt x="46642" y="87171"/>
                </a:lnTo>
                <a:lnTo>
                  <a:pt x="49024" y="86689"/>
                </a:lnTo>
                <a:lnTo>
                  <a:pt x="51404" y="85574"/>
                </a:lnTo>
                <a:lnTo>
                  <a:pt x="53786" y="84037"/>
                </a:lnTo>
                <a:lnTo>
                  <a:pt x="56166" y="82219"/>
                </a:lnTo>
                <a:lnTo>
                  <a:pt x="57754" y="80212"/>
                </a:lnTo>
                <a:lnTo>
                  <a:pt x="58812" y="78081"/>
                </a:lnTo>
                <a:lnTo>
                  <a:pt x="59518" y="75867"/>
                </a:lnTo>
                <a:lnTo>
                  <a:pt x="60782" y="73597"/>
                </a:lnTo>
                <a:lnTo>
                  <a:pt x="62418" y="71289"/>
                </a:lnTo>
                <a:lnTo>
                  <a:pt x="64303" y="68958"/>
                </a:lnTo>
                <a:lnTo>
                  <a:pt x="65559" y="66609"/>
                </a:lnTo>
                <a:lnTo>
                  <a:pt x="66397" y="64250"/>
                </a:lnTo>
                <a:lnTo>
                  <a:pt x="66955" y="61883"/>
                </a:lnTo>
                <a:lnTo>
                  <a:pt x="68122" y="59512"/>
                </a:lnTo>
                <a:lnTo>
                  <a:pt x="69692" y="57137"/>
                </a:lnTo>
                <a:lnTo>
                  <a:pt x="71533" y="54760"/>
                </a:lnTo>
                <a:lnTo>
                  <a:pt x="72761" y="52382"/>
                </a:lnTo>
                <a:lnTo>
                  <a:pt x="73579" y="50003"/>
                </a:lnTo>
                <a:lnTo>
                  <a:pt x="74125" y="47622"/>
                </a:lnTo>
                <a:lnTo>
                  <a:pt x="74489" y="44448"/>
                </a:lnTo>
                <a:lnTo>
                  <a:pt x="74731" y="40745"/>
                </a:lnTo>
                <a:lnTo>
                  <a:pt x="75120" y="30979"/>
                </a:lnTo>
                <a:lnTo>
                  <a:pt x="75213" y="21966"/>
                </a:lnTo>
                <a:lnTo>
                  <a:pt x="75216" y="21441"/>
                </a:lnTo>
                <a:lnTo>
                  <a:pt x="75216" y="31375"/>
                </a:lnTo>
                <a:lnTo>
                  <a:pt x="76010" y="33617"/>
                </a:lnTo>
                <a:lnTo>
                  <a:pt x="77332" y="35905"/>
                </a:lnTo>
                <a:lnTo>
                  <a:pt x="79009" y="38224"/>
                </a:lnTo>
                <a:lnTo>
                  <a:pt x="80126" y="40564"/>
                </a:lnTo>
                <a:lnTo>
                  <a:pt x="80870" y="42918"/>
                </a:lnTo>
                <a:lnTo>
                  <a:pt x="81368" y="45281"/>
                </a:lnTo>
                <a:lnTo>
                  <a:pt x="82492" y="46856"/>
                </a:lnTo>
                <a:lnTo>
                  <a:pt x="84035" y="47906"/>
                </a:lnTo>
                <a:lnTo>
                  <a:pt x="85859" y="48606"/>
                </a:lnTo>
                <a:lnTo>
                  <a:pt x="87073" y="49867"/>
                </a:lnTo>
                <a:lnTo>
                  <a:pt x="87883" y="51501"/>
                </a:lnTo>
                <a:lnTo>
                  <a:pt x="88424" y="53384"/>
                </a:lnTo>
                <a:lnTo>
                  <a:pt x="89578" y="55433"/>
                </a:lnTo>
                <a:lnTo>
                  <a:pt x="91141" y="57593"/>
                </a:lnTo>
                <a:lnTo>
                  <a:pt x="92976" y="59827"/>
                </a:lnTo>
                <a:lnTo>
                  <a:pt x="94993" y="61315"/>
                </a:lnTo>
                <a:lnTo>
                  <a:pt x="97132" y="62308"/>
                </a:lnTo>
                <a:lnTo>
                  <a:pt x="99353" y="62970"/>
                </a:lnTo>
                <a:lnTo>
                  <a:pt x="101626" y="63411"/>
                </a:lnTo>
                <a:lnTo>
                  <a:pt x="103935" y="63706"/>
                </a:lnTo>
                <a:lnTo>
                  <a:pt x="106268" y="63902"/>
                </a:lnTo>
                <a:lnTo>
                  <a:pt x="108618" y="64826"/>
                </a:lnTo>
                <a:lnTo>
                  <a:pt x="110977" y="66236"/>
                </a:lnTo>
                <a:lnTo>
                  <a:pt x="113344" y="67970"/>
                </a:lnTo>
                <a:lnTo>
                  <a:pt x="115716" y="69126"/>
                </a:lnTo>
                <a:lnTo>
                  <a:pt x="118092" y="69896"/>
                </a:lnTo>
                <a:lnTo>
                  <a:pt x="120468" y="70410"/>
                </a:lnTo>
                <a:lnTo>
                  <a:pt x="122847" y="71546"/>
                </a:lnTo>
                <a:lnTo>
                  <a:pt x="125225" y="73098"/>
                </a:lnTo>
                <a:lnTo>
                  <a:pt x="132366" y="785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PenAnnotation519"/>
          <p:cNvSpPr/>
          <p:nvPr/>
        </p:nvSpPr>
        <p:spPr>
          <a:xfrm>
            <a:off x="8501062" y="2900362"/>
            <a:ext cx="71439" cy="92861"/>
          </a:xfrm>
          <a:custGeom>
            <a:avLst/>
            <a:gdLst/>
            <a:ahLst/>
            <a:cxnLst/>
            <a:rect l="0" t="0" r="0" b="0"/>
            <a:pathLst>
              <a:path w="71439" h="92861">
                <a:moveTo>
                  <a:pt x="0" y="57150"/>
                </a:moveTo>
                <a:lnTo>
                  <a:pt x="0" y="60942"/>
                </a:lnTo>
                <a:lnTo>
                  <a:pt x="794" y="62060"/>
                </a:lnTo>
                <a:lnTo>
                  <a:pt x="2116" y="62804"/>
                </a:lnTo>
                <a:lnTo>
                  <a:pt x="3793" y="63301"/>
                </a:lnTo>
                <a:lnTo>
                  <a:pt x="5704" y="63632"/>
                </a:lnTo>
                <a:lnTo>
                  <a:pt x="7771" y="63852"/>
                </a:lnTo>
                <a:lnTo>
                  <a:pt x="9943" y="64000"/>
                </a:lnTo>
                <a:lnTo>
                  <a:pt x="12185" y="64891"/>
                </a:lnTo>
                <a:lnTo>
                  <a:pt x="14474" y="66280"/>
                </a:lnTo>
                <a:lnTo>
                  <a:pt x="16793" y="67999"/>
                </a:lnTo>
                <a:lnTo>
                  <a:pt x="19132" y="69145"/>
                </a:lnTo>
                <a:lnTo>
                  <a:pt x="21486" y="69909"/>
                </a:lnTo>
                <a:lnTo>
                  <a:pt x="23850" y="70419"/>
                </a:lnTo>
                <a:lnTo>
                  <a:pt x="26218" y="72346"/>
                </a:lnTo>
                <a:lnTo>
                  <a:pt x="28591" y="75218"/>
                </a:lnTo>
                <a:lnTo>
                  <a:pt x="30967" y="78720"/>
                </a:lnTo>
                <a:lnTo>
                  <a:pt x="33345" y="81055"/>
                </a:lnTo>
                <a:lnTo>
                  <a:pt x="35724" y="82612"/>
                </a:lnTo>
                <a:lnTo>
                  <a:pt x="38103" y="83650"/>
                </a:lnTo>
                <a:lnTo>
                  <a:pt x="39690" y="85135"/>
                </a:lnTo>
                <a:lnTo>
                  <a:pt x="40747" y="86919"/>
                </a:lnTo>
                <a:lnTo>
                  <a:pt x="41453" y="88903"/>
                </a:lnTo>
                <a:lnTo>
                  <a:pt x="42716" y="90225"/>
                </a:lnTo>
                <a:lnTo>
                  <a:pt x="44353" y="91106"/>
                </a:lnTo>
                <a:lnTo>
                  <a:pt x="48889" y="92521"/>
                </a:lnTo>
                <a:lnTo>
                  <a:pt x="50056" y="92637"/>
                </a:lnTo>
                <a:lnTo>
                  <a:pt x="51626" y="92714"/>
                </a:lnTo>
                <a:lnTo>
                  <a:pt x="56828" y="92860"/>
                </a:lnTo>
                <a:lnTo>
                  <a:pt x="57007" y="90748"/>
                </a:lnTo>
                <a:lnTo>
                  <a:pt x="57086" y="87164"/>
                </a:lnTo>
                <a:lnTo>
                  <a:pt x="57121" y="82925"/>
                </a:lnTo>
                <a:lnTo>
                  <a:pt x="56338" y="81477"/>
                </a:lnTo>
                <a:lnTo>
                  <a:pt x="55021" y="80512"/>
                </a:lnTo>
                <a:lnTo>
                  <a:pt x="50997" y="78963"/>
                </a:lnTo>
                <a:lnTo>
                  <a:pt x="50667" y="79629"/>
                </a:lnTo>
                <a:lnTo>
                  <a:pt x="50300" y="82487"/>
                </a:lnTo>
                <a:lnTo>
                  <a:pt x="49408" y="82772"/>
                </a:lnTo>
                <a:lnTo>
                  <a:pt x="48020" y="82169"/>
                </a:lnTo>
                <a:lnTo>
                  <a:pt x="46301" y="80973"/>
                </a:lnTo>
                <a:lnTo>
                  <a:pt x="44362" y="80176"/>
                </a:lnTo>
                <a:lnTo>
                  <a:pt x="42274" y="79644"/>
                </a:lnTo>
                <a:lnTo>
                  <a:pt x="40089" y="79290"/>
                </a:lnTo>
                <a:lnTo>
                  <a:pt x="38633" y="78260"/>
                </a:lnTo>
                <a:lnTo>
                  <a:pt x="37661" y="76780"/>
                </a:lnTo>
                <a:lnTo>
                  <a:pt x="37014" y="74999"/>
                </a:lnTo>
                <a:lnTo>
                  <a:pt x="36582" y="73018"/>
                </a:lnTo>
                <a:lnTo>
                  <a:pt x="36294" y="70904"/>
                </a:lnTo>
                <a:lnTo>
                  <a:pt x="36102" y="68700"/>
                </a:lnTo>
                <a:lnTo>
                  <a:pt x="35181" y="67231"/>
                </a:lnTo>
                <a:lnTo>
                  <a:pt x="33773" y="66252"/>
                </a:lnTo>
                <a:lnTo>
                  <a:pt x="32041" y="65599"/>
                </a:lnTo>
                <a:lnTo>
                  <a:pt x="30885" y="63577"/>
                </a:lnTo>
                <a:lnTo>
                  <a:pt x="30115" y="60641"/>
                </a:lnTo>
                <a:lnTo>
                  <a:pt x="29602" y="57096"/>
                </a:lnTo>
                <a:lnTo>
                  <a:pt x="29259" y="53939"/>
                </a:lnTo>
                <a:lnTo>
                  <a:pt x="29031" y="51040"/>
                </a:lnTo>
                <a:lnTo>
                  <a:pt x="28880" y="48314"/>
                </a:lnTo>
                <a:lnTo>
                  <a:pt x="28710" y="43169"/>
                </a:lnTo>
                <a:lnTo>
                  <a:pt x="28583" y="30004"/>
                </a:lnTo>
                <a:lnTo>
                  <a:pt x="28577" y="25206"/>
                </a:lnTo>
                <a:lnTo>
                  <a:pt x="29370" y="23154"/>
                </a:lnTo>
                <a:lnTo>
                  <a:pt x="30693" y="20992"/>
                </a:lnTo>
                <a:lnTo>
                  <a:pt x="34727" y="15612"/>
                </a:lnTo>
                <a:lnTo>
                  <a:pt x="35851" y="15170"/>
                </a:lnTo>
                <a:lnTo>
                  <a:pt x="37394" y="14876"/>
                </a:lnTo>
                <a:lnTo>
                  <a:pt x="39218" y="14680"/>
                </a:lnTo>
                <a:lnTo>
                  <a:pt x="41227" y="13755"/>
                </a:lnTo>
                <a:lnTo>
                  <a:pt x="43359" y="12345"/>
                </a:lnTo>
                <a:lnTo>
                  <a:pt x="45576" y="10611"/>
                </a:lnTo>
                <a:lnTo>
                  <a:pt x="47846" y="9456"/>
                </a:lnTo>
                <a:lnTo>
                  <a:pt x="50154" y="8685"/>
                </a:lnTo>
                <a:lnTo>
                  <a:pt x="52485" y="8171"/>
                </a:lnTo>
                <a:lnTo>
                  <a:pt x="54834" y="7035"/>
                </a:lnTo>
                <a:lnTo>
                  <a:pt x="57193" y="5484"/>
                </a:lnTo>
                <a:lnTo>
                  <a:pt x="59561" y="3656"/>
                </a:lnTo>
                <a:lnTo>
                  <a:pt x="61933" y="2437"/>
                </a:lnTo>
                <a:lnTo>
                  <a:pt x="64307" y="1625"/>
                </a:lnTo>
                <a:lnTo>
                  <a:pt x="7143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PenAnnotation520"/>
          <p:cNvSpPr/>
          <p:nvPr/>
        </p:nvSpPr>
        <p:spPr>
          <a:xfrm>
            <a:off x="8615362" y="2686050"/>
            <a:ext cx="78582" cy="142876"/>
          </a:xfrm>
          <a:custGeom>
            <a:avLst/>
            <a:gdLst/>
            <a:ahLst/>
            <a:cxnLst/>
            <a:rect l="0" t="0" r="0" b="0"/>
            <a:pathLst>
              <a:path w="78582" h="142876">
                <a:moveTo>
                  <a:pt x="0" y="0"/>
                </a:moveTo>
                <a:lnTo>
                  <a:pt x="0" y="14434"/>
                </a:lnTo>
                <a:lnTo>
                  <a:pt x="794" y="17560"/>
                </a:lnTo>
                <a:lnTo>
                  <a:pt x="2116" y="20438"/>
                </a:lnTo>
                <a:lnTo>
                  <a:pt x="3793" y="23150"/>
                </a:lnTo>
                <a:lnTo>
                  <a:pt x="5704" y="25752"/>
                </a:lnTo>
                <a:lnTo>
                  <a:pt x="7771" y="28280"/>
                </a:lnTo>
                <a:lnTo>
                  <a:pt x="9943" y="30760"/>
                </a:lnTo>
                <a:lnTo>
                  <a:pt x="12185" y="34000"/>
                </a:lnTo>
                <a:lnTo>
                  <a:pt x="14474" y="37748"/>
                </a:lnTo>
                <a:lnTo>
                  <a:pt x="16793" y="41834"/>
                </a:lnTo>
                <a:lnTo>
                  <a:pt x="19132" y="45351"/>
                </a:lnTo>
                <a:lnTo>
                  <a:pt x="21486" y="48490"/>
                </a:lnTo>
                <a:lnTo>
                  <a:pt x="23850" y="51377"/>
                </a:lnTo>
                <a:lnTo>
                  <a:pt x="26218" y="54889"/>
                </a:lnTo>
                <a:lnTo>
                  <a:pt x="28591" y="58817"/>
                </a:lnTo>
                <a:lnTo>
                  <a:pt x="30967" y="63024"/>
                </a:lnTo>
                <a:lnTo>
                  <a:pt x="35724" y="71931"/>
                </a:lnTo>
                <a:lnTo>
                  <a:pt x="38103" y="76529"/>
                </a:lnTo>
                <a:lnTo>
                  <a:pt x="39690" y="81182"/>
                </a:lnTo>
                <a:lnTo>
                  <a:pt x="40747" y="85871"/>
                </a:lnTo>
                <a:lnTo>
                  <a:pt x="41453" y="90585"/>
                </a:lnTo>
                <a:lnTo>
                  <a:pt x="43510" y="94521"/>
                </a:lnTo>
                <a:lnTo>
                  <a:pt x="46469" y="97939"/>
                </a:lnTo>
                <a:lnTo>
                  <a:pt x="50030" y="101011"/>
                </a:lnTo>
                <a:lnTo>
                  <a:pt x="52404" y="104647"/>
                </a:lnTo>
                <a:lnTo>
                  <a:pt x="53985" y="108658"/>
                </a:lnTo>
                <a:lnTo>
                  <a:pt x="55041" y="112920"/>
                </a:lnTo>
                <a:lnTo>
                  <a:pt x="56537" y="116555"/>
                </a:lnTo>
                <a:lnTo>
                  <a:pt x="58329" y="119772"/>
                </a:lnTo>
                <a:lnTo>
                  <a:pt x="60317" y="122710"/>
                </a:lnTo>
                <a:lnTo>
                  <a:pt x="61643" y="125463"/>
                </a:lnTo>
                <a:lnTo>
                  <a:pt x="62526" y="128092"/>
                </a:lnTo>
                <a:lnTo>
                  <a:pt x="63116" y="130638"/>
                </a:lnTo>
                <a:lnTo>
                  <a:pt x="64302" y="133129"/>
                </a:lnTo>
                <a:lnTo>
                  <a:pt x="65887" y="135584"/>
                </a:lnTo>
                <a:lnTo>
                  <a:pt x="71112" y="142448"/>
                </a:lnTo>
                <a:lnTo>
                  <a:pt x="73410" y="142685"/>
                </a:lnTo>
                <a:lnTo>
                  <a:pt x="78581" y="1428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PenAnnotation521"/>
          <p:cNvSpPr/>
          <p:nvPr/>
        </p:nvSpPr>
        <p:spPr>
          <a:xfrm>
            <a:off x="8758237" y="2971800"/>
            <a:ext cx="2117" cy="7137"/>
          </a:xfrm>
          <a:custGeom>
            <a:avLst/>
            <a:gdLst/>
            <a:ahLst/>
            <a:cxnLst/>
            <a:rect l="0" t="0" r="0" b="0"/>
            <a:pathLst>
              <a:path w="2117" h="7137">
                <a:moveTo>
                  <a:pt x="0" y="0"/>
                </a:moveTo>
                <a:lnTo>
                  <a:pt x="0" y="7136"/>
                </a:lnTo>
                <a:lnTo>
                  <a:pt x="0" y="992"/>
                </a:lnTo>
                <a:lnTo>
                  <a:pt x="794" y="661"/>
                </a:lnTo>
                <a:lnTo>
                  <a:pt x="2116" y="441"/>
                </a:lnTo>
                <a:close/>
              </a:path>
            </a:pathLst>
          </a:custGeom>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MARTPenAnnotation522"/>
          <p:cNvSpPr/>
          <p:nvPr/>
        </p:nvSpPr>
        <p:spPr>
          <a:xfrm>
            <a:off x="7022306" y="3607593"/>
            <a:ext cx="128490" cy="228564"/>
          </a:xfrm>
          <a:custGeom>
            <a:avLst/>
            <a:gdLst/>
            <a:ahLst/>
            <a:cxnLst/>
            <a:rect l="0" t="0" r="0" b="0"/>
            <a:pathLst>
              <a:path w="128490" h="228564">
                <a:moveTo>
                  <a:pt x="0" y="42863"/>
                </a:moveTo>
                <a:lnTo>
                  <a:pt x="10643" y="53505"/>
                </a:lnTo>
                <a:lnTo>
                  <a:pt x="11857" y="56307"/>
                </a:lnTo>
                <a:lnTo>
                  <a:pt x="12667" y="59763"/>
                </a:lnTo>
                <a:lnTo>
                  <a:pt x="13207" y="63655"/>
                </a:lnTo>
                <a:lnTo>
                  <a:pt x="14361" y="67837"/>
                </a:lnTo>
                <a:lnTo>
                  <a:pt x="15924" y="72212"/>
                </a:lnTo>
                <a:lnTo>
                  <a:pt x="17759" y="76716"/>
                </a:lnTo>
                <a:lnTo>
                  <a:pt x="20571" y="81307"/>
                </a:lnTo>
                <a:lnTo>
                  <a:pt x="24032" y="85955"/>
                </a:lnTo>
                <a:lnTo>
                  <a:pt x="27928" y="90641"/>
                </a:lnTo>
                <a:lnTo>
                  <a:pt x="31319" y="96146"/>
                </a:lnTo>
                <a:lnTo>
                  <a:pt x="34373" y="102198"/>
                </a:lnTo>
                <a:lnTo>
                  <a:pt x="37203" y="108613"/>
                </a:lnTo>
                <a:lnTo>
                  <a:pt x="39883" y="115271"/>
                </a:lnTo>
                <a:lnTo>
                  <a:pt x="44978" y="129020"/>
                </a:lnTo>
                <a:lnTo>
                  <a:pt x="48242" y="135225"/>
                </a:lnTo>
                <a:lnTo>
                  <a:pt x="52004" y="140950"/>
                </a:lnTo>
                <a:lnTo>
                  <a:pt x="56101" y="146355"/>
                </a:lnTo>
                <a:lnTo>
                  <a:pt x="59626" y="152339"/>
                </a:lnTo>
                <a:lnTo>
                  <a:pt x="62770" y="158709"/>
                </a:lnTo>
                <a:lnTo>
                  <a:pt x="65659" y="165338"/>
                </a:lnTo>
                <a:lnTo>
                  <a:pt x="69172" y="171344"/>
                </a:lnTo>
                <a:lnTo>
                  <a:pt x="73102" y="176935"/>
                </a:lnTo>
                <a:lnTo>
                  <a:pt x="77310" y="182251"/>
                </a:lnTo>
                <a:lnTo>
                  <a:pt x="80909" y="187382"/>
                </a:lnTo>
                <a:lnTo>
                  <a:pt x="84102" y="192390"/>
                </a:lnTo>
                <a:lnTo>
                  <a:pt x="87024" y="197316"/>
                </a:lnTo>
                <a:lnTo>
                  <a:pt x="89766" y="201394"/>
                </a:lnTo>
                <a:lnTo>
                  <a:pt x="92388" y="204907"/>
                </a:lnTo>
                <a:lnTo>
                  <a:pt x="94930" y="208042"/>
                </a:lnTo>
                <a:lnTo>
                  <a:pt x="97418" y="210926"/>
                </a:lnTo>
                <a:lnTo>
                  <a:pt x="99870" y="213643"/>
                </a:lnTo>
                <a:lnTo>
                  <a:pt x="104711" y="218778"/>
                </a:lnTo>
                <a:lnTo>
                  <a:pt x="109509" y="223706"/>
                </a:lnTo>
                <a:lnTo>
                  <a:pt x="111900" y="225337"/>
                </a:lnTo>
                <a:lnTo>
                  <a:pt x="114287" y="226425"/>
                </a:lnTo>
                <a:lnTo>
                  <a:pt x="120030" y="228171"/>
                </a:lnTo>
                <a:lnTo>
                  <a:pt x="122932" y="228409"/>
                </a:lnTo>
                <a:lnTo>
                  <a:pt x="127470" y="228563"/>
                </a:lnTo>
                <a:lnTo>
                  <a:pt x="128090" y="224351"/>
                </a:lnTo>
                <a:lnTo>
                  <a:pt x="128366" y="217980"/>
                </a:lnTo>
                <a:lnTo>
                  <a:pt x="128489" y="212503"/>
                </a:lnTo>
                <a:lnTo>
                  <a:pt x="127728" y="209137"/>
                </a:lnTo>
                <a:lnTo>
                  <a:pt x="126427" y="205306"/>
                </a:lnTo>
                <a:lnTo>
                  <a:pt x="124766" y="201165"/>
                </a:lnTo>
                <a:lnTo>
                  <a:pt x="123659" y="196022"/>
                </a:lnTo>
                <a:lnTo>
                  <a:pt x="122920" y="190213"/>
                </a:lnTo>
                <a:lnTo>
                  <a:pt x="122428" y="183959"/>
                </a:lnTo>
                <a:lnTo>
                  <a:pt x="121306" y="177408"/>
                </a:lnTo>
                <a:lnTo>
                  <a:pt x="119765" y="170660"/>
                </a:lnTo>
                <a:lnTo>
                  <a:pt x="117943" y="163779"/>
                </a:lnTo>
                <a:lnTo>
                  <a:pt x="116728" y="156018"/>
                </a:lnTo>
                <a:lnTo>
                  <a:pt x="115919" y="147668"/>
                </a:lnTo>
                <a:lnTo>
                  <a:pt x="115380" y="138927"/>
                </a:lnTo>
                <a:lnTo>
                  <a:pt x="114225" y="130718"/>
                </a:lnTo>
                <a:lnTo>
                  <a:pt x="112663" y="122864"/>
                </a:lnTo>
                <a:lnTo>
                  <a:pt x="110827" y="115247"/>
                </a:lnTo>
                <a:lnTo>
                  <a:pt x="109603" y="107788"/>
                </a:lnTo>
                <a:lnTo>
                  <a:pt x="108788" y="100434"/>
                </a:lnTo>
                <a:lnTo>
                  <a:pt x="108244" y="93150"/>
                </a:lnTo>
                <a:lnTo>
                  <a:pt x="107881" y="85912"/>
                </a:lnTo>
                <a:lnTo>
                  <a:pt x="107478" y="71521"/>
                </a:lnTo>
                <a:lnTo>
                  <a:pt x="107220" y="53492"/>
                </a:lnTo>
                <a:lnTo>
                  <a:pt x="10715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PenAnnotation523"/>
          <p:cNvSpPr/>
          <p:nvPr/>
        </p:nvSpPr>
        <p:spPr>
          <a:xfrm>
            <a:off x="7179799" y="3650696"/>
            <a:ext cx="128258" cy="119896"/>
          </a:xfrm>
          <a:custGeom>
            <a:avLst/>
            <a:gdLst/>
            <a:ahLst/>
            <a:cxnLst/>
            <a:rect l="0" t="0" r="0" b="0"/>
            <a:pathLst>
              <a:path w="128258" h="119896">
                <a:moveTo>
                  <a:pt x="63963" y="6904"/>
                </a:moveTo>
                <a:lnTo>
                  <a:pt x="40053" y="6904"/>
                </a:lnTo>
                <a:lnTo>
                  <a:pt x="37703" y="7698"/>
                </a:lnTo>
                <a:lnTo>
                  <a:pt x="35345" y="9020"/>
                </a:lnTo>
                <a:lnTo>
                  <a:pt x="32977" y="10696"/>
                </a:lnTo>
                <a:lnTo>
                  <a:pt x="30606" y="13401"/>
                </a:lnTo>
                <a:lnTo>
                  <a:pt x="28232" y="16791"/>
                </a:lnTo>
                <a:lnTo>
                  <a:pt x="25854" y="20639"/>
                </a:lnTo>
                <a:lnTo>
                  <a:pt x="23476" y="23998"/>
                </a:lnTo>
                <a:lnTo>
                  <a:pt x="21097" y="27031"/>
                </a:lnTo>
                <a:lnTo>
                  <a:pt x="18717" y="29847"/>
                </a:lnTo>
                <a:lnTo>
                  <a:pt x="16336" y="33312"/>
                </a:lnTo>
                <a:lnTo>
                  <a:pt x="13956" y="37209"/>
                </a:lnTo>
                <a:lnTo>
                  <a:pt x="8224" y="47286"/>
                </a:lnTo>
                <a:lnTo>
                  <a:pt x="3439" y="56616"/>
                </a:lnTo>
                <a:lnTo>
                  <a:pt x="2182" y="61476"/>
                </a:lnTo>
                <a:lnTo>
                  <a:pt x="1344" y="67098"/>
                </a:lnTo>
                <a:lnTo>
                  <a:pt x="786" y="73227"/>
                </a:lnTo>
                <a:lnTo>
                  <a:pt x="414" y="78107"/>
                </a:lnTo>
                <a:lnTo>
                  <a:pt x="0" y="85645"/>
                </a:lnTo>
                <a:lnTo>
                  <a:pt x="683" y="90354"/>
                </a:lnTo>
                <a:lnTo>
                  <a:pt x="1933" y="95875"/>
                </a:lnTo>
                <a:lnTo>
                  <a:pt x="5849" y="110468"/>
                </a:lnTo>
                <a:lnTo>
                  <a:pt x="6964" y="112459"/>
                </a:lnTo>
                <a:lnTo>
                  <a:pt x="8501" y="114580"/>
                </a:lnTo>
                <a:lnTo>
                  <a:pt x="10320" y="116788"/>
                </a:lnTo>
                <a:lnTo>
                  <a:pt x="12326" y="118259"/>
                </a:lnTo>
                <a:lnTo>
                  <a:pt x="14457" y="119241"/>
                </a:lnTo>
                <a:lnTo>
                  <a:pt x="16671" y="119895"/>
                </a:lnTo>
                <a:lnTo>
                  <a:pt x="18941" y="119537"/>
                </a:lnTo>
                <a:lnTo>
                  <a:pt x="21249" y="118505"/>
                </a:lnTo>
                <a:lnTo>
                  <a:pt x="23581" y="117024"/>
                </a:lnTo>
                <a:lnTo>
                  <a:pt x="25929" y="116035"/>
                </a:lnTo>
                <a:lnTo>
                  <a:pt x="28288" y="115377"/>
                </a:lnTo>
                <a:lnTo>
                  <a:pt x="30655" y="114938"/>
                </a:lnTo>
                <a:lnTo>
                  <a:pt x="33027" y="113851"/>
                </a:lnTo>
                <a:lnTo>
                  <a:pt x="35401" y="112333"/>
                </a:lnTo>
                <a:lnTo>
                  <a:pt x="37779" y="110527"/>
                </a:lnTo>
                <a:lnTo>
                  <a:pt x="40157" y="107736"/>
                </a:lnTo>
                <a:lnTo>
                  <a:pt x="42536" y="104288"/>
                </a:lnTo>
                <a:lnTo>
                  <a:pt x="44915" y="100401"/>
                </a:lnTo>
                <a:lnTo>
                  <a:pt x="47296" y="97017"/>
                </a:lnTo>
                <a:lnTo>
                  <a:pt x="49677" y="93967"/>
                </a:lnTo>
                <a:lnTo>
                  <a:pt x="52058" y="91139"/>
                </a:lnTo>
                <a:lnTo>
                  <a:pt x="54439" y="87667"/>
                </a:lnTo>
                <a:lnTo>
                  <a:pt x="56820" y="83765"/>
                </a:lnTo>
                <a:lnTo>
                  <a:pt x="59201" y="79575"/>
                </a:lnTo>
                <a:lnTo>
                  <a:pt x="61583" y="75989"/>
                </a:lnTo>
                <a:lnTo>
                  <a:pt x="63964" y="72805"/>
                </a:lnTo>
                <a:lnTo>
                  <a:pt x="66344" y="69887"/>
                </a:lnTo>
                <a:lnTo>
                  <a:pt x="67932" y="66355"/>
                </a:lnTo>
                <a:lnTo>
                  <a:pt x="68991" y="62413"/>
                </a:lnTo>
                <a:lnTo>
                  <a:pt x="69695" y="58197"/>
                </a:lnTo>
                <a:lnTo>
                  <a:pt x="70166" y="53799"/>
                </a:lnTo>
                <a:lnTo>
                  <a:pt x="70480" y="49280"/>
                </a:lnTo>
                <a:lnTo>
                  <a:pt x="70828" y="40819"/>
                </a:lnTo>
                <a:lnTo>
                  <a:pt x="70983" y="34412"/>
                </a:lnTo>
                <a:lnTo>
                  <a:pt x="71106" y="0"/>
                </a:lnTo>
                <a:lnTo>
                  <a:pt x="71107" y="10408"/>
                </a:lnTo>
                <a:lnTo>
                  <a:pt x="71901" y="13209"/>
                </a:lnTo>
                <a:lnTo>
                  <a:pt x="73224" y="16663"/>
                </a:lnTo>
                <a:lnTo>
                  <a:pt x="74900" y="20553"/>
                </a:lnTo>
                <a:lnTo>
                  <a:pt x="76017" y="23941"/>
                </a:lnTo>
                <a:lnTo>
                  <a:pt x="76761" y="26993"/>
                </a:lnTo>
                <a:lnTo>
                  <a:pt x="77258" y="29821"/>
                </a:lnTo>
                <a:lnTo>
                  <a:pt x="78382" y="32501"/>
                </a:lnTo>
                <a:lnTo>
                  <a:pt x="79926" y="35081"/>
                </a:lnTo>
                <a:lnTo>
                  <a:pt x="81750" y="37595"/>
                </a:lnTo>
                <a:lnTo>
                  <a:pt x="83758" y="39271"/>
                </a:lnTo>
                <a:lnTo>
                  <a:pt x="85891" y="40388"/>
                </a:lnTo>
                <a:lnTo>
                  <a:pt x="88106" y="41133"/>
                </a:lnTo>
                <a:lnTo>
                  <a:pt x="90378" y="42423"/>
                </a:lnTo>
                <a:lnTo>
                  <a:pt x="92685" y="44077"/>
                </a:lnTo>
                <a:lnTo>
                  <a:pt x="95018" y="45973"/>
                </a:lnTo>
                <a:lnTo>
                  <a:pt x="97366" y="47237"/>
                </a:lnTo>
                <a:lnTo>
                  <a:pt x="99725" y="48080"/>
                </a:lnTo>
                <a:lnTo>
                  <a:pt x="102092" y="48642"/>
                </a:lnTo>
                <a:lnTo>
                  <a:pt x="103670" y="49811"/>
                </a:lnTo>
                <a:lnTo>
                  <a:pt x="104722" y="51383"/>
                </a:lnTo>
                <a:lnTo>
                  <a:pt x="105423" y="53225"/>
                </a:lnTo>
                <a:lnTo>
                  <a:pt x="106684" y="55247"/>
                </a:lnTo>
                <a:lnTo>
                  <a:pt x="108319" y="57389"/>
                </a:lnTo>
                <a:lnTo>
                  <a:pt x="110203" y="59610"/>
                </a:lnTo>
                <a:lnTo>
                  <a:pt x="111459" y="61885"/>
                </a:lnTo>
                <a:lnTo>
                  <a:pt x="112296" y="64196"/>
                </a:lnTo>
                <a:lnTo>
                  <a:pt x="112853" y="66530"/>
                </a:lnTo>
                <a:lnTo>
                  <a:pt x="114019" y="68880"/>
                </a:lnTo>
                <a:lnTo>
                  <a:pt x="115590" y="71239"/>
                </a:lnTo>
                <a:lnTo>
                  <a:pt x="117431" y="73607"/>
                </a:lnTo>
                <a:lnTo>
                  <a:pt x="119452" y="75185"/>
                </a:lnTo>
                <a:lnTo>
                  <a:pt x="121594" y="76237"/>
                </a:lnTo>
                <a:lnTo>
                  <a:pt x="128257" y="783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PenAnnotation524"/>
          <p:cNvSpPr/>
          <p:nvPr/>
        </p:nvSpPr>
        <p:spPr>
          <a:xfrm>
            <a:off x="7286625" y="3593344"/>
            <a:ext cx="150019" cy="106000"/>
          </a:xfrm>
          <a:custGeom>
            <a:avLst/>
            <a:gdLst/>
            <a:ahLst/>
            <a:cxnLst/>
            <a:rect l="0" t="0" r="0" b="0"/>
            <a:pathLst>
              <a:path w="150019" h="106000">
                <a:moveTo>
                  <a:pt x="0" y="28537"/>
                </a:moveTo>
                <a:lnTo>
                  <a:pt x="6150" y="34688"/>
                </a:lnTo>
                <a:lnTo>
                  <a:pt x="6702" y="37356"/>
                </a:lnTo>
                <a:lnTo>
                  <a:pt x="6849" y="39179"/>
                </a:lnTo>
                <a:lnTo>
                  <a:pt x="7741" y="41188"/>
                </a:lnTo>
                <a:lnTo>
                  <a:pt x="9129" y="43321"/>
                </a:lnTo>
                <a:lnTo>
                  <a:pt x="10848" y="45537"/>
                </a:lnTo>
                <a:lnTo>
                  <a:pt x="12789" y="47808"/>
                </a:lnTo>
                <a:lnTo>
                  <a:pt x="14875" y="50115"/>
                </a:lnTo>
                <a:lnTo>
                  <a:pt x="19311" y="54796"/>
                </a:lnTo>
                <a:lnTo>
                  <a:pt x="23928" y="59522"/>
                </a:lnTo>
                <a:lnTo>
                  <a:pt x="25477" y="62687"/>
                </a:lnTo>
                <a:lnTo>
                  <a:pt x="26510" y="66385"/>
                </a:lnTo>
                <a:lnTo>
                  <a:pt x="27198" y="70438"/>
                </a:lnTo>
                <a:lnTo>
                  <a:pt x="28450" y="73933"/>
                </a:lnTo>
                <a:lnTo>
                  <a:pt x="30080" y="77057"/>
                </a:lnTo>
                <a:lnTo>
                  <a:pt x="31959" y="79934"/>
                </a:lnTo>
                <a:lnTo>
                  <a:pt x="33212" y="82645"/>
                </a:lnTo>
                <a:lnTo>
                  <a:pt x="34047" y="85247"/>
                </a:lnTo>
                <a:lnTo>
                  <a:pt x="34604" y="87774"/>
                </a:lnTo>
                <a:lnTo>
                  <a:pt x="34976" y="90254"/>
                </a:lnTo>
                <a:lnTo>
                  <a:pt x="35224" y="92700"/>
                </a:lnTo>
                <a:lnTo>
                  <a:pt x="35621" y="98538"/>
                </a:lnTo>
                <a:lnTo>
                  <a:pt x="35675" y="101452"/>
                </a:lnTo>
                <a:lnTo>
                  <a:pt x="35710" y="105999"/>
                </a:lnTo>
                <a:lnTo>
                  <a:pt x="35718" y="72335"/>
                </a:lnTo>
                <a:lnTo>
                  <a:pt x="34925" y="68054"/>
                </a:lnTo>
                <a:lnTo>
                  <a:pt x="33602" y="63613"/>
                </a:lnTo>
                <a:lnTo>
                  <a:pt x="31925" y="59065"/>
                </a:lnTo>
                <a:lnTo>
                  <a:pt x="30808" y="54445"/>
                </a:lnTo>
                <a:lnTo>
                  <a:pt x="30064" y="49777"/>
                </a:lnTo>
                <a:lnTo>
                  <a:pt x="29567" y="45078"/>
                </a:lnTo>
                <a:lnTo>
                  <a:pt x="30031" y="41152"/>
                </a:lnTo>
                <a:lnTo>
                  <a:pt x="31133" y="37741"/>
                </a:lnTo>
                <a:lnTo>
                  <a:pt x="32661" y="34673"/>
                </a:lnTo>
                <a:lnTo>
                  <a:pt x="33680" y="31040"/>
                </a:lnTo>
                <a:lnTo>
                  <a:pt x="34359" y="27031"/>
                </a:lnTo>
                <a:lnTo>
                  <a:pt x="34812" y="22770"/>
                </a:lnTo>
                <a:lnTo>
                  <a:pt x="35115" y="19136"/>
                </a:lnTo>
                <a:lnTo>
                  <a:pt x="35315" y="15920"/>
                </a:lnTo>
                <a:lnTo>
                  <a:pt x="35451" y="12982"/>
                </a:lnTo>
                <a:lnTo>
                  <a:pt x="36333" y="11023"/>
                </a:lnTo>
                <a:lnTo>
                  <a:pt x="37716" y="9717"/>
                </a:lnTo>
                <a:lnTo>
                  <a:pt x="39431" y="8846"/>
                </a:lnTo>
                <a:lnTo>
                  <a:pt x="43454" y="7879"/>
                </a:lnTo>
                <a:lnTo>
                  <a:pt x="47887" y="7450"/>
                </a:lnTo>
                <a:lnTo>
                  <a:pt x="52504" y="7259"/>
                </a:lnTo>
                <a:lnTo>
                  <a:pt x="54847" y="8001"/>
                </a:lnTo>
                <a:lnTo>
                  <a:pt x="57202" y="9290"/>
                </a:lnTo>
                <a:lnTo>
                  <a:pt x="59565" y="10943"/>
                </a:lnTo>
                <a:lnTo>
                  <a:pt x="61935" y="12839"/>
                </a:lnTo>
                <a:lnTo>
                  <a:pt x="64309" y="14897"/>
                </a:lnTo>
                <a:lnTo>
                  <a:pt x="66685" y="17062"/>
                </a:lnTo>
                <a:lnTo>
                  <a:pt x="68269" y="19299"/>
                </a:lnTo>
                <a:lnTo>
                  <a:pt x="69325" y="21585"/>
                </a:lnTo>
                <a:lnTo>
                  <a:pt x="70029" y="23902"/>
                </a:lnTo>
                <a:lnTo>
                  <a:pt x="71292" y="27035"/>
                </a:lnTo>
                <a:lnTo>
                  <a:pt x="72928" y="30710"/>
                </a:lnTo>
                <a:lnTo>
                  <a:pt x="74812" y="34748"/>
                </a:lnTo>
                <a:lnTo>
                  <a:pt x="76069" y="38234"/>
                </a:lnTo>
                <a:lnTo>
                  <a:pt x="76906" y="41352"/>
                </a:lnTo>
                <a:lnTo>
                  <a:pt x="77464" y="44224"/>
                </a:lnTo>
                <a:lnTo>
                  <a:pt x="77836" y="46932"/>
                </a:lnTo>
                <a:lnTo>
                  <a:pt x="78085" y="49532"/>
                </a:lnTo>
                <a:lnTo>
                  <a:pt x="78251" y="52058"/>
                </a:lnTo>
                <a:lnTo>
                  <a:pt x="79154" y="54537"/>
                </a:lnTo>
                <a:lnTo>
                  <a:pt x="80550" y="56983"/>
                </a:lnTo>
                <a:lnTo>
                  <a:pt x="82276" y="59407"/>
                </a:lnTo>
                <a:lnTo>
                  <a:pt x="83425" y="61817"/>
                </a:lnTo>
                <a:lnTo>
                  <a:pt x="84191" y="64217"/>
                </a:lnTo>
                <a:lnTo>
                  <a:pt x="85698" y="71274"/>
                </a:lnTo>
                <a:lnTo>
                  <a:pt x="85723" y="61445"/>
                </a:lnTo>
                <a:lnTo>
                  <a:pt x="86517" y="59207"/>
                </a:lnTo>
                <a:lnTo>
                  <a:pt x="87840" y="56921"/>
                </a:lnTo>
                <a:lnTo>
                  <a:pt x="89517" y="54603"/>
                </a:lnTo>
                <a:lnTo>
                  <a:pt x="90634" y="51471"/>
                </a:lnTo>
                <a:lnTo>
                  <a:pt x="91378" y="47795"/>
                </a:lnTo>
                <a:lnTo>
                  <a:pt x="91875" y="43757"/>
                </a:lnTo>
                <a:lnTo>
                  <a:pt x="93000" y="39477"/>
                </a:lnTo>
                <a:lnTo>
                  <a:pt x="94543" y="35036"/>
                </a:lnTo>
                <a:lnTo>
                  <a:pt x="96366" y="30489"/>
                </a:lnTo>
                <a:lnTo>
                  <a:pt x="98375" y="26663"/>
                </a:lnTo>
                <a:lnTo>
                  <a:pt x="100508" y="23319"/>
                </a:lnTo>
                <a:lnTo>
                  <a:pt x="102724" y="20295"/>
                </a:lnTo>
                <a:lnTo>
                  <a:pt x="104201" y="17486"/>
                </a:lnTo>
                <a:lnTo>
                  <a:pt x="105186" y="14820"/>
                </a:lnTo>
                <a:lnTo>
                  <a:pt x="105843" y="12248"/>
                </a:lnTo>
                <a:lnTo>
                  <a:pt x="107074" y="9740"/>
                </a:lnTo>
                <a:lnTo>
                  <a:pt x="108689" y="7274"/>
                </a:lnTo>
                <a:lnTo>
                  <a:pt x="110559" y="4837"/>
                </a:lnTo>
                <a:lnTo>
                  <a:pt x="112600" y="3212"/>
                </a:lnTo>
                <a:lnTo>
                  <a:pt x="114754" y="2128"/>
                </a:lnTo>
                <a:lnTo>
                  <a:pt x="119264" y="925"/>
                </a:lnTo>
                <a:lnTo>
                  <a:pt x="123914" y="390"/>
                </a:lnTo>
                <a:lnTo>
                  <a:pt x="128458" y="46"/>
                </a:lnTo>
                <a:lnTo>
                  <a:pt x="131970" y="0"/>
                </a:lnTo>
                <a:lnTo>
                  <a:pt x="134017" y="781"/>
                </a:lnTo>
                <a:lnTo>
                  <a:pt x="138409" y="3765"/>
                </a:lnTo>
                <a:lnTo>
                  <a:pt x="139897" y="5673"/>
                </a:lnTo>
                <a:lnTo>
                  <a:pt x="140890" y="7738"/>
                </a:lnTo>
                <a:lnTo>
                  <a:pt x="141551" y="9908"/>
                </a:lnTo>
                <a:lnTo>
                  <a:pt x="141992" y="12149"/>
                </a:lnTo>
                <a:lnTo>
                  <a:pt x="142287" y="14437"/>
                </a:lnTo>
                <a:lnTo>
                  <a:pt x="142482" y="16755"/>
                </a:lnTo>
                <a:lnTo>
                  <a:pt x="142613" y="19889"/>
                </a:lnTo>
                <a:lnTo>
                  <a:pt x="142797" y="31090"/>
                </a:lnTo>
                <a:lnTo>
                  <a:pt x="142840" y="37080"/>
                </a:lnTo>
                <a:lnTo>
                  <a:pt x="143645" y="39788"/>
                </a:lnTo>
                <a:lnTo>
                  <a:pt x="144976" y="42388"/>
                </a:lnTo>
                <a:lnTo>
                  <a:pt x="146656" y="44914"/>
                </a:lnTo>
                <a:lnTo>
                  <a:pt x="147777" y="47393"/>
                </a:lnTo>
                <a:lnTo>
                  <a:pt x="148525" y="49839"/>
                </a:lnTo>
                <a:lnTo>
                  <a:pt x="149022" y="52263"/>
                </a:lnTo>
                <a:lnTo>
                  <a:pt x="149355" y="54673"/>
                </a:lnTo>
                <a:lnTo>
                  <a:pt x="149576" y="57073"/>
                </a:lnTo>
                <a:lnTo>
                  <a:pt x="150018" y="642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PenAnnotation525"/>
          <p:cNvSpPr/>
          <p:nvPr/>
        </p:nvSpPr>
        <p:spPr>
          <a:xfrm>
            <a:off x="7465218" y="3564731"/>
            <a:ext cx="49887" cy="78544"/>
          </a:xfrm>
          <a:custGeom>
            <a:avLst/>
            <a:gdLst/>
            <a:ahLst/>
            <a:cxnLst/>
            <a:rect l="0" t="0" r="0" b="0"/>
            <a:pathLst>
              <a:path w="49887" h="78544">
                <a:moveTo>
                  <a:pt x="0" y="0"/>
                </a:moveTo>
                <a:lnTo>
                  <a:pt x="0" y="56940"/>
                </a:lnTo>
                <a:lnTo>
                  <a:pt x="794" y="60185"/>
                </a:lnTo>
                <a:lnTo>
                  <a:pt x="2116" y="63142"/>
                </a:lnTo>
                <a:lnTo>
                  <a:pt x="3793" y="65907"/>
                </a:lnTo>
                <a:lnTo>
                  <a:pt x="4910" y="68544"/>
                </a:lnTo>
                <a:lnTo>
                  <a:pt x="5654" y="71096"/>
                </a:lnTo>
                <a:lnTo>
                  <a:pt x="6152" y="73591"/>
                </a:lnTo>
                <a:lnTo>
                  <a:pt x="7276" y="75254"/>
                </a:lnTo>
                <a:lnTo>
                  <a:pt x="8819" y="76363"/>
                </a:lnTo>
                <a:lnTo>
                  <a:pt x="10643" y="77102"/>
                </a:lnTo>
                <a:lnTo>
                  <a:pt x="12652" y="77596"/>
                </a:lnTo>
                <a:lnTo>
                  <a:pt x="14785" y="77924"/>
                </a:lnTo>
                <a:lnTo>
                  <a:pt x="17001" y="78143"/>
                </a:lnTo>
                <a:lnTo>
                  <a:pt x="19271" y="78289"/>
                </a:lnTo>
                <a:lnTo>
                  <a:pt x="21579" y="78386"/>
                </a:lnTo>
                <a:lnTo>
                  <a:pt x="27193" y="78543"/>
                </a:lnTo>
                <a:lnTo>
                  <a:pt x="28448" y="77762"/>
                </a:lnTo>
                <a:lnTo>
                  <a:pt x="30077" y="76447"/>
                </a:lnTo>
                <a:lnTo>
                  <a:pt x="31958" y="74778"/>
                </a:lnTo>
                <a:lnTo>
                  <a:pt x="36165" y="70805"/>
                </a:lnTo>
                <a:lnTo>
                  <a:pt x="48622" y="58524"/>
                </a:lnTo>
                <a:lnTo>
                  <a:pt x="49083" y="57272"/>
                </a:lnTo>
                <a:lnTo>
                  <a:pt x="49391" y="55644"/>
                </a:lnTo>
                <a:lnTo>
                  <a:pt x="49596" y="53765"/>
                </a:lnTo>
                <a:lnTo>
                  <a:pt x="49733" y="51718"/>
                </a:lnTo>
                <a:lnTo>
                  <a:pt x="49824" y="49560"/>
                </a:lnTo>
                <a:lnTo>
                  <a:pt x="49886" y="47327"/>
                </a:lnTo>
                <a:lnTo>
                  <a:pt x="49132" y="45045"/>
                </a:lnTo>
                <a:lnTo>
                  <a:pt x="47836" y="42730"/>
                </a:lnTo>
                <a:lnTo>
                  <a:pt x="46178" y="40393"/>
                </a:lnTo>
                <a:lnTo>
                  <a:pt x="45073" y="38041"/>
                </a:lnTo>
                <a:lnTo>
                  <a:pt x="44336" y="35679"/>
                </a:lnTo>
                <a:lnTo>
                  <a:pt x="43846" y="33311"/>
                </a:lnTo>
                <a:lnTo>
                  <a:pt x="42724" y="30939"/>
                </a:lnTo>
                <a:lnTo>
                  <a:pt x="41183" y="28564"/>
                </a:lnTo>
                <a:lnTo>
                  <a:pt x="39361" y="26186"/>
                </a:lnTo>
                <a:lnTo>
                  <a:pt x="37354" y="24601"/>
                </a:lnTo>
                <a:lnTo>
                  <a:pt x="35221" y="23544"/>
                </a:lnTo>
                <a:lnTo>
                  <a:pt x="29888" y="21849"/>
                </a:lnTo>
                <a:lnTo>
                  <a:pt x="28657" y="21709"/>
                </a:lnTo>
                <a:lnTo>
                  <a:pt x="27042" y="21617"/>
                </a:lnTo>
                <a:lnTo>
                  <a:pt x="21432" y="214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PenAnnotation526"/>
          <p:cNvSpPr/>
          <p:nvPr/>
        </p:nvSpPr>
        <p:spPr>
          <a:xfrm>
            <a:off x="7522758" y="3536156"/>
            <a:ext cx="63780" cy="100013"/>
          </a:xfrm>
          <a:custGeom>
            <a:avLst/>
            <a:gdLst/>
            <a:ahLst/>
            <a:cxnLst/>
            <a:rect l="0" t="0" r="0" b="0"/>
            <a:pathLst>
              <a:path w="63780" h="100013">
                <a:moveTo>
                  <a:pt x="28185" y="0"/>
                </a:moveTo>
                <a:lnTo>
                  <a:pt x="22034" y="0"/>
                </a:lnTo>
                <a:lnTo>
                  <a:pt x="20910" y="794"/>
                </a:lnTo>
                <a:lnTo>
                  <a:pt x="19366" y="2117"/>
                </a:lnTo>
                <a:lnTo>
                  <a:pt x="17544" y="3792"/>
                </a:lnTo>
                <a:lnTo>
                  <a:pt x="16328" y="5703"/>
                </a:lnTo>
                <a:lnTo>
                  <a:pt x="15518" y="7771"/>
                </a:lnTo>
                <a:lnTo>
                  <a:pt x="14978" y="9943"/>
                </a:lnTo>
                <a:lnTo>
                  <a:pt x="13825" y="11391"/>
                </a:lnTo>
                <a:lnTo>
                  <a:pt x="12261" y="12356"/>
                </a:lnTo>
                <a:lnTo>
                  <a:pt x="10425" y="13000"/>
                </a:lnTo>
                <a:lnTo>
                  <a:pt x="8408" y="14223"/>
                </a:lnTo>
                <a:lnTo>
                  <a:pt x="6269" y="15832"/>
                </a:lnTo>
                <a:lnTo>
                  <a:pt x="4050" y="17698"/>
                </a:lnTo>
                <a:lnTo>
                  <a:pt x="2570" y="19736"/>
                </a:lnTo>
                <a:lnTo>
                  <a:pt x="1584" y="21889"/>
                </a:lnTo>
                <a:lnTo>
                  <a:pt x="0" y="27254"/>
                </a:lnTo>
                <a:lnTo>
                  <a:pt x="664" y="28488"/>
                </a:lnTo>
                <a:lnTo>
                  <a:pt x="1900" y="30105"/>
                </a:lnTo>
                <a:lnTo>
                  <a:pt x="3518" y="31976"/>
                </a:lnTo>
                <a:lnTo>
                  <a:pt x="5390" y="33224"/>
                </a:lnTo>
                <a:lnTo>
                  <a:pt x="7432" y="34055"/>
                </a:lnTo>
                <a:lnTo>
                  <a:pt x="9587" y="34610"/>
                </a:lnTo>
                <a:lnTo>
                  <a:pt x="11818" y="35773"/>
                </a:lnTo>
                <a:lnTo>
                  <a:pt x="14099" y="37342"/>
                </a:lnTo>
                <a:lnTo>
                  <a:pt x="16412" y="39182"/>
                </a:lnTo>
                <a:lnTo>
                  <a:pt x="19543" y="41203"/>
                </a:lnTo>
                <a:lnTo>
                  <a:pt x="23218" y="43344"/>
                </a:lnTo>
                <a:lnTo>
                  <a:pt x="27255" y="45564"/>
                </a:lnTo>
                <a:lnTo>
                  <a:pt x="30739" y="47839"/>
                </a:lnTo>
                <a:lnTo>
                  <a:pt x="33857" y="50149"/>
                </a:lnTo>
                <a:lnTo>
                  <a:pt x="36729" y="52482"/>
                </a:lnTo>
                <a:lnTo>
                  <a:pt x="39437" y="54038"/>
                </a:lnTo>
                <a:lnTo>
                  <a:pt x="42037" y="55075"/>
                </a:lnTo>
                <a:lnTo>
                  <a:pt x="44563" y="55767"/>
                </a:lnTo>
                <a:lnTo>
                  <a:pt x="47041" y="57021"/>
                </a:lnTo>
                <a:lnTo>
                  <a:pt x="49488" y="58652"/>
                </a:lnTo>
                <a:lnTo>
                  <a:pt x="51912" y="60532"/>
                </a:lnTo>
                <a:lnTo>
                  <a:pt x="54321" y="61786"/>
                </a:lnTo>
                <a:lnTo>
                  <a:pt x="56721" y="62622"/>
                </a:lnTo>
                <a:lnTo>
                  <a:pt x="59117" y="63179"/>
                </a:lnTo>
                <a:lnTo>
                  <a:pt x="60712" y="64345"/>
                </a:lnTo>
                <a:lnTo>
                  <a:pt x="61776" y="65915"/>
                </a:lnTo>
                <a:lnTo>
                  <a:pt x="63484" y="70346"/>
                </a:lnTo>
                <a:lnTo>
                  <a:pt x="63717" y="73069"/>
                </a:lnTo>
                <a:lnTo>
                  <a:pt x="63779" y="74906"/>
                </a:lnTo>
                <a:lnTo>
                  <a:pt x="63027" y="76131"/>
                </a:lnTo>
                <a:lnTo>
                  <a:pt x="61732" y="76948"/>
                </a:lnTo>
                <a:lnTo>
                  <a:pt x="60075" y="77492"/>
                </a:lnTo>
                <a:lnTo>
                  <a:pt x="58176" y="78649"/>
                </a:lnTo>
                <a:lnTo>
                  <a:pt x="56117" y="80214"/>
                </a:lnTo>
                <a:lnTo>
                  <a:pt x="50901" y="84636"/>
                </a:lnTo>
                <a:lnTo>
                  <a:pt x="49679" y="84999"/>
                </a:lnTo>
                <a:lnTo>
                  <a:pt x="48070" y="85241"/>
                </a:lnTo>
                <a:lnTo>
                  <a:pt x="46205" y="85403"/>
                </a:lnTo>
                <a:lnTo>
                  <a:pt x="44961" y="86303"/>
                </a:lnTo>
                <a:lnTo>
                  <a:pt x="44132" y="87698"/>
                </a:lnTo>
                <a:lnTo>
                  <a:pt x="43578" y="89422"/>
                </a:lnTo>
                <a:lnTo>
                  <a:pt x="42416" y="90571"/>
                </a:lnTo>
                <a:lnTo>
                  <a:pt x="40847" y="91337"/>
                </a:lnTo>
                <a:lnTo>
                  <a:pt x="36419" y="92566"/>
                </a:lnTo>
                <a:lnTo>
                  <a:pt x="36055" y="93461"/>
                </a:lnTo>
                <a:lnTo>
                  <a:pt x="35814" y="94851"/>
                </a:lnTo>
                <a:lnTo>
                  <a:pt x="35329" y="1000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PenAnnotation527"/>
          <p:cNvSpPr/>
          <p:nvPr/>
        </p:nvSpPr>
        <p:spPr>
          <a:xfrm>
            <a:off x="7729955" y="3486237"/>
            <a:ext cx="135314" cy="68239"/>
          </a:xfrm>
          <a:custGeom>
            <a:avLst/>
            <a:gdLst/>
            <a:ahLst/>
            <a:cxnLst/>
            <a:rect l="0" t="0" r="0" b="0"/>
            <a:pathLst>
              <a:path w="135314" h="68239">
                <a:moveTo>
                  <a:pt x="56732" y="7056"/>
                </a:moveTo>
                <a:lnTo>
                  <a:pt x="49883" y="207"/>
                </a:lnTo>
                <a:lnTo>
                  <a:pt x="45883" y="0"/>
                </a:lnTo>
                <a:lnTo>
                  <a:pt x="43944" y="764"/>
                </a:lnTo>
                <a:lnTo>
                  <a:pt x="41856" y="2068"/>
                </a:lnTo>
                <a:lnTo>
                  <a:pt x="39671" y="3731"/>
                </a:lnTo>
                <a:lnTo>
                  <a:pt x="37421" y="5633"/>
                </a:lnTo>
                <a:lnTo>
                  <a:pt x="35126" y="7695"/>
                </a:lnTo>
                <a:lnTo>
                  <a:pt x="30461" y="12103"/>
                </a:lnTo>
                <a:lnTo>
                  <a:pt x="18622" y="23762"/>
                </a:lnTo>
                <a:lnTo>
                  <a:pt x="16244" y="26925"/>
                </a:lnTo>
                <a:lnTo>
                  <a:pt x="13865" y="30621"/>
                </a:lnTo>
                <a:lnTo>
                  <a:pt x="11485" y="34672"/>
                </a:lnTo>
                <a:lnTo>
                  <a:pt x="9105" y="38167"/>
                </a:lnTo>
                <a:lnTo>
                  <a:pt x="6725" y="41290"/>
                </a:lnTo>
                <a:lnTo>
                  <a:pt x="4343" y="44167"/>
                </a:lnTo>
                <a:lnTo>
                  <a:pt x="2756" y="46878"/>
                </a:lnTo>
                <a:lnTo>
                  <a:pt x="1698" y="49479"/>
                </a:lnTo>
                <a:lnTo>
                  <a:pt x="993" y="52007"/>
                </a:lnTo>
                <a:lnTo>
                  <a:pt x="523" y="54486"/>
                </a:lnTo>
                <a:lnTo>
                  <a:pt x="209" y="56932"/>
                </a:lnTo>
                <a:lnTo>
                  <a:pt x="0" y="59357"/>
                </a:lnTo>
                <a:lnTo>
                  <a:pt x="655" y="60974"/>
                </a:lnTo>
                <a:lnTo>
                  <a:pt x="1884" y="62051"/>
                </a:lnTo>
                <a:lnTo>
                  <a:pt x="5769" y="63780"/>
                </a:lnTo>
                <a:lnTo>
                  <a:pt x="6882" y="64716"/>
                </a:lnTo>
                <a:lnTo>
                  <a:pt x="8417" y="66134"/>
                </a:lnTo>
                <a:lnTo>
                  <a:pt x="10235" y="67872"/>
                </a:lnTo>
                <a:lnTo>
                  <a:pt x="12239" y="68238"/>
                </a:lnTo>
                <a:lnTo>
                  <a:pt x="14371" y="67688"/>
                </a:lnTo>
                <a:lnTo>
                  <a:pt x="16585" y="66527"/>
                </a:lnTo>
                <a:lnTo>
                  <a:pt x="18855" y="65754"/>
                </a:lnTo>
                <a:lnTo>
                  <a:pt x="21162" y="65238"/>
                </a:lnTo>
                <a:lnTo>
                  <a:pt x="23494" y="64894"/>
                </a:lnTo>
                <a:lnTo>
                  <a:pt x="25842" y="63871"/>
                </a:lnTo>
                <a:lnTo>
                  <a:pt x="28201" y="62396"/>
                </a:lnTo>
                <a:lnTo>
                  <a:pt x="30568" y="60618"/>
                </a:lnTo>
                <a:lnTo>
                  <a:pt x="32940" y="58639"/>
                </a:lnTo>
                <a:lnTo>
                  <a:pt x="35314" y="56526"/>
                </a:lnTo>
                <a:lnTo>
                  <a:pt x="40069" y="52061"/>
                </a:lnTo>
                <a:lnTo>
                  <a:pt x="44829" y="47432"/>
                </a:lnTo>
                <a:lnTo>
                  <a:pt x="47209" y="45879"/>
                </a:lnTo>
                <a:lnTo>
                  <a:pt x="49589" y="44845"/>
                </a:lnTo>
                <a:lnTo>
                  <a:pt x="51971" y="44155"/>
                </a:lnTo>
                <a:lnTo>
                  <a:pt x="54352" y="42901"/>
                </a:lnTo>
                <a:lnTo>
                  <a:pt x="56733" y="41272"/>
                </a:lnTo>
                <a:lnTo>
                  <a:pt x="59113" y="39391"/>
                </a:lnTo>
                <a:lnTo>
                  <a:pt x="60702" y="36551"/>
                </a:lnTo>
                <a:lnTo>
                  <a:pt x="61760" y="33069"/>
                </a:lnTo>
                <a:lnTo>
                  <a:pt x="63458" y="23660"/>
                </a:lnTo>
                <a:lnTo>
                  <a:pt x="64391" y="22094"/>
                </a:lnTo>
                <a:lnTo>
                  <a:pt x="65807" y="20256"/>
                </a:lnTo>
                <a:lnTo>
                  <a:pt x="69989" y="15396"/>
                </a:lnTo>
                <a:lnTo>
                  <a:pt x="70333" y="15791"/>
                </a:lnTo>
                <a:lnTo>
                  <a:pt x="70561" y="16848"/>
                </a:lnTo>
                <a:lnTo>
                  <a:pt x="70992" y="21081"/>
                </a:lnTo>
                <a:lnTo>
                  <a:pt x="74804" y="28851"/>
                </a:lnTo>
                <a:lnTo>
                  <a:pt x="76718" y="31905"/>
                </a:lnTo>
                <a:lnTo>
                  <a:pt x="78786" y="34734"/>
                </a:lnTo>
                <a:lnTo>
                  <a:pt x="80961" y="37414"/>
                </a:lnTo>
                <a:lnTo>
                  <a:pt x="83202" y="39202"/>
                </a:lnTo>
                <a:lnTo>
                  <a:pt x="85491" y="40393"/>
                </a:lnTo>
                <a:lnTo>
                  <a:pt x="87811" y="41187"/>
                </a:lnTo>
                <a:lnTo>
                  <a:pt x="90152" y="42510"/>
                </a:lnTo>
                <a:lnTo>
                  <a:pt x="92506" y="44186"/>
                </a:lnTo>
                <a:lnTo>
                  <a:pt x="94869" y="46097"/>
                </a:lnTo>
                <a:lnTo>
                  <a:pt x="97237" y="46577"/>
                </a:lnTo>
                <a:lnTo>
                  <a:pt x="99611" y="46103"/>
                </a:lnTo>
                <a:lnTo>
                  <a:pt x="101987" y="44994"/>
                </a:lnTo>
                <a:lnTo>
                  <a:pt x="105159" y="44254"/>
                </a:lnTo>
                <a:lnTo>
                  <a:pt x="108860" y="43761"/>
                </a:lnTo>
                <a:lnTo>
                  <a:pt x="112915" y="43432"/>
                </a:lnTo>
                <a:lnTo>
                  <a:pt x="117206" y="43213"/>
                </a:lnTo>
                <a:lnTo>
                  <a:pt x="135313" y="427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PenAnnotation528"/>
          <p:cNvSpPr/>
          <p:nvPr/>
        </p:nvSpPr>
        <p:spPr>
          <a:xfrm>
            <a:off x="7994283" y="3307556"/>
            <a:ext cx="99586" cy="157163"/>
          </a:xfrm>
          <a:custGeom>
            <a:avLst/>
            <a:gdLst/>
            <a:ahLst/>
            <a:cxnLst/>
            <a:rect l="0" t="0" r="0" b="0"/>
            <a:pathLst>
              <a:path w="99586" h="157163">
                <a:moveTo>
                  <a:pt x="99585" y="0"/>
                </a:moveTo>
                <a:lnTo>
                  <a:pt x="88944" y="0"/>
                </a:lnTo>
                <a:lnTo>
                  <a:pt x="86935" y="794"/>
                </a:lnTo>
                <a:lnTo>
                  <a:pt x="84802" y="2116"/>
                </a:lnTo>
                <a:lnTo>
                  <a:pt x="82586" y="3792"/>
                </a:lnTo>
                <a:lnTo>
                  <a:pt x="80315" y="4909"/>
                </a:lnTo>
                <a:lnTo>
                  <a:pt x="78007" y="5654"/>
                </a:lnTo>
                <a:lnTo>
                  <a:pt x="75675" y="6151"/>
                </a:lnTo>
                <a:lnTo>
                  <a:pt x="72532" y="8069"/>
                </a:lnTo>
                <a:lnTo>
                  <a:pt x="68850" y="10936"/>
                </a:lnTo>
                <a:lnTo>
                  <a:pt x="64808" y="14434"/>
                </a:lnTo>
                <a:lnTo>
                  <a:pt x="60525" y="17560"/>
                </a:lnTo>
                <a:lnTo>
                  <a:pt x="56082" y="20438"/>
                </a:lnTo>
                <a:lnTo>
                  <a:pt x="51533" y="23150"/>
                </a:lnTo>
                <a:lnTo>
                  <a:pt x="47707" y="26546"/>
                </a:lnTo>
                <a:lnTo>
                  <a:pt x="44362" y="30397"/>
                </a:lnTo>
                <a:lnTo>
                  <a:pt x="41339" y="34552"/>
                </a:lnTo>
                <a:lnTo>
                  <a:pt x="37736" y="38910"/>
                </a:lnTo>
                <a:lnTo>
                  <a:pt x="33746" y="43402"/>
                </a:lnTo>
                <a:lnTo>
                  <a:pt x="29499" y="47984"/>
                </a:lnTo>
                <a:lnTo>
                  <a:pt x="25873" y="52627"/>
                </a:lnTo>
                <a:lnTo>
                  <a:pt x="22663" y="57310"/>
                </a:lnTo>
                <a:lnTo>
                  <a:pt x="19729" y="62019"/>
                </a:lnTo>
                <a:lnTo>
                  <a:pt x="16979" y="65952"/>
                </a:lnTo>
                <a:lnTo>
                  <a:pt x="14352" y="69368"/>
                </a:lnTo>
                <a:lnTo>
                  <a:pt x="11807" y="72439"/>
                </a:lnTo>
                <a:lnTo>
                  <a:pt x="9316" y="76074"/>
                </a:lnTo>
                <a:lnTo>
                  <a:pt x="6862" y="80085"/>
                </a:lnTo>
                <a:lnTo>
                  <a:pt x="4433" y="84346"/>
                </a:lnTo>
                <a:lnTo>
                  <a:pt x="2812" y="88774"/>
                </a:lnTo>
                <a:lnTo>
                  <a:pt x="1733" y="93314"/>
                </a:lnTo>
                <a:lnTo>
                  <a:pt x="1012" y="97928"/>
                </a:lnTo>
                <a:lnTo>
                  <a:pt x="533" y="101798"/>
                </a:lnTo>
                <a:lnTo>
                  <a:pt x="213" y="105171"/>
                </a:lnTo>
                <a:lnTo>
                  <a:pt x="0" y="108214"/>
                </a:lnTo>
                <a:lnTo>
                  <a:pt x="652" y="111830"/>
                </a:lnTo>
                <a:lnTo>
                  <a:pt x="1880" y="115828"/>
                </a:lnTo>
                <a:lnTo>
                  <a:pt x="3492" y="120082"/>
                </a:lnTo>
                <a:lnTo>
                  <a:pt x="5361" y="123710"/>
                </a:lnTo>
                <a:lnTo>
                  <a:pt x="7400" y="126923"/>
                </a:lnTo>
                <a:lnTo>
                  <a:pt x="9554" y="129859"/>
                </a:lnTo>
                <a:lnTo>
                  <a:pt x="11783" y="132610"/>
                </a:lnTo>
                <a:lnTo>
                  <a:pt x="14063" y="135238"/>
                </a:lnTo>
                <a:lnTo>
                  <a:pt x="16376" y="137784"/>
                </a:lnTo>
                <a:lnTo>
                  <a:pt x="19506" y="140274"/>
                </a:lnTo>
                <a:lnTo>
                  <a:pt x="23181" y="142729"/>
                </a:lnTo>
                <a:lnTo>
                  <a:pt x="27218" y="145159"/>
                </a:lnTo>
                <a:lnTo>
                  <a:pt x="30703" y="146778"/>
                </a:lnTo>
                <a:lnTo>
                  <a:pt x="33819" y="147859"/>
                </a:lnTo>
                <a:lnTo>
                  <a:pt x="36691" y="148579"/>
                </a:lnTo>
                <a:lnTo>
                  <a:pt x="39400" y="149058"/>
                </a:lnTo>
                <a:lnTo>
                  <a:pt x="42000" y="149378"/>
                </a:lnTo>
                <a:lnTo>
                  <a:pt x="44526" y="149592"/>
                </a:lnTo>
                <a:lnTo>
                  <a:pt x="47798" y="150528"/>
                </a:lnTo>
                <a:lnTo>
                  <a:pt x="51566" y="151946"/>
                </a:lnTo>
                <a:lnTo>
                  <a:pt x="55667" y="153685"/>
                </a:lnTo>
                <a:lnTo>
                  <a:pt x="59193" y="154844"/>
                </a:lnTo>
                <a:lnTo>
                  <a:pt x="62339" y="155617"/>
                </a:lnTo>
                <a:lnTo>
                  <a:pt x="65229" y="156132"/>
                </a:lnTo>
                <a:lnTo>
                  <a:pt x="67950" y="156475"/>
                </a:lnTo>
                <a:lnTo>
                  <a:pt x="70558" y="156705"/>
                </a:lnTo>
                <a:lnTo>
                  <a:pt x="73090" y="156857"/>
                </a:lnTo>
                <a:lnTo>
                  <a:pt x="78020" y="157027"/>
                </a:lnTo>
                <a:lnTo>
                  <a:pt x="85298" y="1571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PenAnnotation529"/>
          <p:cNvSpPr/>
          <p:nvPr/>
        </p:nvSpPr>
        <p:spPr>
          <a:xfrm>
            <a:off x="8093868" y="3343275"/>
            <a:ext cx="85715" cy="78456"/>
          </a:xfrm>
          <a:custGeom>
            <a:avLst/>
            <a:gdLst/>
            <a:ahLst/>
            <a:cxnLst/>
            <a:rect l="0" t="0" r="0" b="0"/>
            <a:pathLst>
              <a:path w="85715" h="78456">
                <a:moveTo>
                  <a:pt x="0" y="21431"/>
                </a:moveTo>
                <a:lnTo>
                  <a:pt x="0" y="25223"/>
                </a:lnTo>
                <a:lnTo>
                  <a:pt x="794" y="26340"/>
                </a:lnTo>
                <a:lnTo>
                  <a:pt x="2116" y="27085"/>
                </a:lnTo>
                <a:lnTo>
                  <a:pt x="3793" y="27582"/>
                </a:lnTo>
                <a:lnTo>
                  <a:pt x="4910" y="28706"/>
                </a:lnTo>
                <a:lnTo>
                  <a:pt x="5654" y="30250"/>
                </a:lnTo>
                <a:lnTo>
                  <a:pt x="6152" y="32073"/>
                </a:lnTo>
                <a:lnTo>
                  <a:pt x="6482" y="34082"/>
                </a:lnTo>
                <a:lnTo>
                  <a:pt x="6703" y="36215"/>
                </a:lnTo>
                <a:lnTo>
                  <a:pt x="6850" y="38430"/>
                </a:lnTo>
                <a:lnTo>
                  <a:pt x="7013" y="45126"/>
                </a:lnTo>
                <a:lnTo>
                  <a:pt x="7057" y="49134"/>
                </a:lnTo>
                <a:lnTo>
                  <a:pt x="7880" y="52599"/>
                </a:lnTo>
                <a:lnTo>
                  <a:pt x="9222" y="55704"/>
                </a:lnTo>
                <a:lnTo>
                  <a:pt x="10910" y="58567"/>
                </a:lnTo>
                <a:lnTo>
                  <a:pt x="12036" y="61269"/>
                </a:lnTo>
                <a:lnTo>
                  <a:pt x="12787" y="63865"/>
                </a:lnTo>
                <a:lnTo>
                  <a:pt x="13288" y="66389"/>
                </a:lnTo>
                <a:lnTo>
                  <a:pt x="14414" y="68865"/>
                </a:lnTo>
                <a:lnTo>
                  <a:pt x="15961" y="71310"/>
                </a:lnTo>
                <a:lnTo>
                  <a:pt x="17784" y="73734"/>
                </a:lnTo>
                <a:lnTo>
                  <a:pt x="20587" y="75350"/>
                </a:lnTo>
                <a:lnTo>
                  <a:pt x="24043" y="76427"/>
                </a:lnTo>
                <a:lnTo>
                  <a:pt x="27935" y="77145"/>
                </a:lnTo>
                <a:lnTo>
                  <a:pt x="31324" y="77623"/>
                </a:lnTo>
                <a:lnTo>
                  <a:pt x="34376" y="77943"/>
                </a:lnTo>
                <a:lnTo>
                  <a:pt x="37205" y="78155"/>
                </a:lnTo>
                <a:lnTo>
                  <a:pt x="39885" y="78297"/>
                </a:lnTo>
                <a:lnTo>
                  <a:pt x="44979" y="78455"/>
                </a:lnTo>
                <a:lnTo>
                  <a:pt x="48242" y="77703"/>
                </a:lnTo>
                <a:lnTo>
                  <a:pt x="52005" y="76408"/>
                </a:lnTo>
                <a:lnTo>
                  <a:pt x="56102" y="74751"/>
                </a:lnTo>
                <a:lnTo>
                  <a:pt x="59626" y="72852"/>
                </a:lnTo>
                <a:lnTo>
                  <a:pt x="62770" y="70793"/>
                </a:lnTo>
                <a:lnTo>
                  <a:pt x="65660" y="68627"/>
                </a:lnTo>
                <a:lnTo>
                  <a:pt x="68380" y="67182"/>
                </a:lnTo>
                <a:lnTo>
                  <a:pt x="70986" y="66219"/>
                </a:lnTo>
                <a:lnTo>
                  <a:pt x="73518" y="65577"/>
                </a:lnTo>
                <a:lnTo>
                  <a:pt x="75999" y="63562"/>
                </a:lnTo>
                <a:lnTo>
                  <a:pt x="78448" y="60631"/>
                </a:lnTo>
                <a:lnTo>
                  <a:pt x="84287" y="52104"/>
                </a:lnTo>
                <a:lnTo>
                  <a:pt x="84767" y="49818"/>
                </a:lnTo>
                <a:lnTo>
                  <a:pt x="85086" y="46705"/>
                </a:lnTo>
                <a:lnTo>
                  <a:pt x="85300" y="43043"/>
                </a:lnTo>
                <a:lnTo>
                  <a:pt x="85536" y="36857"/>
                </a:lnTo>
                <a:lnTo>
                  <a:pt x="85669" y="28912"/>
                </a:lnTo>
                <a:lnTo>
                  <a:pt x="85714" y="19116"/>
                </a:lnTo>
                <a:lnTo>
                  <a:pt x="84925" y="16713"/>
                </a:lnTo>
                <a:lnTo>
                  <a:pt x="83604" y="14316"/>
                </a:lnTo>
                <a:lnTo>
                  <a:pt x="81929" y="11926"/>
                </a:lnTo>
                <a:lnTo>
                  <a:pt x="80814" y="9538"/>
                </a:lnTo>
                <a:lnTo>
                  <a:pt x="80070" y="7152"/>
                </a:lnTo>
                <a:lnTo>
                  <a:pt x="7858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PenAnnotation530"/>
          <p:cNvSpPr/>
          <p:nvPr/>
        </p:nvSpPr>
        <p:spPr>
          <a:xfrm>
            <a:off x="8179593" y="3271837"/>
            <a:ext cx="107031" cy="92870"/>
          </a:xfrm>
          <a:custGeom>
            <a:avLst/>
            <a:gdLst/>
            <a:ahLst/>
            <a:cxnLst/>
            <a:rect l="0" t="0" r="0" b="0"/>
            <a:pathLst>
              <a:path w="107031" h="92870">
                <a:moveTo>
                  <a:pt x="0" y="0"/>
                </a:moveTo>
                <a:lnTo>
                  <a:pt x="0" y="3792"/>
                </a:lnTo>
                <a:lnTo>
                  <a:pt x="794" y="4909"/>
                </a:lnTo>
                <a:lnTo>
                  <a:pt x="2116" y="5654"/>
                </a:lnTo>
                <a:lnTo>
                  <a:pt x="3793" y="6151"/>
                </a:lnTo>
                <a:lnTo>
                  <a:pt x="4910" y="7276"/>
                </a:lnTo>
                <a:lnTo>
                  <a:pt x="5654" y="8819"/>
                </a:lnTo>
                <a:lnTo>
                  <a:pt x="6152" y="10642"/>
                </a:lnTo>
                <a:lnTo>
                  <a:pt x="7276" y="12651"/>
                </a:lnTo>
                <a:lnTo>
                  <a:pt x="8819" y="14784"/>
                </a:lnTo>
                <a:lnTo>
                  <a:pt x="10643" y="17000"/>
                </a:lnTo>
                <a:lnTo>
                  <a:pt x="12652" y="20064"/>
                </a:lnTo>
                <a:lnTo>
                  <a:pt x="14785" y="23695"/>
                </a:lnTo>
                <a:lnTo>
                  <a:pt x="17001" y="27703"/>
                </a:lnTo>
                <a:lnTo>
                  <a:pt x="18477" y="31169"/>
                </a:lnTo>
                <a:lnTo>
                  <a:pt x="19463" y="34273"/>
                </a:lnTo>
                <a:lnTo>
                  <a:pt x="20118" y="37136"/>
                </a:lnTo>
                <a:lnTo>
                  <a:pt x="21349" y="40632"/>
                </a:lnTo>
                <a:lnTo>
                  <a:pt x="22965" y="44551"/>
                </a:lnTo>
                <a:lnTo>
                  <a:pt x="24835" y="48751"/>
                </a:lnTo>
                <a:lnTo>
                  <a:pt x="26875" y="52344"/>
                </a:lnTo>
                <a:lnTo>
                  <a:pt x="29029" y="55534"/>
                </a:lnTo>
                <a:lnTo>
                  <a:pt x="31260" y="58453"/>
                </a:lnTo>
                <a:lnTo>
                  <a:pt x="32746" y="61988"/>
                </a:lnTo>
                <a:lnTo>
                  <a:pt x="33737" y="65932"/>
                </a:lnTo>
                <a:lnTo>
                  <a:pt x="34398" y="70148"/>
                </a:lnTo>
                <a:lnTo>
                  <a:pt x="34838" y="73753"/>
                </a:lnTo>
                <a:lnTo>
                  <a:pt x="35132" y="76950"/>
                </a:lnTo>
                <a:lnTo>
                  <a:pt x="35603" y="83992"/>
                </a:lnTo>
                <a:lnTo>
                  <a:pt x="35668" y="87071"/>
                </a:lnTo>
                <a:lnTo>
                  <a:pt x="35717" y="92530"/>
                </a:lnTo>
                <a:lnTo>
                  <a:pt x="35718" y="88976"/>
                </a:lnTo>
                <a:lnTo>
                  <a:pt x="36513" y="87892"/>
                </a:lnTo>
                <a:lnTo>
                  <a:pt x="37835" y="87170"/>
                </a:lnTo>
                <a:lnTo>
                  <a:pt x="41870" y="86011"/>
                </a:lnTo>
                <a:lnTo>
                  <a:pt x="42201" y="84328"/>
                </a:lnTo>
                <a:lnTo>
                  <a:pt x="42422" y="81619"/>
                </a:lnTo>
                <a:lnTo>
                  <a:pt x="42569" y="78225"/>
                </a:lnTo>
                <a:lnTo>
                  <a:pt x="43461" y="75169"/>
                </a:lnTo>
                <a:lnTo>
                  <a:pt x="44849" y="72337"/>
                </a:lnTo>
                <a:lnTo>
                  <a:pt x="46568" y="69656"/>
                </a:lnTo>
                <a:lnTo>
                  <a:pt x="48508" y="66281"/>
                </a:lnTo>
                <a:lnTo>
                  <a:pt x="52781" y="58298"/>
                </a:lnTo>
                <a:lnTo>
                  <a:pt x="55030" y="54740"/>
                </a:lnTo>
                <a:lnTo>
                  <a:pt x="57325" y="51575"/>
                </a:lnTo>
                <a:lnTo>
                  <a:pt x="59648" y="48671"/>
                </a:lnTo>
                <a:lnTo>
                  <a:pt x="61990" y="45941"/>
                </a:lnTo>
                <a:lnTo>
                  <a:pt x="64345" y="43327"/>
                </a:lnTo>
                <a:lnTo>
                  <a:pt x="66709" y="40791"/>
                </a:lnTo>
                <a:lnTo>
                  <a:pt x="69874" y="39100"/>
                </a:lnTo>
                <a:lnTo>
                  <a:pt x="73570" y="37973"/>
                </a:lnTo>
                <a:lnTo>
                  <a:pt x="77622" y="37222"/>
                </a:lnTo>
                <a:lnTo>
                  <a:pt x="81116" y="37514"/>
                </a:lnTo>
                <a:lnTo>
                  <a:pt x="84240" y="38503"/>
                </a:lnTo>
                <a:lnTo>
                  <a:pt x="87117" y="39956"/>
                </a:lnTo>
                <a:lnTo>
                  <a:pt x="89828" y="40925"/>
                </a:lnTo>
                <a:lnTo>
                  <a:pt x="92429" y="41571"/>
                </a:lnTo>
                <a:lnTo>
                  <a:pt x="94957" y="42002"/>
                </a:lnTo>
                <a:lnTo>
                  <a:pt x="97436" y="43082"/>
                </a:lnTo>
                <a:lnTo>
                  <a:pt x="99883" y="44597"/>
                </a:lnTo>
                <a:lnTo>
                  <a:pt x="105720" y="48938"/>
                </a:lnTo>
                <a:lnTo>
                  <a:pt x="106199" y="50088"/>
                </a:lnTo>
                <a:lnTo>
                  <a:pt x="106518" y="51648"/>
                </a:lnTo>
                <a:lnTo>
                  <a:pt x="106731" y="53482"/>
                </a:lnTo>
                <a:lnTo>
                  <a:pt x="106873" y="55498"/>
                </a:lnTo>
                <a:lnTo>
                  <a:pt x="106967" y="57637"/>
                </a:lnTo>
                <a:lnTo>
                  <a:pt x="107030" y="59856"/>
                </a:lnTo>
                <a:lnTo>
                  <a:pt x="106278" y="62129"/>
                </a:lnTo>
                <a:lnTo>
                  <a:pt x="104985" y="64438"/>
                </a:lnTo>
                <a:lnTo>
                  <a:pt x="103327" y="66771"/>
                </a:lnTo>
                <a:lnTo>
                  <a:pt x="101428" y="69120"/>
                </a:lnTo>
                <a:lnTo>
                  <a:pt x="99369" y="71480"/>
                </a:lnTo>
                <a:lnTo>
                  <a:pt x="97203" y="73847"/>
                </a:lnTo>
                <a:lnTo>
                  <a:pt x="92679" y="78594"/>
                </a:lnTo>
                <a:lnTo>
                  <a:pt x="90361" y="80971"/>
                </a:lnTo>
                <a:lnTo>
                  <a:pt x="87227" y="82556"/>
                </a:lnTo>
                <a:lnTo>
                  <a:pt x="83552" y="83612"/>
                </a:lnTo>
                <a:lnTo>
                  <a:pt x="79515" y="84317"/>
                </a:lnTo>
                <a:lnTo>
                  <a:pt x="76028" y="85580"/>
                </a:lnTo>
                <a:lnTo>
                  <a:pt x="72911" y="87216"/>
                </a:lnTo>
                <a:lnTo>
                  <a:pt x="70038" y="89100"/>
                </a:lnTo>
                <a:lnTo>
                  <a:pt x="67329" y="90356"/>
                </a:lnTo>
                <a:lnTo>
                  <a:pt x="64731" y="91194"/>
                </a:lnTo>
                <a:lnTo>
                  <a:pt x="58648" y="92538"/>
                </a:lnTo>
                <a:lnTo>
                  <a:pt x="55699" y="92721"/>
                </a:lnTo>
                <a:lnTo>
                  <a:pt x="50007" y="928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PenAnnotation531"/>
          <p:cNvSpPr/>
          <p:nvPr/>
        </p:nvSpPr>
        <p:spPr>
          <a:xfrm>
            <a:off x="8322480" y="3260578"/>
            <a:ext cx="107146" cy="61143"/>
          </a:xfrm>
          <a:custGeom>
            <a:avLst/>
            <a:gdLst/>
            <a:ahLst/>
            <a:cxnLst/>
            <a:rect l="0" t="0" r="0" b="0"/>
            <a:pathLst>
              <a:path w="107146" h="61143">
                <a:moveTo>
                  <a:pt x="42851" y="4115"/>
                </a:moveTo>
                <a:lnTo>
                  <a:pt x="39058" y="323"/>
                </a:lnTo>
                <a:lnTo>
                  <a:pt x="37941" y="0"/>
                </a:lnTo>
                <a:lnTo>
                  <a:pt x="37197" y="578"/>
                </a:lnTo>
                <a:lnTo>
                  <a:pt x="36002" y="3416"/>
                </a:lnTo>
                <a:lnTo>
                  <a:pt x="35109" y="4444"/>
                </a:lnTo>
                <a:lnTo>
                  <a:pt x="33721" y="5921"/>
                </a:lnTo>
                <a:lnTo>
                  <a:pt x="32002" y="7701"/>
                </a:lnTo>
                <a:lnTo>
                  <a:pt x="29268" y="9680"/>
                </a:lnTo>
                <a:lnTo>
                  <a:pt x="25858" y="11794"/>
                </a:lnTo>
                <a:lnTo>
                  <a:pt x="21998" y="13997"/>
                </a:lnTo>
                <a:lnTo>
                  <a:pt x="18630" y="16259"/>
                </a:lnTo>
                <a:lnTo>
                  <a:pt x="15590" y="18562"/>
                </a:lnTo>
                <a:lnTo>
                  <a:pt x="12771" y="20890"/>
                </a:lnTo>
                <a:lnTo>
                  <a:pt x="10098" y="22442"/>
                </a:lnTo>
                <a:lnTo>
                  <a:pt x="7522" y="23477"/>
                </a:lnTo>
                <a:lnTo>
                  <a:pt x="5010" y="24167"/>
                </a:lnTo>
                <a:lnTo>
                  <a:pt x="3337" y="25421"/>
                </a:lnTo>
                <a:lnTo>
                  <a:pt x="2221" y="27050"/>
                </a:lnTo>
                <a:lnTo>
                  <a:pt x="1477" y="28930"/>
                </a:lnTo>
                <a:lnTo>
                  <a:pt x="980" y="30977"/>
                </a:lnTo>
                <a:lnTo>
                  <a:pt x="650" y="33136"/>
                </a:lnTo>
                <a:lnTo>
                  <a:pt x="429" y="35368"/>
                </a:lnTo>
                <a:lnTo>
                  <a:pt x="282" y="37651"/>
                </a:lnTo>
                <a:lnTo>
                  <a:pt x="184" y="39966"/>
                </a:lnTo>
                <a:lnTo>
                  <a:pt x="75" y="44655"/>
                </a:lnTo>
                <a:lnTo>
                  <a:pt x="0" y="56511"/>
                </a:lnTo>
                <a:lnTo>
                  <a:pt x="790" y="58095"/>
                </a:lnTo>
                <a:lnTo>
                  <a:pt x="2110" y="59152"/>
                </a:lnTo>
                <a:lnTo>
                  <a:pt x="3784" y="59856"/>
                </a:lnTo>
                <a:lnTo>
                  <a:pt x="5694" y="60326"/>
                </a:lnTo>
                <a:lnTo>
                  <a:pt x="7761" y="60639"/>
                </a:lnTo>
                <a:lnTo>
                  <a:pt x="9932" y="60848"/>
                </a:lnTo>
                <a:lnTo>
                  <a:pt x="12174" y="60987"/>
                </a:lnTo>
                <a:lnTo>
                  <a:pt x="16781" y="61142"/>
                </a:lnTo>
                <a:lnTo>
                  <a:pt x="18327" y="60389"/>
                </a:lnTo>
                <a:lnTo>
                  <a:pt x="19358" y="59094"/>
                </a:lnTo>
                <a:lnTo>
                  <a:pt x="20045" y="57436"/>
                </a:lnTo>
                <a:lnTo>
                  <a:pt x="21297" y="55538"/>
                </a:lnTo>
                <a:lnTo>
                  <a:pt x="22926" y="53478"/>
                </a:lnTo>
                <a:lnTo>
                  <a:pt x="24805" y="51311"/>
                </a:lnTo>
                <a:lnTo>
                  <a:pt x="26852" y="49867"/>
                </a:lnTo>
                <a:lnTo>
                  <a:pt x="29010" y="48904"/>
                </a:lnTo>
                <a:lnTo>
                  <a:pt x="31242" y="48262"/>
                </a:lnTo>
                <a:lnTo>
                  <a:pt x="32730" y="47040"/>
                </a:lnTo>
                <a:lnTo>
                  <a:pt x="33723" y="45432"/>
                </a:lnTo>
                <a:lnTo>
                  <a:pt x="34384" y="43566"/>
                </a:lnTo>
                <a:lnTo>
                  <a:pt x="35619" y="41528"/>
                </a:lnTo>
                <a:lnTo>
                  <a:pt x="37236" y="39376"/>
                </a:lnTo>
                <a:lnTo>
                  <a:pt x="39107" y="37147"/>
                </a:lnTo>
                <a:lnTo>
                  <a:pt x="40355" y="34868"/>
                </a:lnTo>
                <a:lnTo>
                  <a:pt x="41187" y="32555"/>
                </a:lnTo>
                <a:lnTo>
                  <a:pt x="41742" y="30219"/>
                </a:lnTo>
                <a:lnTo>
                  <a:pt x="42905" y="27867"/>
                </a:lnTo>
                <a:lnTo>
                  <a:pt x="44475" y="25506"/>
                </a:lnTo>
                <a:lnTo>
                  <a:pt x="48905" y="19806"/>
                </a:lnTo>
                <a:lnTo>
                  <a:pt x="49267" y="18545"/>
                </a:lnTo>
                <a:lnTo>
                  <a:pt x="49509" y="16910"/>
                </a:lnTo>
                <a:lnTo>
                  <a:pt x="49966" y="11590"/>
                </a:lnTo>
                <a:lnTo>
                  <a:pt x="50770" y="12273"/>
                </a:lnTo>
                <a:lnTo>
                  <a:pt x="52099" y="13523"/>
                </a:lnTo>
                <a:lnTo>
                  <a:pt x="58813" y="20091"/>
                </a:lnTo>
                <a:lnTo>
                  <a:pt x="60636" y="21910"/>
                </a:lnTo>
                <a:lnTo>
                  <a:pt x="61852" y="23916"/>
                </a:lnTo>
                <a:lnTo>
                  <a:pt x="62662" y="26047"/>
                </a:lnTo>
                <a:lnTo>
                  <a:pt x="63201" y="28261"/>
                </a:lnTo>
                <a:lnTo>
                  <a:pt x="64355" y="29738"/>
                </a:lnTo>
                <a:lnTo>
                  <a:pt x="65919" y="30722"/>
                </a:lnTo>
                <a:lnTo>
                  <a:pt x="67755" y="31378"/>
                </a:lnTo>
                <a:lnTo>
                  <a:pt x="69772" y="31022"/>
                </a:lnTo>
                <a:lnTo>
                  <a:pt x="71911" y="29990"/>
                </a:lnTo>
                <a:lnTo>
                  <a:pt x="74131" y="28509"/>
                </a:lnTo>
                <a:lnTo>
                  <a:pt x="76405" y="27522"/>
                </a:lnTo>
                <a:lnTo>
                  <a:pt x="78714" y="26863"/>
                </a:lnTo>
                <a:lnTo>
                  <a:pt x="81047" y="26424"/>
                </a:lnTo>
                <a:lnTo>
                  <a:pt x="83396" y="26925"/>
                </a:lnTo>
                <a:lnTo>
                  <a:pt x="85756" y="28053"/>
                </a:lnTo>
                <a:lnTo>
                  <a:pt x="88122" y="29599"/>
                </a:lnTo>
                <a:lnTo>
                  <a:pt x="90494" y="29836"/>
                </a:lnTo>
                <a:lnTo>
                  <a:pt x="92870" y="29200"/>
                </a:lnTo>
                <a:lnTo>
                  <a:pt x="95246" y="27982"/>
                </a:lnTo>
                <a:lnTo>
                  <a:pt x="97626" y="26376"/>
                </a:lnTo>
                <a:lnTo>
                  <a:pt x="100004" y="24512"/>
                </a:lnTo>
                <a:lnTo>
                  <a:pt x="107145" y="1840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PenAnnotation532"/>
          <p:cNvSpPr/>
          <p:nvPr/>
        </p:nvSpPr>
        <p:spPr>
          <a:xfrm>
            <a:off x="8451056" y="3143544"/>
            <a:ext cx="35720" cy="42569"/>
          </a:xfrm>
          <a:custGeom>
            <a:avLst/>
            <a:gdLst/>
            <a:ahLst/>
            <a:cxnLst/>
            <a:rect l="0" t="0" r="0" b="0"/>
            <a:pathLst>
              <a:path w="35720" h="42569">
                <a:moveTo>
                  <a:pt x="0" y="6849"/>
                </a:moveTo>
                <a:lnTo>
                  <a:pt x="0" y="0"/>
                </a:lnTo>
                <a:lnTo>
                  <a:pt x="0" y="9674"/>
                </a:lnTo>
                <a:lnTo>
                  <a:pt x="794" y="11114"/>
                </a:lnTo>
                <a:lnTo>
                  <a:pt x="2116" y="12074"/>
                </a:lnTo>
                <a:lnTo>
                  <a:pt x="3793" y="12713"/>
                </a:lnTo>
                <a:lnTo>
                  <a:pt x="4910" y="13934"/>
                </a:lnTo>
                <a:lnTo>
                  <a:pt x="5654" y="15541"/>
                </a:lnTo>
                <a:lnTo>
                  <a:pt x="6151" y="17406"/>
                </a:lnTo>
                <a:lnTo>
                  <a:pt x="7275" y="19443"/>
                </a:lnTo>
                <a:lnTo>
                  <a:pt x="8819" y="21595"/>
                </a:lnTo>
                <a:lnTo>
                  <a:pt x="10643" y="23824"/>
                </a:lnTo>
                <a:lnTo>
                  <a:pt x="12652" y="25309"/>
                </a:lnTo>
                <a:lnTo>
                  <a:pt x="14784" y="26300"/>
                </a:lnTo>
                <a:lnTo>
                  <a:pt x="17000" y="26960"/>
                </a:lnTo>
                <a:lnTo>
                  <a:pt x="18476" y="28194"/>
                </a:lnTo>
                <a:lnTo>
                  <a:pt x="19462" y="29810"/>
                </a:lnTo>
                <a:lnTo>
                  <a:pt x="20118" y="31682"/>
                </a:lnTo>
                <a:lnTo>
                  <a:pt x="21349" y="32929"/>
                </a:lnTo>
                <a:lnTo>
                  <a:pt x="22964" y="33761"/>
                </a:lnTo>
                <a:lnTo>
                  <a:pt x="24835" y="34315"/>
                </a:lnTo>
                <a:lnTo>
                  <a:pt x="26082" y="35479"/>
                </a:lnTo>
                <a:lnTo>
                  <a:pt x="26913" y="37048"/>
                </a:lnTo>
                <a:lnTo>
                  <a:pt x="27466" y="38888"/>
                </a:lnTo>
                <a:lnTo>
                  <a:pt x="28630" y="40115"/>
                </a:lnTo>
                <a:lnTo>
                  <a:pt x="30199" y="40932"/>
                </a:lnTo>
                <a:lnTo>
                  <a:pt x="35719" y="425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PenAnnotation533"/>
          <p:cNvSpPr/>
          <p:nvPr/>
        </p:nvSpPr>
        <p:spPr>
          <a:xfrm>
            <a:off x="8536781" y="3271837"/>
            <a:ext cx="2117" cy="4117"/>
          </a:xfrm>
          <a:custGeom>
            <a:avLst/>
            <a:gdLst/>
            <a:ahLst/>
            <a:cxnLst/>
            <a:rect l="0" t="0" r="0" b="0"/>
            <a:pathLst>
              <a:path w="2117" h="4117">
                <a:moveTo>
                  <a:pt x="0" y="0"/>
                </a:moveTo>
                <a:lnTo>
                  <a:pt x="0" y="4116"/>
                </a:lnTo>
                <a:lnTo>
                  <a:pt x="0" y="18"/>
                </a:lnTo>
                <a:lnTo>
                  <a:pt x="2116" y="8"/>
                </a:lnTo>
                <a:close/>
              </a:path>
            </a:pathLst>
          </a:custGeom>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a00d83451c0bf69e200e54f0ac7108833-800wi.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ritish%20Empire%20the%20sun%20never%20sets%20on%20the%20British%20Empire.gif"/>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100" dirty="0" smtClean="0"/>
              <a:t>“White Man’s Burden”-duty of Europeans to civilize and uplift the primitive people of the world </a:t>
            </a:r>
            <a:endParaRPr lang="en-US" sz="3100" dirty="0"/>
          </a:p>
        </p:txBody>
      </p:sp>
      <p:pic>
        <p:nvPicPr>
          <p:cNvPr id="5" name="Content Placeholder 4" descr="SuperStock_1746-2196.jpg"/>
          <p:cNvPicPr>
            <a:picLocks noGrp="1" noChangeAspect="1"/>
          </p:cNvPicPr>
          <p:nvPr>
            <p:ph idx="1"/>
          </p:nvPr>
        </p:nvPicPr>
        <p:blipFill>
          <a:blip r:embed="rId2" cstate="print"/>
          <a:stretch>
            <a:fillRect/>
          </a:stretch>
        </p:blipFill>
        <p:spPr>
          <a:xfrm>
            <a:off x="685800" y="1219200"/>
            <a:ext cx="7696200" cy="5334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0" y="0"/>
          <a:ext cx="9143999" cy="6858000"/>
        </p:xfrm>
        <a:graphic>
          <a:graphicData uri="http://schemas.openxmlformats.org/drawingml/2006/table">
            <a:tbl>
              <a:tblPr firstRow="1" bandRow="1">
                <a:tableStyleId>{5C22544A-7EE6-4342-B048-85BDC9FD1C3A}</a:tableStyleId>
              </a:tblPr>
              <a:tblGrid>
                <a:gridCol w="2226365"/>
                <a:gridCol w="4373217"/>
                <a:gridCol w="2544417"/>
              </a:tblGrid>
              <a:tr h="683691">
                <a:tc>
                  <a:txBody>
                    <a:bodyPr/>
                    <a:lstStyle/>
                    <a:p>
                      <a:r>
                        <a:rPr lang="en-US" dirty="0" smtClean="0">
                          <a:solidFill>
                            <a:srgbClr val="C00000"/>
                          </a:solidFill>
                        </a:rPr>
                        <a:t>Main Idea</a:t>
                      </a:r>
                      <a:endParaRPr lang="en-US" dirty="0">
                        <a:solidFill>
                          <a:srgbClr val="C00000"/>
                        </a:solidFill>
                      </a:endParaRPr>
                    </a:p>
                  </a:txBody>
                  <a:tcPr>
                    <a:solidFill>
                      <a:schemeClr val="tx2">
                        <a:lumMod val="20000"/>
                        <a:lumOff val="80000"/>
                      </a:schemeClr>
                    </a:solidFill>
                  </a:tcPr>
                </a:tc>
                <a:tc>
                  <a:txBody>
                    <a:bodyPr/>
                    <a:lstStyle/>
                    <a:p>
                      <a:r>
                        <a:rPr lang="en-US" dirty="0" smtClean="0">
                          <a:solidFill>
                            <a:srgbClr val="C00000"/>
                          </a:solidFill>
                        </a:rPr>
                        <a:t>Details</a:t>
                      </a:r>
                      <a:endParaRPr lang="en-US" dirty="0">
                        <a:solidFill>
                          <a:srgbClr val="C00000"/>
                        </a:solidFill>
                      </a:endParaRPr>
                    </a:p>
                  </a:txBody>
                  <a:tcPr>
                    <a:solidFill>
                      <a:schemeClr val="tx2">
                        <a:lumMod val="20000"/>
                        <a:lumOff val="80000"/>
                      </a:schemeClr>
                    </a:solidFill>
                  </a:tcPr>
                </a:tc>
                <a:tc>
                  <a:txBody>
                    <a:bodyPr/>
                    <a:lstStyle/>
                    <a:p>
                      <a:r>
                        <a:rPr lang="en-US" dirty="0" err="1" smtClean="0">
                          <a:solidFill>
                            <a:srgbClr val="C00000"/>
                          </a:solidFill>
                        </a:rPr>
                        <a:t>Notemaking</a:t>
                      </a:r>
                      <a:endParaRPr lang="en-US" dirty="0">
                        <a:solidFill>
                          <a:srgbClr val="C00000"/>
                        </a:solidFill>
                      </a:endParaRPr>
                    </a:p>
                  </a:txBody>
                  <a:tcPr>
                    <a:solidFill>
                      <a:schemeClr val="tx2">
                        <a:lumMod val="20000"/>
                        <a:lumOff val="80000"/>
                      </a:schemeClr>
                    </a:solidFill>
                  </a:tcPr>
                </a:tc>
              </a:tr>
              <a:tr h="6174309">
                <a:tc>
                  <a:txBody>
                    <a:bodyPr/>
                    <a:lstStyle/>
                    <a:p>
                      <a:r>
                        <a:rPr lang="en-US" baseline="0" dirty="0" smtClean="0"/>
                        <a:t>Changes &amp; Exchanges in Africa</a:t>
                      </a:r>
                    </a:p>
                    <a:p>
                      <a:r>
                        <a:rPr lang="en-US" baseline="0" dirty="0" smtClean="0"/>
                        <a:t>1750-1850</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solidFill>
                      <a:schemeClr val="accent1">
                        <a:lumMod val="20000"/>
                        <a:lumOff val="80000"/>
                      </a:schemeClr>
                    </a:solidFill>
                  </a:tcPr>
                </a:tc>
                <a:tc>
                  <a:txBody>
                    <a:bodyPr/>
                    <a:lstStyle/>
                    <a:p>
                      <a:pPr>
                        <a:buFont typeface="Arial" pitchFamily="34" charset="0"/>
                        <a:buChar char="•"/>
                      </a:pPr>
                      <a:r>
                        <a:rPr lang="en-US" dirty="0" smtClean="0"/>
                        <a:t>Internal forces</a:t>
                      </a:r>
                      <a:r>
                        <a:rPr lang="en-US" baseline="0" dirty="0" smtClean="0"/>
                        <a:t> gave rise to new states in sub-Saharan Africa, the two most powerful were the </a:t>
                      </a:r>
                      <a:r>
                        <a:rPr lang="en-US" baseline="0" dirty="0" err="1" smtClean="0"/>
                        <a:t>Sokoto</a:t>
                      </a:r>
                      <a:r>
                        <a:rPr lang="en-US" baseline="0" dirty="0" smtClean="0"/>
                        <a:t> Caliphate (inspired by Islam) in West Africa and the Zulu Kingdom in southern Africa.</a:t>
                      </a:r>
                    </a:p>
                    <a:p>
                      <a:pPr>
                        <a:buFont typeface="Arial" pitchFamily="34" charset="0"/>
                        <a:buChar char="•"/>
                      </a:pPr>
                      <a:endParaRPr lang="en-US" baseline="0" dirty="0" smtClean="0"/>
                    </a:p>
                    <a:p>
                      <a:pPr>
                        <a:buFont typeface="Arial" pitchFamily="34" charset="0"/>
                        <a:buChar char="•"/>
                      </a:pPr>
                      <a:r>
                        <a:rPr lang="en-US" baseline="0" dirty="0" smtClean="0"/>
                        <a:t>The Zulu kingdom was the most powerful and feared in Southern Africa. Used spears and shields.</a:t>
                      </a:r>
                    </a:p>
                    <a:p>
                      <a:pPr>
                        <a:buFont typeface="Arial" pitchFamily="34" charset="0"/>
                        <a:buNone/>
                      </a:pPr>
                      <a:endParaRPr lang="en-US" baseline="0" dirty="0" smtClean="0"/>
                    </a:p>
                    <a:p>
                      <a:pPr>
                        <a:buFont typeface="Arial" pitchFamily="34" charset="0"/>
                        <a:buChar char="•"/>
                      </a:pPr>
                      <a:r>
                        <a:rPr lang="en-US" baseline="0" dirty="0" err="1" smtClean="0"/>
                        <a:t>Shaka</a:t>
                      </a:r>
                      <a:r>
                        <a:rPr lang="en-US" baseline="0" dirty="0" smtClean="0"/>
                        <a:t> Zulu, military genius, began conflict over grazing and farming land.</a:t>
                      </a:r>
                    </a:p>
                    <a:p>
                      <a:pPr>
                        <a:buFont typeface="Arial" pitchFamily="34" charset="0"/>
                        <a:buNone/>
                      </a:pPr>
                      <a:endParaRPr lang="en-US" baseline="0" dirty="0" smtClean="0"/>
                    </a:p>
                    <a:p>
                      <a:pPr>
                        <a:buFont typeface="Arial" pitchFamily="34" charset="0"/>
                        <a:buChar char="•"/>
                      </a:pPr>
                      <a:r>
                        <a:rPr lang="en-US" baseline="0" dirty="0" smtClean="0"/>
                        <a:t>The Lesotho and Swazi states were created by refugees from Zulu raids.</a:t>
                      </a:r>
                    </a:p>
                    <a:p>
                      <a:pPr>
                        <a:buFont typeface="Arial" pitchFamily="34" charset="0"/>
                        <a:buNone/>
                      </a:pPr>
                      <a:endParaRPr lang="en-US" baseline="0" dirty="0" smtClean="0"/>
                    </a:p>
                    <a:p>
                      <a:pPr>
                        <a:buFont typeface="Arial" pitchFamily="34" charset="0"/>
                        <a:buChar char="•"/>
                      </a:pPr>
                      <a:r>
                        <a:rPr lang="en-US" baseline="0" dirty="0" smtClean="0"/>
                        <a:t>The Zulu succeeded in creating a strong national identity.</a:t>
                      </a:r>
                      <a:endParaRPr lang="en-US"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tr>
            </a:tbl>
          </a:graphicData>
        </a:graphic>
      </p:graphicFrame>
      <p:sp>
        <p:nvSpPr>
          <p:cNvPr id="5" name="SMARTPenAnnotation410"/>
          <p:cNvSpPr/>
          <p:nvPr/>
        </p:nvSpPr>
        <p:spPr>
          <a:xfrm>
            <a:off x="7543807" y="2586037"/>
            <a:ext cx="485769" cy="754210"/>
          </a:xfrm>
          <a:custGeom>
            <a:avLst/>
            <a:gdLst/>
            <a:ahLst/>
            <a:cxnLst/>
            <a:rect l="0" t="0" r="0" b="0"/>
            <a:pathLst>
              <a:path w="485769" h="754210">
                <a:moveTo>
                  <a:pt x="228593" y="0"/>
                </a:moveTo>
                <a:lnTo>
                  <a:pt x="228593" y="24822"/>
                </a:lnTo>
                <a:lnTo>
                  <a:pt x="228593" y="23467"/>
                </a:lnTo>
                <a:lnTo>
                  <a:pt x="228593" y="32126"/>
                </a:lnTo>
                <a:lnTo>
                  <a:pt x="229386" y="34117"/>
                </a:lnTo>
                <a:lnTo>
                  <a:pt x="232385" y="38447"/>
                </a:lnTo>
                <a:lnTo>
                  <a:pt x="232709" y="40712"/>
                </a:lnTo>
                <a:lnTo>
                  <a:pt x="232130" y="43017"/>
                </a:lnTo>
                <a:lnTo>
                  <a:pt x="230164" y="47694"/>
                </a:lnTo>
                <a:lnTo>
                  <a:pt x="229058" y="54789"/>
                </a:lnTo>
                <a:lnTo>
                  <a:pt x="228605" y="76201"/>
                </a:lnTo>
                <a:lnTo>
                  <a:pt x="228593" y="89099"/>
                </a:lnTo>
                <a:lnTo>
                  <a:pt x="229387" y="91149"/>
                </a:lnTo>
                <a:lnTo>
                  <a:pt x="233502" y="97827"/>
                </a:lnTo>
                <a:lnTo>
                  <a:pt x="234744" y="102481"/>
                </a:lnTo>
                <a:lnTo>
                  <a:pt x="235697" y="123564"/>
                </a:lnTo>
                <a:lnTo>
                  <a:pt x="235736" y="195168"/>
                </a:lnTo>
                <a:lnTo>
                  <a:pt x="236530" y="197581"/>
                </a:lnTo>
                <a:lnTo>
                  <a:pt x="239529" y="202378"/>
                </a:lnTo>
                <a:lnTo>
                  <a:pt x="241390" y="209273"/>
                </a:lnTo>
                <a:lnTo>
                  <a:pt x="242749" y="230274"/>
                </a:lnTo>
                <a:lnTo>
                  <a:pt x="242880" y="299085"/>
                </a:lnTo>
                <a:lnTo>
                  <a:pt x="243674" y="302578"/>
                </a:lnTo>
                <a:lnTo>
                  <a:pt x="247790" y="312079"/>
                </a:lnTo>
                <a:lnTo>
                  <a:pt x="249730" y="329914"/>
                </a:lnTo>
                <a:lnTo>
                  <a:pt x="250007" y="352509"/>
                </a:lnTo>
                <a:lnTo>
                  <a:pt x="250024" y="417410"/>
                </a:lnTo>
                <a:lnTo>
                  <a:pt x="250818" y="419561"/>
                </a:lnTo>
                <a:lnTo>
                  <a:pt x="254934" y="426380"/>
                </a:lnTo>
                <a:lnTo>
                  <a:pt x="256175" y="431067"/>
                </a:lnTo>
                <a:lnTo>
                  <a:pt x="257109" y="452588"/>
                </a:lnTo>
                <a:lnTo>
                  <a:pt x="257168" y="507198"/>
                </a:lnTo>
                <a:lnTo>
                  <a:pt x="257168" y="500063"/>
                </a:lnTo>
                <a:lnTo>
                  <a:pt x="257168" y="506213"/>
                </a:lnTo>
                <a:lnTo>
                  <a:pt x="257168" y="500063"/>
                </a:lnTo>
                <a:lnTo>
                  <a:pt x="257168" y="506213"/>
                </a:lnTo>
                <a:lnTo>
                  <a:pt x="257168" y="496000"/>
                </a:lnTo>
                <a:lnTo>
                  <a:pt x="257168" y="506907"/>
                </a:lnTo>
                <a:lnTo>
                  <a:pt x="257168" y="500065"/>
                </a:lnTo>
                <a:lnTo>
                  <a:pt x="257168" y="507119"/>
                </a:lnTo>
                <a:lnTo>
                  <a:pt x="257168" y="500065"/>
                </a:lnTo>
                <a:lnTo>
                  <a:pt x="257168" y="506912"/>
                </a:lnTo>
                <a:lnTo>
                  <a:pt x="251017" y="513331"/>
                </a:lnTo>
                <a:lnTo>
                  <a:pt x="249892" y="513671"/>
                </a:lnTo>
                <a:lnTo>
                  <a:pt x="243961" y="514261"/>
                </a:lnTo>
                <a:lnTo>
                  <a:pt x="243600" y="515084"/>
                </a:lnTo>
                <a:lnTo>
                  <a:pt x="243200" y="518116"/>
                </a:lnTo>
                <a:lnTo>
                  <a:pt x="242299" y="519242"/>
                </a:lnTo>
                <a:lnTo>
                  <a:pt x="240906" y="519992"/>
                </a:lnTo>
                <a:lnTo>
                  <a:pt x="239183" y="520493"/>
                </a:lnTo>
                <a:lnTo>
                  <a:pt x="235151" y="523166"/>
                </a:lnTo>
                <a:lnTo>
                  <a:pt x="223752" y="532826"/>
                </a:lnTo>
                <a:lnTo>
                  <a:pt x="216664" y="535699"/>
                </a:lnTo>
                <a:lnTo>
                  <a:pt x="207157" y="543379"/>
                </a:lnTo>
                <a:lnTo>
                  <a:pt x="201603" y="547889"/>
                </a:lnTo>
                <a:lnTo>
                  <a:pt x="187220" y="557252"/>
                </a:lnTo>
                <a:lnTo>
                  <a:pt x="176500" y="566746"/>
                </a:lnTo>
                <a:lnTo>
                  <a:pt x="174814" y="569124"/>
                </a:lnTo>
                <a:lnTo>
                  <a:pt x="168094" y="584818"/>
                </a:lnTo>
                <a:lnTo>
                  <a:pt x="165241" y="588316"/>
                </a:lnTo>
                <a:lnTo>
                  <a:pt x="154436" y="597826"/>
                </a:lnTo>
                <a:lnTo>
                  <a:pt x="140755" y="615664"/>
                </a:lnTo>
                <a:lnTo>
                  <a:pt x="126105" y="626055"/>
                </a:lnTo>
                <a:lnTo>
                  <a:pt x="112213" y="638147"/>
                </a:lnTo>
                <a:lnTo>
                  <a:pt x="97650" y="652460"/>
                </a:lnTo>
                <a:lnTo>
                  <a:pt x="77188" y="672900"/>
                </a:lnTo>
                <a:lnTo>
                  <a:pt x="74475" y="674819"/>
                </a:lnTo>
                <a:lnTo>
                  <a:pt x="69344" y="676951"/>
                </a:lnTo>
                <a:lnTo>
                  <a:pt x="67658" y="678313"/>
                </a:lnTo>
                <a:lnTo>
                  <a:pt x="66534" y="680015"/>
                </a:lnTo>
                <a:lnTo>
                  <a:pt x="65785" y="681943"/>
                </a:lnTo>
                <a:lnTo>
                  <a:pt x="64492" y="683229"/>
                </a:lnTo>
                <a:lnTo>
                  <a:pt x="62836" y="684086"/>
                </a:lnTo>
                <a:lnTo>
                  <a:pt x="60938" y="684657"/>
                </a:lnTo>
                <a:lnTo>
                  <a:pt x="56712" y="687409"/>
                </a:lnTo>
                <a:lnTo>
                  <a:pt x="42402" y="700571"/>
                </a:lnTo>
                <a:lnTo>
                  <a:pt x="40171" y="702791"/>
                </a:lnTo>
                <a:lnTo>
                  <a:pt x="37891" y="704271"/>
                </a:lnTo>
                <a:lnTo>
                  <a:pt x="33241" y="705915"/>
                </a:lnTo>
                <a:lnTo>
                  <a:pt x="31684" y="707148"/>
                </a:lnTo>
                <a:lnTo>
                  <a:pt x="30645" y="708763"/>
                </a:lnTo>
                <a:lnTo>
                  <a:pt x="29490" y="712675"/>
                </a:lnTo>
                <a:lnTo>
                  <a:pt x="28978" y="717059"/>
                </a:lnTo>
                <a:lnTo>
                  <a:pt x="28048" y="718546"/>
                </a:lnTo>
                <a:lnTo>
                  <a:pt x="26634" y="719537"/>
                </a:lnTo>
                <a:lnTo>
                  <a:pt x="22453" y="721127"/>
                </a:lnTo>
                <a:lnTo>
                  <a:pt x="22110" y="722052"/>
                </a:lnTo>
                <a:lnTo>
                  <a:pt x="21729" y="725195"/>
                </a:lnTo>
                <a:lnTo>
                  <a:pt x="20833" y="726351"/>
                </a:lnTo>
                <a:lnTo>
                  <a:pt x="19442" y="727122"/>
                </a:lnTo>
                <a:lnTo>
                  <a:pt x="14582" y="728572"/>
                </a:lnTo>
                <a:lnTo>
                  <a:pt x="7439" y="735510"/>
                </a:lnTo>
                <a:lnTo>
                  <a:pt x="3081" y="735748"/>
                </a:lnTo>
                <a:lnTo>
                  <a:pt x="7076" y="735805"/>
                </a:lnTo>
                <a:lnTo>
                  <a:pt x="981" y="741957"/>
                </a:lnTo>
                <a:lnTo>
                  <a:pt x="651" y="741494"/>
                </a:lnTo>
                <a:lnTo>
                  <a:pt x="0" y="735886"/>
                </a:lnTo>
                <a:lnTo>
                  <a:pt x="7049" y="735807"/>
                </a:lnTo>
                <a:lnTo>
                  <a:pt x="3004" y="735807"/>
                </a:lnTo>
                <a:lnTo>
                  <a:pt x="6436" y="735806"/>
                </a:lnTo>
                <a:lnTo>
                  <a:pt x="6669" y="736600"/>
                </a:lnTo>
                <a:lnTo>
                  <a:pt x="7075" y="741957"/>
                </a:lnTo>
                <a:lnTo>
                  <a:pt x="7136" y="735806"/>
                </a:lnTo>
                <a:lnTo>
                  <a:pt x="3020" y="735806"/>
                </a:lnTo>
                <a:lnTo>
                  <a:pt x="7136" y="735806"/>
                </a:lnTo>
                <a:lnTo>
                  <a:pt x="7136" y="731691"/>
                </a:lnTo>
                <a:lnTo>
                  <a:pt x="7136" y="735788"/>
                </a:lnTo>
                <a:lnTo>
                  <a:pt x="10929" y="735801"/>
                </a:lnTo>
                <a:lnTo>
                  <a:pt x="12046" y="735009"/>
                </a:lnTo>
                <a:lnTo>
                  <a:pt x="12790" y="733687"/>
                </a:lnTo>
                <a:lnTo>
                  <a:pt x="13986" y="729655"/>
                </a:lnTo>
                <a:lnTo>
                  <a:pt x="14193" y="725164"/>
                </a:lnTo>
                <a:lnTo>
                  <a:pt x="15016" y="723949"/>
                </a:lnTo>
                <a:lnTo>
                  <a:pt x="16358" y="723139"/>
                </a:lnTo>
                <a:lnTo>
                  <a:pt x="18046" y="722599"/>
                </a:lnTo>
                <a:lnTo>
                  <a:pt x="22039" y="719882"/>
                </a:lnTo>
                <a:lnTo>
                  <a:pt x="24215" y="718047"/>
                </a:lnTo>
                <a:lnTo>
                  <a:pt x="25666" y="716029"/>
                </a:lnTo>
                <a:lnTo>
                  <a:pt x="28185" y="708547"/>
                </a:lnTo>
                <a:lnTo>
                  <a:pt x="29106" y="708108"/>
                </a:lnTo>
                <a:lnTo>
                  <a:pt x="32246" y="707621"/>
                </a:lnTo>
                <a:lnTo>
                  <a:pt x="34196" y="706698"/>
                </a:lnTo>
                <a:lnTo>
                  <a:pt x="40730" y="702399"/>
                </a:lnTo>
                <a:lnTo>
                  <a:pt x="45351" y="701115"/>
                </a:lnTo>
                <a:lnTo>
                  <a:pt x="46900" y="699979"/>
                </a:lnTo>
                <a:lnTo>
                  <a:pt x="47933" y="698428"/>
                </a:lnTo>
                <a:lnTo>
                  <a:pt x="48622" y="696600"/>
                </a:lnTo>
                <a:lnTo>
                  <a:pt x="49874" y="695381"/>
                </a:lnTo>
                <a:lnTo>
                  <a:pt x="51503" y="694568"/>
                </a:lnTo>
                <a:lnTo>
                  <a:pt x="55429" y="693666"/>
                </a:lnTo>
                <a:lnTo>
                  <a:pt x="59821" y="693265"/>
                </a:lnTo>
                <a:lnTo>
                  <a:pt x="61309" y="692364"/>
                </a:lnTo>
                <a:lnTo>
                  <a:pt x="62302" y="690970"/>
                </a:lnTo>
                <a:lnTo>
                  <a:pt x="62963" y="689247"/>
                </a:lnTo>
                <a:lnTo>
                  <a:pt x="67686" y="683029"/>
                </a:lnTo>
                <a:lnTo>
                  <a:pt x="81044" y="669097"/>
                </a:lnTo>
                <a:lnTo>
                  <a:pt x="88125" y="661977"/>
                </a:lnTo>
                <a:lnTo>
                  <a:pt x="89703" y="659600"/>
                </a:lnTo>
                <a:lnTo>
                  <a:pt x="92720" y="652461"/>
                </a:lnTo>
                <a:lnTo>
                  <a:pt x="96238" y="647699"/>
                </a:lnTo>
                <a:lnTo>
                  <a:pt x="98287" y="646112"/>
                </a:lnTo>
                <a:lnTo>
                  <a:pt x="100447" y="645054"/>
                </a:lnTo>
                <a:lnTo>
                  <a:pt x="102682" y="644348"/>
                </a:lnTo>
                <a:lnTo>
                  <a:pt x="107281" y="641448"/>
                </a:lnTo>
                <a:lnTo>
                  <a:pt x="109618" y="639563"/>
                </a:lnTo>
                <a:lnTo>
                  <a:pt x="111176" y="637513"/>
                </a:lnTo>
                <a:lnTo>
                  <a:pt x="112214" y="635352"/>
                </a:lnTo>
                <a:lnTo>
                  <a:pt x="112907" y="633118"/>
                </a:lnTo>
                <a:lnTo>
                  <a:pt x="114956" y="631629"/>
                </a:lnTo>
                <a:lnTo>
                  <a:pt x="124631" y="628739"/>
                </a:lnTo>
                <a:lnTo>
                  <a:pt x="130265" y="625250"/>
                </a:lnTo>
                <a:lnTo>
                  <a:pt x="132084" y="623208"/>
                </a:lnTo>
                <a:lnTo>
                  <a:pt x="133298" y="621053"/>
                </a:lnTo>
                <a:lnTo>
                  <a:pt x="134106" y="618823"/>
                </a:lnTo>
                <a:lnTo>
                  <a:pt x="137121" y="614228"/>
                </a:lnTo>
                <a:lnTo>
                  <a:pt x="152251" y="597947"/>
                </a:lnTo>
                <a:lnTo>
                  <a:pt x="188086" y="562001"/>
                </a:lnTo>
                <a:lnTo>
                  <a:pt x="201747" y="553249"/>
                </a:lnTo>
                <a:lnTo>
                  <a:pt x="206350" y="550217"/>
                </a:lnTo>
                <a:lnTo>
                  <a:pt x="210240" y="546695"/>
                </a:lnTo>
                <a:lnTo>
                  <a:pt x="212389" y="545438"/>
                </a:lnTo>
                <a:lnTo>
                  <a:pt x="216893" y="544042"/>
                </a:lnTo>
                <a:lnTo>
                  <a:pt x="218412" y="542876"/>
                </a:lnTo>
                <a:lnTo>
                  <a:pt x="219424" y="541305"/>
                </a:lnTo>
                <a:lnTo>
                  <a:pt x="221049" y="536872"/>
                </a:lnTo>
                <a:lnTo>
                  <a:pt x="221977" y="536509"/>
                </a:lnTo>
                <a:lnTo>
                  <a:pt x="225123" y="536104"/>
                </a:lnTo>
                <a:lnTo>
                  <a:pt x="226279" y="535203"/>
                </a:lnTo>
                <a:lnTo>
                  <a:pt x="227051" y="533808"/>
                </a:lnTo>
                <a:lnTo>
                  <a:pt x="228589" y="528649"/>
                </a:lnTo>
                <a:lnTo>
                  <a:pt x="228591" y="528646"/>
                </a:lnTo>
                <a:lnTo>
                  <a:pt x="228591" y="528643"/>
                </a:lnTo>
                <a:lnTo>
                  <a:pt x="228592" y="528641"/>
                </a:lnTo>
                <a:lnTo>
                  <a:pt x="228592" y="528640"/>
                </a:lnTo>
                <a:lnTo>
                  <a:pt x="228593" y="532754"/>
                </a:lnTo>
                <a:lnTo>
                  <a:pt x="228593" y="528638"/>
                </a:lnTo>
                <a:lnTo>
                  <a:pt x="228593" y="535755"/>
                </a:lnTo>
                <a:lnTo>
                  <a:pt x="228593" y="531660"/>
                </a:lnTo>
                <a:lnTo>
                  <a:pt x="228593" y="533421"/>
                </a:lnTo>
                <a:lnTo>
                  <a:pt x="229386" y="533414"/>
                </a:lnTo>
                <a:lnTo>
                  <a:pt x="234744" y="529423"/>
                </a:lnTo>
                <a:lnTo>
                  <a:pt x="231424" y="532908"/>
                </a:lnTo>
                <a:lnTo>
                  <a:pt x="233291" y="531065"/>
                </a:lnTo>
                <a:lnTo>
                  <a:pt x="233312" y="530256"/>
                </a:lnTo>
                <a:lnTo>
                  <a:pt x="232533" y="529717"/>
                </a:lnTo>
                <a:lnTo>
                  <a:pt x="231219" y="529356"/>
                </a:lnTo>
                <a:lnTo>
                  <a:pt x="231137" y="529117"/>
                </a:lnTo>
                <a:lnTo>
                  <a:pt x="235670" y="528643"/>
                </a:lnTo>
                <a:lnTo>
                  <a:pt x="228600" y="535774"/>
                </a:lnTo>
                <a:lnTo>
                  <a:pt x="232709" y="535780"/>
                </a:lnTo>
                <a:lnTo>
                  <a:pt x="230951" y="535781"/>
                </a:lnTo>
                <a:lnTo>
                  <a:pt x="230166" y="534987"/>
                </a:lnTo>
                <a:lnTo>
                  <a:pt x="229640" y="533664"/>
                </a:lnTo>
                <a:lnTo>
                  <a:pt x="228655" y="528932"/>
                </a:lnTo>
                <a:lnTo>
                  <a:pt x="228594" y="535495"/>
                </a:lnTo>
                <a:lnTo>
                  <a:pt x="232709" y="535725"/>
                </a:lnTo>
                <a:lnTo>
                  <a:pt x="230951" y="535756"/>
                </a:lnTo>
                <a:lnTo>
                  <a:pt x="230164" y="534971"/>
                </a:lnTo>
                <a:lnTo>
                  <a:pt x="229640" y="533653"/>
                </a:lnTo>
                <a:lnTo>
                  <a:pt x="228800" y="529628"/>
                </a:lnTo>
                <a:lnTo>
                  <a:pt x="229525" y="529298"/>
                </a:lnTo>
                <a:lnTo>
                  <a:pt x="235651" y="528645"/>
                </a:lnTo>
                <a:lnTo>
                  <a:pt x="231919" y="528640"/>
                </a:lnTo>
                <a:lnTo>
                  <a:pt x="230810" y="529433"/>
                </a:lnTo>
                <a:lnTo>
                  <a:pt x="230071" y="530755"/>
                </a:lnTo>
                <a:lnTo>
                  <a:pt x="229578" y="532431"/>
                </a:lnTo>
                <a:lnTo>
                  <a:pt x="230044" y="533547"/>
                </a:lnTo>
                <a:lnTo>
                  <a:pt x="231147" y="534292"/>
                </a:lnTo>
                <a:lnTo>
                  <a:pt x="235468" y="535694"/>
                </a:lnTo>
                <a:lnTo>
                  <a:pt x="235735" y="528663"/>
                </a:lnTo>
                <a:lnTo>
                  <a:pt x="235736" y="535694"/>
                </a:lnTo>
                <a:lnTo>
                  <a:pt x="231943" y="531963"/>
                </a:lnTo>
                <a:lnTo>
                  <a:pt x="231620" y="530855"/>
                </a:lnTo>
                <a:lnTo>
                  <a:pt x="232198" y="530116"/>
                </a:lnTo>
                <a:lnTo>
                  <a:pt x="233377" y="529623"/>
                </a:lnTo>
                <a:lnTo>
                  <a:pt x="233371" y="529295"/>
                </a:lnTo>
                <a:lnTo>
                  <a:pt x="232571" y="529075"/>
                </a:lnTo>
                <a:lnTo>
                  <a:pt x="231245" y="528929"/>
                </a:lnTo>
                <a:lnTo>
                  <a:pt x="231154" y="529626"/>
                </a:lnTo>
                <a:lnTo>
                  <a:pt x="234976" y="534814"/>
                </a:lnTo>
                <a:lnTo>
                  <a:pt x="235229" y="534343"/>
                </a:lnTo>
                <a:lnTo>
                  <a:pt x="235731" y="528717"/>
                </a:lnTo>
                <a:lnTo>
                  <a:pt x="235735" y="532454"/>
                </a:lnTo>
                <a:lnTo>
                  <a:pt x="234942" y="533563"/>
                </a:lnTo>
                <a:lnTo>
                  <a:pt x="233619" y="534302"/>
                </a:lnTo>
                <a:lnTo>
                  <a:pt x="231943" y="534795"/>
                </a:lnTo>
                <a:lnTo>
                  <a:pt x="231620" y="535124"/>
                </a:lnTo>
                <a:lnTo>
                  <a:pt x="232198" y="535343"/>
                </a:lnTo>
                <a:lnTo>
                  <a:pt x="233377" y="535489"/>
                </a:lnTo>
                <a:lnTo>
                  <a:pt x="233371" y="535586"/>
                </a:lnTo>
                <a:lnTo>
                  <a:pt x="231245" y="535695"/>
                </a:lnTo>
                <a:lnTo>
                  <a:pt x="231154" y="535724"/>
                </a:lnTo>
                <a:lnTo>
                  <a:pt x="235731" y="535781"/>
                </a:lnTo>
                <a:lnTo>
                  <a:pt x="235736" y="528663"/>
                </a:lnTo>
                <a:lnTo>
                  <a:pt x="235736" y="532438"/>
                </a:lnTo>
                <a:lnTo>
                  <a:pt x="234943" y="533552"/>
                </a:lnTo>
                <a:lnTo>
                  <a:pt x="233620" y="534295"/>
                </a:lnTo>
                <a:lnTo>
                  <a:pt x="231943" y="534791"/>
                </a:lnTo>
                <a:lnTo>
                  <a:pt x="231620" y="535121"/>
                </a:lnTo>
                <a:lnTo>
                  <a:pt x="232198" y="535341"/>
                </a:lnTo>
                <a:lnTo>
                  <a:pt x="233377" y="535488"/>
                </a:lnTo>
                <a:lnTo>
                  <a:pt x="233371" y="535586"/>
                </a:lnTo>
                <a:lnTo>
                  <a:pt x="228825" y="535774"/>
                </a:lnTo>
                <a:lnTo>
                  <a:pt x="228599" y="542631"/>
                </a:lnTo>
                <a:lnTo>
                  <a:pt x="224802" y="546630"/>
                </a:lnTo>
                <a:lnTo>
                  <a:pt x="223684" y="549364"/>
                </a:lnTo>
                <a:lnTo>
                  <a:pt x="221318" y="560002"/>
                </a:lnTo>
                <a:lnTo>
                  <a:pt x="210116" y="581793"/>
                </a:lnTo>
                <a:lnTo>
                  <a:pt x="207243" y="594746"/>
                </a:lnTo>
                <a:lnTo>
                  <a:pt x="203758" y="601146"/>
                </a:lnTo>
                <a:lnTo>
                  <a:pt x="190144" y="616632"/>
                </a:lnTo>
                <a:lnTo>
                  <a:pt x="181570" y="626324"/>
                </a:lnTo>
                <a:lnTo>
                  <a:pt x="176472" y="634496"/>
                </a:lnTo>
                <a:lnTo>
                  <a:pt x="173678" y="643419"/>
                </a:lnTo>
                <a:lnTo>
                  <a:pt x="172933" y="648021"/>
                </a:lnTo>
                <a:lnTo>
                  <a:pt x="167871" y="657368"/>
                </a:lnTo>
                <a:lnTo>
                  <a:pt x="155480" y="676303"/>
                </a:lnTo>
                <a:lnTo>
                  <a:pt x="152441" y="685813"/>
                </a:lnTo>
                <a:lnTo>
                  <a:pt x="151631" y="690571"/>
                </a:lnTo>
                <a:lnTo>
                  <a:pt x="148615" y="697974"/>
                </a:lnTo>
                <a:lnTo>
                  <a:pt x="142454" y="706605"/>
                </a:lnTo>
                <a:lnTo>
                  <a:pt x="140210" y="709195"/>
                </a:lnTo>
                <a:lnTo>
                  <a:pt x="138715" y="711715"/>
                </a:lnTo>
                <a:lnTo>
                  <a:pt x="137054" y="716633"/>
                </a:lnTo>
                <a:lnTo>
                  <a:pt x="135899" y="728646"/>
                </a:lnTo>
                <a:lnTo>
                  <a:pt x="135725" y="742619"/>
                </a:lnTo>
                <a:lnTo>
                  <a:pt x="135724" y="738769"/>
                </a:lnTo>
                <a:lnTo>
                  <a:pt x="135724" y="740564"/>
                </a:lnTo>
                <a:lnTo>
                  <a:pt x="135724" y="736590"/>
                </a:lnTo>
                <a:lnTo>
                  <a:pt x="139517" y="732246"/>
                </a:lnTo>
                <a:lnTo>
                  <a:pt x="140634" y="729464"/>
                </a:lnTo>
                <a:lnTo>
                  <a:pt x="142999" y="718758"/>
                </a:lnTo>
                <a:lnTo>
                  <a:pt x="146367" y="712883"/>
                </a:lnTo>
                <a:lnTo>
                  <a:pt x="152724" y="705114"/>
                </a:lnTo>
                <a:lnTo>
                  <a:pt x="154200" y="701851"/>
                </a:lnTo>
                <a:lnTo>
                  <a:pt x="157073" y="690468"/>
                </a:lnTo>
                <a:lnTo>
                  <a:pt x="166983" y="668991"/>
                </a:lnTo>
                <a:lnTo>
                  <a:pt x="176265" y="647349"/>
                </a:lnTo>
                <a:lnTo>
                  <a:pt x="183367" y="628634"/>
                </a:lnTo>
                <a:lnTo>
                  <a:pt x="188119" y="617795"/>
                </a:lnTo>
                <a:lnTo>
                  <a:pt x="191292" y="613476"/>
                </a:lnTo>
                <a:lnTo>
                  <a:pt x="199049" y="606560"/>
                </a:lnTo>
                <a:lnTo>
                  <a:pt x="201754" y="602811"/>
                </a:lnTo>
                <a:lnTo>
                  <a:pt x="208209" y="587504"/>
                </a:lnTo>
                <a:lnTo>
                  <a:pt x="219205" y="574107"/>
                </a:lnTo>
                <a:lnTo>
                  <a:pt x="223891" y="569219"/>
                </a:lnTo>
                <a:lnTo>
                  <a:pt x="225459" y="566805"/>
                </a:lnTo>
                <a:lnTo>
                  <a:pt x="228582" y="557250"/>
                </a:lnTo>
                <a:lnTo>
                  <a:pt x="228592" y="563367"/>
                </a:lnTo>
                <a:lnTo>
                  <a:pt x="234246" y="577651"/>
                </a:lnTo>
                <a:lnTo>
                  <a:pt x="235442" y="591765"/>
                </a:lnTo>
                <a:lnTo>
                  <a:pt x="235678" y="614750"/>
                </a:lnTo>
                <a:lnTo>
                  <a:pt x="235736" y="683412"/>
                </a:lnTo>
                <a:lnTo>
                  <a:pt x="237852" y="692941"/>
                </a:lnTo>
                <a:lnTo>
                  <a:pt x="241390" y="705114"/>
                </a:lnTo>
                <a:lnTo>
                  <a:pt x="242822" y="721289"/>
                </a:lnTo>
                <a:lnTo>
                  <a:pt x="242880" y="742828"/>
                </a:lnTo>
                <a:lnTo>
                  <a:pt x="242880" y="736789"/>
                </a:lnTo>
                <a:lnTo>
                  <a:pt x="237226" y="722511"/>
                </a:lnTo>
                <a:lnTo>
                  <a:pt x="236031" y="708397"/>
                </a:lnTo>
                <a:lnTo>
                  <a:pt x="235776" y="685640"/>
                </a:lnTo>
                <a:lnTo>
                  <a:pt x="235763" y="680931"/>
                </a:lnTo>
                <a:lnTo>
                  <a:pt x="233631" y="671465"/>
                </a:lnTo>
                <a:lnTo>
                  <a:pt x="231952" y="666719"/>
                </a:lnTo>
                <a:lnTo>
                  <a:pt x="231626" y="662760"/>
                </a:lnTo>
                <a:lnTo>
                  <a:pt x="232202" y="659328"/>
                </a:lnTo>
                <a:lnTo>
                  <a:pt x="233380" y="656245"/>
                </a:lnTo>
                <a:lnTo>
                  <a:pt x="235038" y="644323"/>
                </a:lnTo>
                <a:lnTo>
                  <a:pt x="235645" y="621375"/>
                </a:lnTo>
                <a:lnTo>
                  <a:pt x="235718" y="602430"/>
                </a:lnTo>
                <a:lnTo>
                  <a:pt x="237845" y="592920"/>
                </a:lnTo>
                <a:lnTo>
                  <a:pt x="240642" y="583401"/>
                </a:lnTo>
                <a:lnTo>
                  <a:pt x="243011" y="569911"/>
                </a:lnTo>
                <a:lnTo>
                  <a:pt x="248943" y="559042"/>
                </a:lnTo>
                <a:lnTo>
                  <a:pt x="249543" y="555909"/>
                </a:lnTo>
                <a:lnTo>
                  <a:pt x="249704" y="553962"/>
                </a:lnTo>
                <a:lnTo>
                  <a:pt x="250604" y="552664"/>
                </a:lnTo>
                <a:lnTo>
                  <a:pt x="251998" y="551799"/>
                </a:lnTo>
                <a:lnTo>
                  <a:pt x="256147" y="550411"/>
                </a:lnTo>
                <a:lnTo>
                  <a:pt x="256486" y="551090"/>
                </a:lnTo>
                <a:lnTo>
                  <a:pt x="257078" y="556250"/>
                </a:lnTo>
                <a:lnTo>
                  <a:pt x="257160" y="570863"/>
                </a:lnTo>
                <a:lnTo>
                  <a:pt x="257956" y="574251"/>
                </a:lnTo>
                <a:lnTo>
                  <a:pt x="262076" y="583604"/>
                </a:lnTo>
                <a:lnTo>
                  <a:pt x="265986" y="600584"/>
                </a:lnTo>
                <a:lnTo>
                  <a:pt x="269025" y="609826"/>
                </a:lnTo>
                <a:lnTo>
                  <a:pt x="271529" y="623955"/>
                </a:lnTo>
                <a:lnTo>
                  <a:pt x="276151" y="638195"/>
                </a:lnTo>
                <a:lnTo>
                  <a:pt x="278276" y="658198"/>
                </a:lnTo>
                <a:lnTo>
                  <a:pt x="284210" y="679098"/>
                </a:lnTo>
                <a:lnTo>
                  <a:pt x="284722" y="683713"/>
                </a:lnTo>
                <a:lnTo>
                  <a:pt x="287405" y="690958"/>
                </a:lnTo>
                <a:lnTo>
                  <a:pt x="289232" y="694001"/>
                </a:lnTo>
                <a:lnTo>
                  <a:pt x="291262" y="701616"/>
                </a:lnTo>
                <a:lnTo>
                  <a:pt x="291804" y="705869"/>
                </a:lnTo>
                <a:lnTo>
                  <a:pt x="294522" y="712711"/>
                </a:lnTo>
                <a:lnTo>
                  <a:pt x="296358" y="715647"/>
                </a:lnTo>
                <a:lnTo>
                  <a:pt x="296788" y="719192"/>
                </a:lnTo>
                <a:lnTo>
                  <a:pt x="292945" y="735587"/>
                </a:lnTo>
                <a:lnTo>
                  <a:pt x="292903" y="731949"/>
                </a:lnTo>
                <a:lnTo>
                  <a:pt x="292104" y="730060"/>
                </a:lnTo>
                <a:lnTo>
                  <a:pt x="289099" y="725844"/>
                </a:lnTo>
                <a:lnTo>
                  <a:pt x="287980" y="722815"/>
                </a:lnTo>
                <a:lnTo>
                  <a:pt x="286406" y="710967"/>
                </a:lnTo>
                <a:lnTo>
                  <a:pt x="286037" y="702012"/>
                </a:lnTo>
                <a:lnTo>
                  <a:pt x="285145" y="698196"/>
                </a:lnTo>
                <a:lnTo>
                  <a:pt x="280892" y="688238"/>
                </a:lnTo>
                <a:lnTo>
                  <a:pt x="279052" y="671053"/>
                </a:lnTo>
                <a:lnTo>
                  <a:pt x="278689" y="652372"/>
                </a:lnTo>
                <a:lnTo>
                  <a:pt x="274833" y="634356"/>
                </a:lnTo>
                <a:lnTo>
                  <a:pt x="272122" y="612638"/>
                </a:lnTo>
                <a:lnTo>
                  <a:pt x="271587" y="593061"/>
                </a:lnTo>
                <a:lnTo>
                  <a:pt x="271455" y="542972"/>
                </a:lnTo>
                <a:lnTo>
                  <a:pt x="277607" y="549080"/>
                </a:lnTo>
                <a:lnTo>
                  <a:pt x="278158" y="551746"/>
                </a:lnTo>
                <a:lnTo>
                  <a:pt x="278305" y="553568"/>
                </a:lnTo>
                <a:lnTo>
                  <a:pt x="285857" y="576460"/>
                </a:lnTo>
                <a:lnTo>
                  <a:pt x="291245" y="588139"/>
                </a:lnTo>
                <a:lnTo>
                  <a:pt x="295596" y="594241"/>
                </a:lnTo>
                <a:lnTo>
                  <a:pt x="297074" y="597773"/>
                </a:lnTo>
                <a:lnTo>
                  <a:pt x="303434" y="619449"/>
                </a:lnTo>
                <a:lnTo>
                  <a:pt x="307229" y="637445"/>
                </a:lnTo>
                <a:lnTo>
                  <a:pt x="311864" y="647572"/>
                </a:lnTo>
                <a:lnTo>
                  <a:pt x="313995" y="665636"/>
                </a:lnTo>
                <a:lnTo>
                  <a:pt x="314310" y="688152"/>
                </a:lnTo>
                <a:lnTo>
                  <a:pt x="314315" y="691524"/>
                </a:lnTo>
                <a:lnTo>
                  <a:pt x="314318" y="662879"/>
                </a:lnTo>
                <a:lnTo>
                  <a:pt x="312201" y="655505"/>
                </a:lnTo>
                <a:lnTo>
                  <a:pt x="309408" y="647729"/>
                </a:lnTo>
                <a:lnTo>
                  <a:pt x="308167" y="641628"/>
                </a:lnTo>
                <a:lnTo>
                  <a:pt x="305499" y="636270"/>
                </a:lnTo>
                <a:lnTo>
                  <a:pt x="303676" y="633730"/>
                </a:lnTo>
                <a:lnTo>
                  <a:pt x="301650" y="628791"/>
                </a:lnTo>
                <a:lnTo>
                  <a:pt x="301111" y="626363"/>
                </a:lnTo>
                <a:lnTo>
                  <a:pt x="298393" y="621548"/>
                </a:lnTo>
                <a:lnTo>
                  <a:pt x="292401" y="612258"/>
                </a:lnTo>
                <a:lnTo>
                  <a:pt x="290182" y="608197"/>
                </a:lnTo>
                <a:lnTo>
                  <a:pt x="287716" y="599452"/>
                </a:lnTo>
                <a:lnTo>
                  <a:pt x="285826" y="590273"/>
                </a:lnTo>
                <a:lnTo>
                  <a:pt x="281093" y="576181"/>
                </a:lnTo>
                <a:lnTo>
                  <a:pt x="276975" y="557196"/>
                </a:lnTo>
                <a:lnTo>
                  <a:pt x="273091" y="545037"/>
                </a:lnTo>
                <a:lnTo>
                  <a:pt x="271599" y="528823"/>
                </a:lnTo>
                <a:lnTo>
                  <a:pt x="271456" y="517713"/>
                </a:lnTo>
                <a:lnTo>
                  <a:pt x="272250" y="517385"/>
                </a:lnTo>
                <a:lnTo>
                  <a:pt x="273573" y="517961"/>
                </a:lnTo>
                <a:lnTo>
                  <a:pt x="275248" y="519139"/>
                </a:lnTo>
                <a:lnTo>
                  <a:pt x="279226" y="520447"/>
                </a:lnTo>
                <a:lnTo>
                  <a:pt x="281398" y="520796"/>
                </a:lnTo>
                <a:lnTo>
                  <a:pt x="285929" y="523300"/>
                </a:lnTo>
                <a:lnTo>
                  <a:pt x="298467" y="534432"/>
                </a:lnTo>
                <a:lnTo>
                  <a:pt x="309710" y="546318"/>
                </a:lnTo>
                <a:lnTo>
                  <a:pt x="326822" y="573970"/>
                </a:lnTo>
                <a:lnTo>
                  <a:pt x="341365" y="592949"/>
                </a:lnTo>
                <a:lnTo>
                  <a:pt x="352116" y="611985"/>
                </a:lnTo>
                <a:lnTo>
                  <a:pt x="362677" y="631032"/>
                </a:lnTo>
                <a:lnTo>
                  <a:pt x="377110" y="650081"/>
                </a:lnTo>
                <a:lnTo>
                  <a:pt x="387427" y="664369"/>
                </a:lnTo>
                <a:lnTo>
                  <a:pt x="398422" y="678656"/>
                </a:lnTo>
                <a:lnTo>
                  <a:pt x="401343" y="683419"/>
                </a:lnTo>
                <a:lnTo>
                  <a:pt x="408823" y="690827"/>
                </a:lnTo>
                <a:lnTo>
                  <a:pt x="422767" y="702051"/>
                </a:lnTo>
                <a:lnTo>
                  <a:pt x="434469" y="713281"/>
                </a:lnTo>
                <a:lnTo>
                  <a:pt x="462898" y="741512"/>
                </a:lnTo>
                <a:lnTo>
                  <a:pt x="464170" y="741992"/>
                </a:lnTo>
                <a:lnTo>
                  <a:pt x="467702" y="742524"/>
                </a:lnTo>
                <a:lnTo>
                  <a:pt x="469755" y="743460"/>
                </a:lnTo>
                <a:lnTo>
                  <a:pt x="477299" y="749064"/>
                </a:lnTo>
                <a:lnTo>
                  <a:pt x="480152" y="749636"/>
                </a:lnTo>
                <a:lnTo>
                  <a:pt x="485766" y="750093"/>
                </a:lnTo>
                <a:lnTo>
                  <a:pt x="485767" y="750094"/>
                </a:lnTo>
                <a:lnTo>
                  <a:pt x="485768" y="750094"/>
                </a:lnTo>
                <a:lnTo>
                  <a:pt x="485768" y="754209"/>
                </a:lnTo>
                <a:lnTo>
                  <a:pt x="485768" y="752452"/>
                </a:lnTo>
                <a:lnTo>
                  <a:pt x="484974" y="751666"/>
                </a:lnTo>
                <a:lnTo>
                  <a:pt x="483651" y="751142"/>
                </a:lnTo>
                <a:lnTo>
                  <a:pt x="478624" y="75009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PenAnnotation411"/>
          <p:cNvSpPr/>
          <p:nvPr/>
        </p:nvSpPr>
        <p:spPr>
          <a:xfrm>
            <a:off x="7579518" y="3257550"/>
            <a:ext cx="178595" cy="285751"/>
          </a:xfrm>
          <a:custGeom>
            <a:avLst/>
            <a:gdLst/>
            <a:ahLst/>
            <a:cxnLst/>
            <a:rect l="0" t="0" r="0" b="0"/>
            <a:pathLst>
              <a:path w="178595" h="285751">
                <a:moveTo>
                  <a:pt x="178594" y="0"/>
                </a:moveTo>
                <a:lnTo>
                  <a:pt x="178594" y="9942"/>
                </a:lnTo>
                <a:lnTo>
                  <a:pt x="177800" y="11391"/>
                </a:lnTo>
                <a:lnTo>
                  <a:pt x="176478" y="12356"/>
                </a:lnTo>
                <a:lnTo>
                  <a:pt x="174801" y="13000"/>
                </a:lnTo>
                <a:lnTo>
                  <a:pt x="173684" y="14223"/>
                </a:lnTo>
                <a:lnTo>
                  <a:pt x="172940" y="15831"/>
                </a:lnTo>
                <a:lnTo>
                  <a:pt x="171537" y="21103"/>
                </a:lnTo>
                <a:lnTo>
                  <a:pt x="171467" y="27863"/>
                </a:lnTo>
                <a:lnTo>
                  <a:pt x="171458" y="35138"/>
                </a:lnTo>
                <a:lnTo>
                  <a:pt x="169337" y="43662"/>
                </a:lnTo>
                <a:lnTo>
                  <a:pt x="166542" y="51949"/>
                </a:lnTo>
                <a:lnTo>
                  <a:pt x="165300" y="58278"/>
                </a:lnTo>
                <a:lnTo>
                  <a:pt x="162631" y="65853"/>
                </a:lnTo>
                <a:lnTo>
                  <a:pt x="159593" y="74512"/>
                </a:lnTo>
                <a:lnTo>
                  <a:pt x="158783" y="79043"/>
                </a:lnTo>
                <a:lnTo>
                  <a:pt x="158243" y="83651"/>
                </a:lnTo>
                <a:lnTo>
                  <a:pt x="155526" y="90889"/>
                </a:lnTo>
                <a:lnTo>
                  <a:pt x="153690" y="93930"/>
                </a:lnTo>
                <a:lnTo>
                  <a:pt x="151651" y="101542"/>
                </a:lnTo>
                <a:lnTo>
                  <a:pt x="151107" y="105795"/>
                </a:lnTo>
                <a:lnTo>
                  <a:pt x="148386" y="112636"/>
                </a:lnTo>
                <a:lnTo>
                  <a:pt x="145325" y="118323"/>
                </a:lnTo>
                <a:lnTo>
                  <a:pt x="142807" y="126781"/>
                </a:lnTo>
                <a:lnTo>
                  <a:pt x="139406" y="134663"/>
                </a:lnTo>
                <a:lnTo>
                  <a:pt x="137364" y="141342"/>
                </a:lnTo>
                <a:lnTo>
                  <a:pt x="136457" y="147749"/>
                </a:lnTo>
                <a:lnTo>
                  <a:pt x="136054" y="155889"/>
                </a:lnTo>
                <a:lnTo>
                  <a:pt x="135152" y="159489"/>
                </a:lnTo>
                <a:lnTo>
                  <a:pt x="132035" y="165605"/>
                </a:lnTo>
                <a:lnTo>
                  <a:pt x="130120" y="173085"/>
                </a:lnTo>
                <a:lnTo>
                  <a:pt x="129269" y="180908"/>
                </a:lnTo>
                <a:lnTo>
                  <a:pt x="128790" y="189774"/>
                </a:lnTo>
                <a:lnTo>
                  <a:pt x="128648" y="197429"/>
                </a:lnTo>
                <a:lnTo>
                  <a:pt x="128588" y="238125"/>
                </a:lnTo>
                <a:lnTo>
                  <a:pt x="129382" y="239712"/>
                </a:lnTo>
                <a:lnTo>
                  <a:pt x="130704" y="240770"/>
                </a:lnTo>
                <a:lnTo>
                  <a:pt x="132381" y="241475"/>
                </a:lnTo>
                <a:lnTo>
                  <a:pt x="133498" y="242740"/>
                </a:lnTo>
                <a:lnTo>
                  <a:pt x="134242" y="244376"/>
                </a:lnTo>
                <a:lnTo>
                  <a:pt x="135730" y="250023"/>
                </a:lnTo>
                <a:lnTo>
                  <a:pt x="135730" y="250025"/>
                </a:lnTo>
                <a:lnTo>
                  <a:pt x="135731" y="250027"/>
                </a:lnTo>
                <a:lnTo>
                  <a:pt x="135732" y="257087"/>
                </a:lnTo>
                <a:lnTo>
                  <a:pt x="135732" y="251016"/>
                </a:lnTo>
                <a:lnTo>
                  <a:pt x="134938" y="250688"/>
                </a:lnTo>
                <a:lnTo>
                  <a:pt x="131939" y="250323"/>
                </a:lnTo>
                <a:lnTo>
                  <a:pt x="130822" y="249432"/>
                </a:lnTo>
                <a:lnTo>
                  <a:pt x="130078" y="248044"/>
                </a:lnTo>
                <a:lnTo>
                  <a:pt x="129581" y="246325"/>
                </a:lnTo>
                <a:lnTo>
                  <a:pt x="129250" y="245973"/>
                </a:lnTo>
                <a:lnTo>
                  <a:pt x="129029" y="246532"/>
                </a:lnTo>
                <a:lnTo>
                  <a:pt x="128882" y="247698"/>
                </a:lnTo>
                <a:lnTo>
                  <a:pt x="127990" y="248475"/>
                </a:lnTo>
                <a:lnTo>
                  <a:pt x="126602" y="248994"/>
                </a:lnTo>
                <a:lnTo>
                  <a:pt x="124883" y="249340"/>
                </a:lnTo>
                <a:lnTo>
                  <a:pt x="120856" y="251840"/>
                </a:lnTo>
                <a:lnTo>
                  <a:pt x="118671" y="253618"/>
                </a:lnTo>
                <a:lnTo>
                  <a:pt x="116420" y="254804"/>
                </a:lnTo>
                <a:lnTo>
                  <a:pt x="111803" y="256121"/>
                </a:lnTo>
                <a:lnTo>
                  <a:pt x="107105" y="258823"/>
                </a:lnTo>
                <a:lnTo>
                  <a:pt x="104741" y="260655"/>
                </a:lnTo>
                <a:lnTo>
                  <a:pt x="99997" y="262690"/>
                </a:lnTo>
                <a:lnTo>
                  <a:pt x="95243" y="263594"/>
                </a:lnTo>
                <a:lnTo>
                  <a:pt x="90485" y="263997"/>
                </a:lnTo>
                <a:lnTo>
                  <a:pt x="85724" y="264175"/>
                </a:lnTo>
                <a:lnTo>
                  <a:pt x="76200" y="264290"/>
                </a:lnTo>
                <a:lnTo>
                  <a:pt x="73818" y="265093"/>
                </a:lnTo>
                <a:lnTo>
                  <a:pt x="69057" y="268103"/>
                </a:lnTo>
                <a:lnTo>
                  <a:pt x="64294" y="269969"/>
                </a:lnTo>
                <a:lnTo>
                  <a:pt x="58739" y="271592"/>
                </a:lnTo>
                <a:lnTo>
                  <a:pt x="55034" y="273136"/>
                </a:lnTo>
                <a:lnTo>
                  <a:pt x="50976" y="274959"/>
                </a:lnTo>
                <a:lnTo>
                  <a:pt x="47479" y="276175"/>
                </a:lnTo>
                <a:lnTo>
                  <a:pt x="44353" y="276985"/>
                </a:lnTo>
                <a:lnTo>
                  <a:pt x="41474" y="277525"/>
                </a:lnTo>
                <a:lnTo>
                  <a:pt x="36160" y="278126"/>
                </a:lnTo>
                <a:lnTo>
                  <a:pt x="31153" y="278393"/>
                </a:lnTo>
                <a:lnTo>
                  <a:pt x="26282" y="278511"/>
                </a:lnTo>
                <a:lnTo>
                  <a:pt x="23871" y="279337"/>
                </a:lnTo>
                <a:lnTo>
                  <a:pt x="19076" y="282370"/>
                </a:lnTo>
                <a:lnTo>
                  <a:pt x="16686" y="282703"/>
                </a:lnTo>
                <a:lnTo>
                  <a:pt x="14299" y="282131"/>
                </a:lnTo>
                <a:lnTo>
                  <a:pt x="9531" y="280172"/>
                </a:lnTo>
                <a:lnTo>
                  <a:pt x="4765" y="279302"/>
                </a:lnTo>
                <a:lnTo>
                  <a:pt x="3177" y="279864"/>
                </a:lnTo>
                <a:lnTo>
                  <a:pt x="2119" y="281032"/>
                </a:lnTo>
                <a:lnTo>
                  <a:pt x="37" y="285668"/>
                </a:lnTo>
                <a:lnTo>
                  <a:pt x="3" y="279592"/>
                </a:lnTo>
                <a:lnTo>
                  <a:pt x="0" y="28575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PenAnnotation412"/>
          <p:cNvSpPr/>
          <p:nvPr/>
        </p:nvSpPr>
        <p:spPr>
          <a:xfrm>
            <a:off x="7808118" y="3271925"/>
            <a:ext cx="178595" cy="249944"/>
          </a:xfrm>
          <a:custGeom>
            <a:avLst/>
            <a:gdLst/>
            <a:ahLst/>
            <a:cxnLst/>
            <a:rect l="0" t="0" r="0" b="0"/>
            <a:pathLst>
              <a:path w="178595" h="249944">
                <a:moveTo>
                  <a:pt x="0" y="7056"/>
                </a:moveTo>
                <a:lnTo>
                  <a:pt x="0" y="0"/>
                </a:lnTo>
                <a:lnTo>
                  <a:pt x="3793" y="3730"/>
                </a:lnTo>
                <a:lnTo>
                  <a:pt x="4910" y="5633"/>
                </a:lnTo>
                <a:lnTo>
                  <a:pt x="6152" y="9863"/>
                </a:lnTo>
                <a:lnTo>
                  <a:pt x="6850" y="16707"/>
                </a:lnTo>
                <a:lnTo>
                  <a:pt x="7057" y="23762"/>
                </a:lnTo>
                <a:lnTo>
                  <a:pt x="9222" y="30621"/>
                </a:lnTo>
                <a:lnTo>
                  <a:pt x="12036" y="38166"/>
                </a:lnTo>
                <a:lnTo>
                  <a:pt x="13288" y="44166"/>
                </a:lnTo>
                <a:lnTo>
                  <a:pt x="13843" y="49478"/>
                </a:lnTo>
                <a:lnTo>
                  <a:pt x="14090" y="55279"/>
                </a:lnTo>
                <a:lnTo>
                  <a:pt x="14199" y="63149"/>
                </a:lnTo>
                <a:lnTo>
                  <a:pt x="15023" y="67470"/>
                </a:lnTo>
                <a:lnTo>
                  <a:pt x="16366" y="71938"/>
                </a:lnTo>
                <a:lnTo>
                  <a:pt x="18054" y="76505"/>
                </a:lnTo>
                <a:lnTo>
                  <a:pt x="19180" y="81136"/>
                </a:lnTo>
                <a:lnTo>
                  <a:pt x="19931" y="85811"/>
                </a:lnTo>
                <a:lnTo>
                  <a:pt x="20430" y="90516"/>
                </a:lnTo>
                <a:lnTo>
                  <a:pt x="20764" y="95240"/>
                </a:lnTo>
                <a:lnTo>
                  <a:pt x="20987" y="99976"/>
                </a:lnTo>
                <a:lnTo>
                  <a:pt x="21234" y="109472"/>
                </a:lnTo>
                <a:lnTo>
                  <a:pt x="21430" y="167988"/>
                </a:lnTo>
                <a:lnTo>
                  <a:pt x="20636" y="173082"/>
                </a:lnTo>
                <a:lnTo>
                  <a:pt x="19314" y="178065"/>
                </a:lnTo>
                <a:lnTo>
                  <a:pt x="17638" y="182974"/>
                </a:lnTo>
                <a:lnTo>
                  <a:pt x="15778" y="190546"/>
                </a:lnTo>
                <a:lnTo>
                  <a:pt x="14950" y="197351"/>
                </a:lnTo>
                <a:lnTo>
                  <a:pt x="14729" y="201388"/>
                </a:lnTo>
                <a:lnTo>
                  <a:pt x="14484" y="209313"/>
                </a:lnTo>
                <a:lnTo>
                  <a:pt x="14327" y="220869"/>
                </a:lnTo>
                <a:lnTo>
                  <a:pt x="14296" y="230794"/>
                </a:lnTo>
                <a:lnTo>
                  <a:pt x="15086" y="233209"/>
                </a:lnTo>
                <a:lnTo>
                  <a:pt x="19943" y="240670"/>
                </a:lnTo>
                <a:lnTo>
                  <a:pt x="20439" y="241380"/>
                </a:lnTo>
                <a:lnTo>
                  <a:pt x="20990" y="244285"/>
                </a:lnTo>
                <a:lnTo>
                  <a:pt x="21431" y="249935"/>
                </a:lnTo>
                <a:lnTo>
                  <a:pt x="21432" y="249937"/>
                </a:lnTo>
                <a:lnTo>
                  <a:pt x="21432" y="249943"/>
                </a:lnTo>
                <a:lnTo>
                  <a:pt x="21432" y="246151"/>
                </a:lnTo>
                <a:lnTo>
                  <a:pt x="22225" y="245033"/>
                </a:lnTo>
                <a:lnTo>
                  <a:pt x="23548" y="244289"/>
                </a:lnTo>
                <a:lnTo>
                  <a:pt x="27135" y="243461"/>
                </a:lnTo>
                <a:lnTo>
                  <a:pt x="31374" y="243094"/>
                </a:lnTo>
                <a:lnTo>
                  <a:pt x="35905" y="242930"/>
                </a:lnTo>
                <a:lnTo>
                  <a:pt x="45035" y="242838"/>
                </a:lnTo>
                <a:lnTo>
                  <a:pt x="49073" y="242825"/>
                </a:lnTo>
                <a:lnTo>
                  <a:pt x="52559" y="242023"/>
                </a:lnTo>
                <a:lnTo>
                  <a:pt x="55677" y="240694"/>
                </a:lnTo>
                <a:lnTo>
                  <a:pt x="58550" y="239015"/>
                </a:lnTo>
                <a:lnTo>
                  <a:pt x="62052" y="237895"/>
                </a:lnTo>
                <a:lnTo>
                  <a:pt x="65975" y="237149"/>
                </a:lnTo>
                <a:lnTo>
                  <a:pt x="70177" y="236651"/>
                </a:lnTo>
                <a:lnTo>
                  <a:pt x="73772" y="236319"/>
                </a:lnTo>
                <a:lnTo>
                  <a:pt x="76963" y="236098"/>
                </a:lnTo>
                <a:lnTo>
                  <a:pt x="79884" y="235950"/>
                </a:lnTo>
                <a:lnTo>
                  <a:pt x="89479" y="235787"/>
                </a:lnTo>
                <a:lnTo>
                  <a:pt x="152003" y="235656"/>
                </a:lnTo>
                <a:lnTo>
                  <a:pt x="154517" y="236450"/>
                </a:lnTo>
                <a:lnTo>
                  <a:pt x="159426" y="239448"/>
                </a:lnTo>
                <a:lnTo>
                  <a:pt x="164254" y="241310"/>
                </a:lnTo>
                <a:lnTo>
                  <a:pt x="171029" y="242712"/>
                </a:lnTo>
                <a:lnTo>
                  <a:pt x="175118" y="242774"/>
                </a:lnTo>
                <a:lnTo>
                  <a:pt x="176276" y="241989"/>
                </a:lnTo>
                <a:lnTo>
                  <a:pt x="177048" y="240671"/>
                </a:lnTo>
                <a:lnTo>
                  <a:pt x="178503" y="235949"/>
                </a:lnTo>
                <a:lnTo>
                  <a:pt x="178594" y="242775"/>
                </a:lnTo>
                <a:lnTo>
                  <a:pt x="178594" y="23565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PenAnnotation413"/>
          <p:cNvSpPr/>
          <p:nvPr/>
        </p:nvSpPr>
        <p:spPr>
          <a:xfrm>
            <a:off x="7579527" y="2264598"/>
            <a:ext cx="313989" cy="414309"/>
          </a:xfrm>
          <a:custGeom>
            <a:avLst/>
            <a:gdLst/>
            <a:ahLst/>
            <a:cxnLst/>
            <a:rect l="0" t="0" r="0" b="0"/>
            <a:pathLst>
              <a:path w="313989" h="414309">
                <a:moveTo>
                  <a:pt x="164298" y="364302"/>
                </a:moveTo>
                <a:lnTo>
                  <a:pt x="126163" y="364302"/>
                </a:lnTo>
                <a:lnTo>
                  <a:pt x="123793" y="363508"/>
                </a:lnTo>
                <a:lnTo>
                  <a:pt x="115700" y="358151"/>
                </a:lnTo>
                <a:lnTo>
                  <a:pt x="106706" y="349518"/>
                </a:lnTo>
                <a:lnTo>
                  <a:pt x="104472" y="347302"/>
                </a:lnTo>
                <a:lnTo>
                  <a:pt x="102189" y="345825"/>
                </a:lnTo>
                <a:lnTo>
                  <a:pt x="97535" y="344183"/>
                </a:lnTo>
                <a:lnTo>
                  <a:pt x="90453" y="343259"/>
                </a:lnTo>
                <a:lnTo>
                  <a:pt x="88080" y="342336"/>
                </a:lnTo>
                <a:lnTo>
                  <a:pt x="83328" y="339193"/>
                </a:lnTo>
                <a:lnTo>
                  <a:pt x="73808" y="330708"/>
                </a:lnTo>
                <a:lnTo>
                  <a:pt x="64285" y="321388"/>
                </a:lnTo>
                <a:lnTo>
                  <a:pt x="59523" y="315860"/>
                </a:lnTo>
                <a:lnTo>
                  <a:pt x="52379" y="304617"/>
                </a:lnTo>
                <a:lnTo>
                  <a:pt x="45235" y="295112"/>
                </a:lnTo>
                <a:lnTo>
                  <a:pt x="37826" y="282313"/>
                </a:lnTo>
                <a:lnTo>
                  <a:pt x="32336" y="271730"/>
                </a:lnTo>
                <a:lnTo>
                  <a:pt x="23608" y="259262"/>
                </a:lnTo>
                <a:lnTo>
                  <a:pt x="17396" y="247630"/>
                </a:lnTo>
                <a:lnTo>
                  <a:pt x="14409" y="238010"/>
                </a:lnTo>
                <a:lnTo>
                  <a:pt x="9643" y="225458"/>
                </a:lnTo>
                <a:lnTo>
                  <a:pt x="8250" y="216339"/>
                </a:lnTo>
                <a:lnTo>
                  <a:pt x="5514" y="206995"/>
                </a:lnTo>
                <a:lnTo>
                  <a:pt x="2446" y="197550"/>
                </a:lnTo>
                <a:lnTo>
                  <a:pt x="1082" y="188061"/>
                </a:lnTo>
                <a:lnTo>
                  <a:pt x="476" y="178551"/>
                </a:lnTo>
                <a:lnTo>
                  <a:pt x="207" y="169034"/>
                </a:lnTo>
                <a:lnTo>
                  <a:pt x="0" y="130939"/>
                </a:lnTo>
                <a:lnTo>
                  <a:pt x="2112" y="121414"/>
                </a:lnTo>
                <a:lnTo>
                  <a:pt x="5696" y="111889"/>
                </a:lnTo>
                <a:lnTo>
                  <a:pt x="9935" y="102364"/>
                </a:lnTo>
                <a:lnTo>
                  <a:pt x="16784" y="88077"/>
                </a:lnTo>
                <a:lnTo>
                  <a:pt x="23841" y="77581"/>
                </a:lnTo>
                <a:lnTo>
                  <a:pt x="30958" y="65652"/>
                </a:lnTo>
                <a:lnTo>
                  <a:pt x="35715" y="56679"/>
                </a:lnTo>
                <a:lnTo>
                  <a:pt x="41269" y="47399"/>
                </a:lnTo>
                <a:lnTo>
                  <a:pt x="49029" y="37983"/>
                </a:lnTo>
                <a:lnTo>
                  <a:pt x="55653" y="28506"/>
                </a:lnTo>
                <a:lnTo>
                  <a:pt x="58530" y="23757"/>
                </a:lnTo>
                <a:lnTo>
                  <a:pt x="65960" y="16363"/>
                </a:lnTo>
                <a:lnTo>
                  <a:pt x="70165" y="13280"/>
                </a:lnTo>
                <a:lnTo>
                  <a:pt x="79069" y="9855"/>
                </a:lnTo>
                <a:lnTo>
                  <a:pt x="88318" y="7538"/>
                </a:lnTo>
                <a:lnTo>
                  <a:pt x="97721" y="3863"/>
                </a:lnTo>
                <a:lnTo>
                  <a:pt x="107191" y="1700"/>
                </a:lnTo>
                <a:lnTo>
                  <a:pt x="116692" y="739"/>
                </a:lnTo>
                <a:lnTo>
                  <a:pt x="126206" y="312"/>
                </a:lnTo>
                <a:lnTo>
                  <a:pt x="140487" y="72"/>
                </a:lnTo>
                <a:lnTo>
                  <a:pt x="154774" y="0"/>
                </a:lnTo>
                <a:lnTo>
                  <a:pt x="160330" y="784"/>
                </a:lnTo>
                <a:lnTo>
                  <a:pt x="166415" y="2100"/>
                </a:lnTo>
                <a:lnTo>
                  <a:pt x="172852" y="3772"/>
                </a:lnTo>
                <a:lnTo>
                  <a:pt x="178732" y="5680"/>
                </a:lnTo>
                <a:lnTo>
                  <a:pt x="184239" y="7745"/>
                </a:lnTo>
                <a:lnTo>
                  <a:pt x="189498" y="9916"/>
                </a:lnTo>
                <a:lnTo>
                  <a:pt x="194592" y="12157"/>
                </a:lnTo>
                <a:lnTo>
                  <a:pt x="204484" y="16764"/>
                </a:lnTo>
                <a:lnTo>
                  <a:pt x="218979" y="23820"/>
                </a:lnTo>
                <a:lnTo>
                  <a:pt x="226436" y="28562"/>
                </a:lnTo>
                <a:lnTo>
                  <a:pt x="233189" y="34109"/>
                </a:lnTo>
                <a:lnTo>
                  <a:pt x="241483" y="41866"/>
                </a:lnTo>
                <a:lnTo>
                  <a:pt x="250460" y="48489"/>
                </a:lnTo>
                <a:lnTo>
                  <a:pt x="255076" y="51366"/>
                </a:lnTo>
                <a:lnTo>
                  <a:pt x="262323" y="58796"/>
                </a:lnTo>
                <a:lnTo>
                  <a:pt x="268190" y="67390"/>
                </a:lnTo>
                <a:lnTo>
                  <a:pt x="273443" y="76501"/>
                </a:lnTo>
                <a:lnTo>
                  <a:pt x="278423" y="87959"/>
                </a:lnTo>
                <a:lnTo>
                  <a:pt x="283283" y="100195"/>
                </a:lnTo>
                <a:lnTo>
                  <a:pt x="288088" y="110925"/>
                </a:lnTo>
                <a:lnTo>
                  <a:pt x="290753" y="123102"/>
                </a:lnTo>
                <a:lnTo>
                  <a:pt x="292732" y="135658"/>
                </a:lnTo>
                <a:lnTo>
                  <a:pt x="296256" y="146530"/>
                </a:lnTo>
                <a:lnTo>
                  <a:pt x="302703" y="165368"/>
                </a:lnTo>
                <a:lnTo>
                  <a:pt x="305186" y="176933"/>
                </a:lnTo>
                <a:lnTo>
                  <a:pt x="307083" y="187364"/>
                </a:lnTo>
                <a:lnTo>
                  <a:pt x="310572" y="197292"/>
                </a:lnTo>
                <a:lnTo>
                  <a:pt x="312653" y="209113"/>
                </a:lnTo>
                <a:lnTo>
                  <a:pt x="313577" y="221510"/>
                </a:lnTo>
                <a:lnTo>
                  <a:pt x="313988" y="232311"/>
                </a:lnTo>
                <a:lnTo>
                  <a:pt x="312054" y="242404"/>
                </a:lnTo>
                <a:lnTo>
                  <a:pt x="309342" y="252181"/>
                </a:lnTo>
                <a:lnTo>
                  <a:pt x="308137" y="261818"/>
                </a:lnTo>
                <a:lnTo>
                  <a:pt x="307459" y="272376"/>
                </a:lnTo>
                <a:lnTo>
                  <a:pt x="307257" y="284324"/>
                </a:lnTo>
                <a:lnTo>
                  <a:pt x="305094" y="293302"/>
                </a:lnTo>
                <a:lnTo>
                  <a:pt x="302280" y="302584"/>
                </a:lnTo>
                <a:lnTo>
                  <a:pt x="301029" y="312000"/>
                </a:lnTo>
                <a:lnTo>
                  <a:pt x="298357" y="319361"/>
                </a:lnTo>
                <a:lnTo>
                  <a:pt x="292390" y="330084"/>
                </a:lnTo>
                <a:lnTo>
                  <a:pt x="285595" y="341198"/>
                </a:lnTo>
                <a:lnTo>
                  <a:pt x="283262" y="344137"/>
                </a:lnTo>
                <a:lnTo>
                  <a:pt x="276437" y="349519"/>
                </a:lnTo>
                <a:lnTo>
                  <a:pt x="268907" y="354556"/>
                </a:lnTo>
                <a:lnTo>
                  <a:pt x="259410" y="362649"/>
                </a:lnTo>
                <a:lnTo>
                  <a:pt x="251284" y="370446"/>
                </a:lnTo>
                <a:lnTo>
                  <a:pt x="244498" y="374970"/>
                </a:lnTo>
                <a:lnTo>
                  <a:pt x="241577" y="376176"/>
                </a:lnTo>
                <a:lnTo>
                  <a:pt x="234098" y="381750"/>
                </a:lnTo>
                <a:lnTo>
                  <a:pt x="226276" y="388725"/>
                </a:lnTo>
                <a:lnTo>
                  <a:pt x="217410" y="397115"/>
                </a:lnTo>
                <a:lnTo>
                  <a:pt x="204874" y="409476"/>
                </a:lnTo>
                <a:lnTo>
                  <a:pt x="202461" y="411087"/>
                </a:lnTo>
                <a:lnTo>
                  <a:pt x="194293" y="413884"/>
                </a:lnTo>
                <a:lnTo>
                  <a:pt x="185729" y="41430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PenAnnotation414"/>
          <p:cNvSpPr/>
          <p:nvPr/>
        </p:nvSpPr>
        <p:spPr>
          <a:xfrm>
            <a:off x="7658100" y="2414587"/>
            <a:ext cx="57151" cy="64295"/>
          </a:xfrm>
          <a:custGeom>
            <a:avLst/>
            <a:gdLst/>
            <a:ahLst/>
            <a:cxnLst/>
            <a:rect l="0" t="0" r="0" b="0"/>
            <a:pathLst>
              <a:path w="57151" h="64295">
                <a:moveTo>
                  <a:pt x="0" y="0"/>
                </a:moveTo>
                <a:lnTo>
                  <a:pt x="0" y="3792"/>
                </a:lnTo>
                <a:lnTo>
                  <a:pt x="793" y="4910"/>
                </a:lnTo>
                <a:lnTo>
                  <a:pt x="2116" y="5654"/>
                </a:lnTo>
                <a:lnTo>
                  <a:pt x="3792" y="6151"/>
                </a:lnTo>
                <a:lnTo>
                  <a:pt x="4909" y="7276"/>
                </a:lnTo>
                <a:lnTo>
                  <a:pt x="5653" y="8819"/>
                </a:lnTo>
                <a:lnTo>
                  <a:pt x="6151" y="10642"/>
                </a:lnTo>
                <a:lnTo>
                  <a:pt x="7275" y="11857"/>
                </a:lnTo>
                <a:lnTo>
                  <a:pt x="8818" y="12667"/>
                </a:lnTo>
                <a:lnTo>
                  <a:pt x="10642" y="13207"/>
                </a:lnTo>
                <a:lnTo>
                  <a:pt x="12651" y="14361"/>
                </a:lnTo>
                <a:lnTo>
                  <a:pt x="14784" y="15924"/>
                </a:lnTo>
                <a:lnTo>
                  <a:pt x="17000" y="17760"/>
                </a:lnTo>
                <a:lnTo>
                  <a:pt x="18476" y="19777"/>
                </a:lnTo>
                <a:lnTo>
                  <a:pt x="19462" y="21916"/>
                </a:lnTo>
                <a:lnTo>
                  <a:pt x="20118" y="24136"/>
                </a:lnTo>
                <a:lnTo>
                  <a:pt x="21349" y="25615"/>
                </a:lnTo>
                <a:lnTo>
                  <a:pt x="22964" y="26602"/>
                </a:lnTo>
                <a:lnTo>
                  <a:pt x="24834" y="27260"/>
                </a:lnTo>
                <a:lnTo>
                  <a:pt x="26082" y="28492"/>
                </a:lnTo>
                <a:lnTo>
                  <a:pt x="26913" y="30107"/>
                </a:lnTo>
                <a:lnTo>
                  <a:pt x="27466" y="31978"/>
                </a:lnTo>
                <a:lnTo>
                  <a:pt x="28630" y="34018"/>
                </a:lnTo>
                <a:lnTo>
                  <a:pt x="30198" y="36173"/>
                </a:lnTo>
                <a:lnTo>
                  <a:pt x="32038" y="38403"/>
                </a:lnTo>
                <a:lnTo>
                  <a:pt x="34059" y="39889"/>
                </a:lnTo>
                <a:lnTo>
                  <a:pt x="36200" y="40880"/>
                </a:lnTo>
                <a:lnTo>
                  <a:pt x="38420" y="41541"/>
                </a:lnTo>
                <a:lnTo>
                  <a:pt x="39902" y="42775"/>
                </a:lnTo>
                <a:lnTo>
                  <a:pt x="40888" y="44392"/>
                </a:lnTo>
                <a:lnTo>
                  <a:pt x="41546" y="46263"/>
                </a:lnTo>
                <a:lnTo>
                  <a:pt x="41985" y="48305"/>
                </a:lnTo>
                <a:lnTo>
                  <a:pt x="42277" y="50460"/>
                </a:lnTo>
                <a:lnTo>
                  <a:pt x="42472" y="52689"/>
                </a:lnTo>
                <a:lnTo>
                  <a:pt x="43395" y="54176"/>
                </a:lnTo>
                <a:lnTo>
                  <a:pt x="44806" y="55168"/>
                </a:lnTo>
                <a:lnTo>
                  <a:pt x="49965" y="57135"/>
                </a:lnTo>
                <a:lnTo>
                  <a:pt x="49979" y="57140"/>
                </a:lnTo>
                <a:lnTo>
                  <a:pt x="57150" y="6429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PenAnnotation415"/>
          <p:cNvSpPr/>
          <p:nvPr/>
        </p:nvSpPr>
        <p:spPr>
          <a:xfrm>
            <a:off x="7758112" y="2428875"/>
            <a:ext cx="50007" cy="64294"/>
          </a:xfrm>
          <a:custGeom>
            <a:avLst/>
            <a:gdLst/>
            <a:ahLst/>
            <a:cxnLst/>
            <a:rect l="0" t="0" r="0" b="0"/>
            <a:pathLst>
              <a:path w="50007" h="64294">
                <a:moveTo>
                  <a:pt x="0" y="64293"/>
                </a:moveTo>
                <a:lnTo>
                  <a:pt x="0" y="54350"/>
                </a:lnTo>
                <a:lnTo>
                  <a:pt x="794" y="52108"/>
                </a:lnTo>
                <a:lnTo>
                  <a:pt x="2116" y="49820"/>
                </a:lnTo>
                <a:lnTo>
                  <a:pt x="3793" y="47501"/>
                </a:lnTo>
                <a:lnTo>
                  <a:pt x="5704" y="45161"/>
                </a:lnTo>
                <a:lnTo>
                  <a:pt x="7771" y="42807"/>
                </a:lnTo>
                <a:lnTo>
                  <a:pt x="9943" y="40444"/>
                </a:lnTo>
                <a:lnTo>
                  <a:pt x="11392" y="38075"/>
                </a:lnTo>
                <a:lnTo>
                  <a:pt x="12357" y="35702"/>
                </a:lnTo>
                <a:lnTo>
                  <a:pt x="13001" y="33326"/>
                </a:lnTo>
                <a:lnTo>
                  <a:pt x="14223" y="31742"/>
                </a:lnTo>
                <a:lnTo>
                  <a:pt x="15832" y="30686"/>
                </a:lnTo>
                <a:lnTo>
                  <a:pt x="17699" y="29982"/>
                </a:lnTo>
                <a:lnTo>
                  <a:pt x="18943" y="28719"/>
                </a:lnTo>
                <a:lnTo>
                  <a:pt x="19772" y="27084"/>
                </a:lnTo>
                <a:lnTo>
                  <a:pt x="20326" y="25199"/>
                </a:lnTo>
                <a:lnTo>
                  <a:pt x="21488" y="23943"/>
                </a:lnTo>
                <a:lnTo>
                  <a:pt x="23057" y="23106"/>
                </a:lnTo>
                <a:lnTo>
                  <a:pt x="27485" y="21762"/>
                </a:lnTo>
                <a:lnTo>
                  <a:pt x="28642" y="20858"/>
                </a:lnTo>
                <a:lnTo>
                  <a:pt x="30207" y="19461"/>
                </a:lnTo>
                <a:lnTo>
                  <a:pt x="32045" y="17736"/>
                </a:lnTo>
                <a:lnTo>
                  <a:pt x="33269" y="15793"/>
                </a:lnTo>
                <a:lnTo>
                  <a:pt x="34086" y="13703"/>
                </a:lnTo>
                <a:lnTo>
                  <a:pt x="34630" y="11517"/>
                </a:lnTo>
                <a:lnTo>
                  <a:pt x="35787" y="10059"/>
                </a:lnTo>
                <a:lnTo>
                  <a:pt x="37351" y="9087"/>
                </a:lnTo>
                <a:lnTo>
                  <a:pt x="39188" y="8439"/>
                </a:lnTo>
                <a:lnTo>
                  <a:pt x="40413" y="7213"/>
                </a:lnTo>
                <a:lnTo>
                  <a:pt x="41230" y="5603"/>
                </a:lnTo>
                <a:lnTo>
                  <a:pt x="41773" y="3735"/>
                </a:lnTo>
                <a:lnTo>
                  <a:pt x="42931" y="2490"/>
                </a:lnTo>
                <a:lnTo>
                  <a:pt x="44495" y="1660"/>
                </a:lnTo>
                <a:lnTo>
                  <a:pt x="48917" y="327"/>
                </a:lnTo>
                <a:lnTo>
                  <a:pt x="49281" y="1012"/>
                </a:lnTo>
                <a:lnTo>
                  <a:pt x="49523" y="2262"/>
                </a:lnTo>
                <a:lnTo>
                  <a:pt x="49998" y="7059"/>
                </a:lnTo>
                <a:lnTo>
                  <a:pt x="50006"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PenAnnotation416"/>
          <p:cNvSpPr/>
          <p:nvPr/>
        </p:nvSpPr>
        <p:spPr>
          <a:xfrm>
            <a:off x="7700962" y="2571750"/>
            <a:ext cx="107157" cy="28576"/>
          </a:xfrm>
          <a:custGeom>
            <a:avLst/>
            <a:gdLst/>
            <a:ahLst/>
            <a:cxnLst/>
            <a:rect l="0" t="0" r="0" b="0"/>
            <a:pathLst>
              <a:path w="107157" h="28576">
                <a:moveTo>
                  <a:pt x="0" y="21431"/>
                </a:moveTo>
                <a:lnTo>
                  <a:pt x="6850" y="14581"/>
                </a:lnTo>
                <a:lnTo>
                  <a:pt x="6948" y="13689"/>
                </a:lnTo>
                <a:lnTo>
                  <a:pt x="7013" y="12301"/>
                </a:lnTo>
                <a:lnTo>
                  <a:pt x="7057" y="10582"/>
                </a:lnTo>
                <a:lnTo>
                  <a:pt x="7880" y="9436"/>
                </a:lnTo>
                <a:lnTo>
                  <a:pt x="9222" y="8671"/>
                </a:lnTo>
                <a:lnTo>
                  <a:pt x="10910" y="8162"/>
                </a:lnTo>
                <a:lnTo>
                  <a:pt x="12830" y="7029"/>
                </a:lnTo>
                <a:lnTo>
                  <a:pt x="14903" y="5479"/>
                </a:lnTo>
                <a:lnTo>
                  <a:pt x="20142" y="1082"/>
                </a:lnTo>
                <a:lnTo>
                  <a:pt x="22159" y="721"/>
                </a:lnTo>
                <a:lnTo>
                  <a:pt x="25092" y="481"/>
                </a:lnTo>
                <a:lnTo>
                  <a:pt x="31790" y="213"/>
                </a:lnTo>
                <a:lnTo>
                  <a:pt x="40023" y="63"/>
                </a:lnTo>
                <a:lnTo>
                  <a:pt x="76176" y="0"/>
                </a:lnTo>
                <a:lnTo>
                  <a:pt x="77771" y="793"/>
                </a:lnTo>
                <a:lnTo>
                  <a:pt x="79628" y="2116"/>
                </a:lnTo>
                <a:lnTo>
                  <a:pt x="81660" y="3792"/>
                </a:lnTo>
                <a:lnTo>
                  <a:pt x="83809" y="4909"/>
                </a:lnTo>
                <a:lnTo>
                  <a:pt x="86035" y="5654"/>
                </a:lnTo>
                <a:lnTo>
                  <a:pt x="88313" y="6150"/>
                </a:lnTo>
                <a:lnTo>
                  <a:pt x="89832" y="7275"/>
                </a:lnTo>
                <a:lnTo>
                  <a:pt x="90844" y="8819"/>
                </a:lnTo>
                <a:lnTo>
                  <a:pt x="91518" y="10641"/>
                </a:lnTo>
                <a:lnTo>
                  <a:pt x="92763" y="11857"/>
                </a:lnTo>
                <a:lnTo>
                  <a:pt x="94385" y="12667"/>
                </a:lnTo>
                <a:lnTo>
                  <a:pt x="96261" y="13207"/>
                </a:lnTo>
                <a:lnTo>
                  <a:pt x="97512" y="14361"/>
                </a:lnTo>
                <a:lnTo>
                  <a:pt x="98345" y="15924"/>
                </a:lnTo>
                <a:lnTo>
                  <a:pt x="99915" y="21108"/>
                </a:lnTo>
                <a:lnTo>
                  <a:pt x="102086" y="21288"/>
                </a:lnTo>
                <a:lnTo>
                  <a:pt x="107068" y="21428"/>
                </a:lnTo>
                <a:lnTo>
                  <a:pt x="107098" y="22223"/>
                </a:lnTo>
                <a:lnTo>
                  <a:pt x="107156" y="2857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PenAnnotation417"/>
          <p:cNvSpPr/>
          <p:nvPr/>
        </p:nvSpPr>
        <p:spPr>
          <a:xfrm>
            <a:off x="7665244" y="2047139"/>
            <a:ext cx="85724" cy="252095"/>
          </a:xfrm>
          <a:custGeom>
            <a:avLst/>
            <a:gdLst/>
            <a:ahLst/>
            <a:cxnLst/>
            <a:rect l="0" t="0" r="0" b="0"/>
            <a:pathLst>
              <a:path w="85724" h="252095">
                <a:moveTo>
                  <a:pt x="7143" y="238861"/>
                </a:moveTo>
                <a:lnTo>
                  <a:pt x="26" y="238861"/>
                </a:lnTo>
                <a:lnTo>
                  <a:pt x="0" y="245917"/>
                </a:lnTo>
                <a:lnTo>
                  <a:pt x="2117" y="243849"/>
                </a:lnTo>
                <a:lnTo>
                  <a:pt x="3792" y="242186"/>
                </a:lnTo>
                <a:lnTo>
                  <a:pt x="5703" y="241077"/>
                </a:lnTo>
                <a:lnTo>
                  <a:pt x="7770" y="240339"/>
                </a:lnTo>
                <a:lnTo>
                  <a:pt x="13000" y="239152"/>
                </a:lnTo>
                <a:lnTo>
                  <a:pt x="14222" y="239055"/>
                </a:lnTo>
                <a:lnTo>
                  <a:pt x="15831" y="238990"/>
                </a:lnTo>
                <a:lnTo>
                  <a:pt x="20530" y="238918"/>
                </a:lnTo>
                <a:lnTo>
                  <a:pt x="27909" y="238886"/>
                </a:lnTo>
                <a:lnTo>
                  <a:pt x="32100" y="239671"/>
                </a:lnTo>
                <a:lnTo>
                  <a:pt x="36481" y="240989"/>
                </a:lnTo>
                <a:lnTo>
                  <a:pt x="40990" y="242661"/>
                </a:lnTo>
                <a:lnTo>
                  <a:pt x="44788" y="243775"/>
                </a:lnTo>
                <a:lnTo>
                  <a:pt x="48115" y="244518"/>
                </a:lnTo>
                <a:lnTo>
                  <a:pt x="51126" y="245013"/>
                </a:lnTo>
                <a:lnTo>
                  <a:pt x="53928" y="246137"/>
                </a:lnTo>
                <a:lnTo>
                  <a:pt x="56590" y="247681"/>
                </a:lnTo>
                <a:lnTo>
                  <a:pt x="59157" y="249503"/>
                </a:lnTo>
                <a:lnTo>
                  <a:pt x="61663" y="250718"/>
                </a:lnTo>
                <a:lnTo>
                  <a:pt x="64127" y="251528"/>
                </a:lnTo>
                <a:lnTo>
                  <a:pt x="66564" y="252068"/>
                </a:lnTo>
                <a:lnTo>
                  <a:pt x="68982" y="251634"/>
                </a:lnTo>
                <a:lnTo>
                  <a:pt x="71388" y="250551"/>
                </a:lnTo>
                <a:lnTo>
                  <a:pt x="73785" y="249036"/>
                </a:lnTo>
                <a:lnTo>
                  <a:pt x="76178" y="248025"/>
                </a:lnTo>
                <a:lnTo>
                  <a:pt x="78567" y="247351"/>
                </a:lnTo>
                <a:lnTo>
                  <a:pt x="84310" y="246271"/>
                </a:lnTo>
                <a:lnTo>
                  <a:pt x="84782" y="245388"/>
                </a:lnTo>
                <a:lnTo>
                  <a:pt x="85305" y="242291"/>
                </a:lnTo>
                <a:lnTo>
                  <a:pt x="85445" y="241941"/>
                </a:lnTo>
                <a:lnTo>
                  <a:pt x="85688" y="245312"/>
                </a:lnTo>
                <a:lnTo>
                  <a:pt x="83591" y="247813"/>
                </a:lnTo>
                <a:lnTo>
                  <a:pt x="81921" y="249592"/>
                </a:lnTo>
                <a:lnTo>
                  <a:pt x="80015" y="250777"/>
                </a:lnTo>
                <a:lnTo>
                  <a:pt x="77948" y="251567"/>
                </a:lnTo>
                <a:lnTo>
                  <a:pt x="75778" y="252094"/>
                </a:lnTo>
                <a:lnTo>
                  <a:pt x="72744" y="251652"/>
                </a:lnTo>
                <a:lnTo>
                  <a:pt x="69133" y="250563"/>
                </a:lnTo>
                <a:lnTo>
                  <a:pt x="65139" y="249044"/>
                </a:lnTo>
                <a:lnTo>
                  <a:pt x="61682" y="247237"/>
                </a:lnTo>
                <a:lnTo>
                  <a:pt x="58584" y="245238"/>
                </a:lnTo>
                <a:lnTo>
                  <a:pt x="55725" y="243112"/>
                </a:lnTo>
                <a:lnTo>
                  <a:pt x="52230" y="240901"/>
                </a:lnTo>
                <a:lnTo>
                  <a:pt x="48314" y="238634"/>
                </a:lnTo>
                <a:lnTo>
                  <a:pt x="39729" y="233997"/>
                </a:lnTo>
                <a:lnTo>
                  <a:pt x="30622" y="229291"/>
                </a:lnTo>
                <a:lnTo>
                  <a:pt x="26764" y="226924"/>
                </a:lnTo>
                <a:lnTo>
                  <a:pt x="23399" y="224553"/>
                </a:lnTo>
                <a:lnTo>
                  <a:pt x="16087" y="218837"/>
                </a:lnTo>
                <a:lnTo>
                  <a:pt x="14693" y="218367"/>
                </a:lnTo>
                <a:lnTo>
                  <a:pt x="12970" y="218055"/>
                </a:lnTo>
                <a:lnTo>
                  <a:pt x="8294" y="217553"/>
                </a:lnTo>
                <a:lnTo>
                  <a:pt x="8704" y="218305"/>
                </a:lnTo>
                <a:lnTo>
                  <a:pt x="11276" y="221258"/>
                </a:lnTo>
                <a:lnTo>
                  <a:pt x="13395" y="223591"/>
                </a:lnTo>
                <a:lnTo>
                  <a:pt x="14485" y="223918"/>
                </a:lnTo>
                <a:lnTo>
                  <a:pt x="16008" y="224137"/>
                </a:lnTo>
                <a:lnTo>
                  <a:pt x="17815" y="224282"/>
                </a:lnTo>
                <a:lnTo>
                  <a:pt x="20607" y="224379"/>
                </a:lnTo>
                <a:lnTo>
                  <a:pt x="27944" y="224487"/>
                </a:lnTo>
                <a:lnTo>
                  <a:pt x="32123" y="225309"/>
                </a:lnTo>
                <a:lnTo>
                  <a:pt x="36496" y="226652"/>
                </a:lnTo>
                <a:lnTo>
                  <a:pt x="40999" y="228340"/>
                </a:lnTo>
                <a:lnTo>
                  <a:pt x="44795" y="229466"/>
                </a:lnTo>
                <a:lnTo>
                  <a:pt x="48120" y="230216"/>
                </a:lnTo>
                <a:lnTo>
                  <a:pt x="51129" y="230716"/>
                </a:lnTo>
                <a:lnTo>
                  <a:pt x="53929" y="231050"/>
                </a:lnTo>
                <a:lnTo>
                  <a:pt x="56590" y="231272"/>
                </a:lnTo>
                <a:lnTo>
                  <a:pt x="59158" y="231420"/>
                </a:lnTo>
                <a:lnTo>
                  <a:pt x="64127" y="231585"/>
                </a:lnTo>
                <a:lnTo>
                  <a:pt x="77160" y="231709"/>
                </a:lnTo>
                <a:lnTo>
                  <a:pt x="77633" y="232505"/>
                </a:lnTo>
                <a:lnTo>
                  <a:pt x="78160" y="235507"/>
                </a:lnTo>
                <a:lnTo>
                  <a:pt x="79094" y="236625"/>
                </a:lnTo>
                <a:lnTo>
                  <a:pt x="80511" y="237370"/>
                </a:lnTo>
                <a:lnTo>
                  <a:pt x="82248" y="237867"/>
                </a:lnTo>
                <a:lnTo>
                  <a:pt x="82614" y="238198"/>
                </a:lnTo>
                <a:lnTo>
                  <a:pt x="82062" y="238419"/>
                </a:lnTo>
                <a:lnTo>
                  <a:pt x="80903" y="238566"/>
                </a:lnTo>
                <a:lnTo>
                  <a:pt x="80128" y="237870"/>
                </a:lnTo>
                <a:lnTo>
                  <a:pt x="79612" y="236613"/>
                </a:lnTo>
                <a:lnTo>
                  <a:pt x="79269" y="234981"/>
                </a:lnTo>
                <a:lnTo>
                  <a:pt x="76769" y="231051"/>
                </a:lnTo>
                <a:lnTo>
                  <a:pt x="74992" y="228892"/>
                </a:lnTo>
                <a:lnTo>
                  <a:pt x="73013" y="226658"/>
                </a:lnTo>
                <a:lnTo>
                  <a:pt x="68697" y="222060"/>
                </a:lnTo>
                <a:lnTo>
                  <a:pt x="65642" y="219723"/>
                </a:lnTo>
                <a:lnTo>
                  <a:pt x="62018" y="217371"/>
                </a:lnTo>
                <a:lnTo>
                  <a:pt x="58014" y="215009"/>
                </a:lnTo>
                <a:lnTo>
                  <a:pt x="53756" y="212641"/>
                </a:lnTo>
                <a:lnTo>
                  <a:pt x="44793" y="207893"/>
                </a:lnTo>
                <a:lnTo>
                  <a:pt x="40181" y="206309"/>
                </a:lnTo>
                <a:lnTo>
                  <a:pt x="35518" y="205253"/>
                </a:lnTo>
                <a:lnTo>
                  <a:pt x="30822" y="204549"/>
                </a:lnTo>
                <a:lnTo>
                  <a:pt x="26898" y="203287"/>
                </a:lnTo>
                <a:lnTo>
                  <a:pt x="23488" y="201651"/>
                </a:lnTo>
                <a:lnTo>
                  <a:pt x="14825" y="196329"/>
                </a:lnTo>
                <a:lnTo>
                  <a:pt x="14646" y="197012"/>
                </a:lnTo>
                <a:lnTo>
                  <a:pt x="14446" y="199888"/>
                </a:lnTo>
                <a:lnTo>
                  <a:pt x="15187" y="200973"/>
                </a:lnTo>
                <a:lnTo>
                  <a:pt x="16475" y="201696"/>
                </a:lnTo>
                <a:lnTo>
                  <a:pt x="18126" y="202178"/>
                </a:lnTo>
                <a:lnTo>
                  <a:pt x="20021" y="202499"/>
                </a:lnTo>
                <a:lnTo>
                  <a:pt x="22079" y="202713"/>
                </a:lnTo>
                <a:lnTo>
                  <a:pt x="24244" y="202856"/>
                </a:lnTo>
                <a:lnTo>
                  <a:pt x="26481" y="202951"/>
                </a:lnTo>
                <a:lnTo>
                  <a:pt x="31084" y="203057"/>
                </a:lnTo>
                <a:lnTo>
                  <a:pt x="64174" y="203142"/>
                </a:lnTo>
                <a:lnTo>
                  <a:pt x="64277" y="195371"/>
                </a:lnTo>
                <a:lnTo>
                  <a:pt x="64282" y="193199"/>
                </a:lnTo>
                <a:lnTo>
                  <a:pt x="63492" y="190957"/>
                </a:lnTo>
                <a:lnTo>
                  <a:pt x="62172" y="188669"/>
                </a:lnTo>
                <a:lnTo>
                  <a:pt x="60497" y="186349"/>
                </a:lnTo>
                <a:lnTo>
                  <a:pt x="58587" y="184009"/>
                </a:lnTo>
                <a:lnTo>
                  <a:pt x="56521" y="181655"/>
                </a:lnTo>
                <a:lnTo>
                  <a:pt x="54349" y="179293"/>
                </a:lnTo>
                <a:lnTo>
                  <a:pt x="43707" y="168382"/>
                </a:lnTo>
                <a:lnTo>
                  <a:pt x="19133" y="143697"/>
                </a:lnTo>
                <a:lnTo>
                  <a:pt x="17518" y="142875"/>
                </a:lnTo>
                <a:lnTo>
                  <a:pt x="16441" y="143120"/>
                </a:lnTo>
                <a:lnTo>
                  <a:pt x="15723" y="144077"/>
                </a:lnTo>
                <a:lnTo>
                  <a:pt x="16038" y="144715"/>
                </a:lnTo>
                <a:lnTo>
                  <a:pt x="17042" y="145141"/>
                </a:lnTo>
                <a:lnTo>
                  <a:pt x="18505" y="145425"/>
                </a:lnTo>
                <a:lnTo>
                  <a:pt x="19479" y="146407"/>
                </a:lnTo>
                <a:lnTo>
                  <a:pt x="20131" y="147856"/>
                </a:lnTo>
                <a:lnTo>
                  <a:pt x="20564" y="149616"/>
                </a:lnTo>
                <a:lnTo>
                  <a:pt x="22441" y="151583"/>
                </a:lnTo>
                <a:lnTo>
                  <a:pt x="25279" y="153688"/>
                </a:lnTo>
                <a:lnTo>
                  <a:pt x="28758" y="155885"/>
                </a:lnTo>
                <a:lnTo>
                  <a:pt x="31872" y="157350"/>
                </a:lnTo>
                <a:lnTo>
                  <a:pt x="34741" y="158326"/>
                </a:lnTo>
                <a:lnTo>
                  <a:pt x="37448" y="158977"/>
                </a:lnTo>
                <a:lnTo>
                  <a:pt x="40046" y="160205"/>
                </a:lnTo>
                <a:lnTo>
                  <a:pt x="42572" y="161817"/>
                </a:lnTo>
                <a:lnTo>
                  <a:pt x="45051" y="163686"/>
                </a:lnTo>
                <a:lnTo>
                  <a:pt x="47496" y="164932"/>
                </a:lnTo>
                <a:lnTo>
                  <a:pt x="49920" y="165762"/>
                </a:lnTo>
                <a:lnTo>
                  <a:pt x="56726" y="167326"/>
                </a:lnTo>
                <a:lnTo>
                  <a:pt x="59078" y="165263"/>
                </a:lnTo>
                <a:lnTo>
                  <a:pt x="63263" y="161264"/>
                </a:lnTo>
                <a:lnTo>
                  <a:pt x="63607" y="160142"/>
                </a:lnTo>
                <a:lnTo>
                  <a:pt x="63988" y="156779"/>
                </a:lnTo>
                <a:lnTo>
                  <a:pt x="63296" y="155564"/>
                </a:lnTo>
                <a:lnTo>
                  <a:pt x="62040" y="154755"/>
                </a:lnTo>
                <a:lnTo>
                  <a:pt x="60411" y="154215"/>
                </a:lnTo>
                <a:lnTo>
                  <a:pt x="58530" y="153061"/>
                </a:lnTo>
                <a:lnTo>
                  <a:pt x="56482" y="151499"/>
                </a:lnTo>
                <a:lnTo>
                  <a:pt x="54323" y="149663"/>
                </a:lnTo>
                <a:lnTo>
                  <a:pt x="52091" y="146852"/>
                </a:lnTo>
                <a:lnTo>
                  <a:pt x="49808" y="143390"/>
                </a:lnTo>
                <a:lnTo>
                  <a:pt x="47492" y="139495"/>
                </a:lnTo>
                <a:lnTo>
                  <a:pt x="44362" y="136104"/>
                </a:lnTo>
                <a:lnTo>
                  <a:pt x="40687" y="133050"/>
                </a:lnTo>
                <a:lnTo>
                  <a:pt x="36650" y="130220"/>
                </a:lnTo>
                <a:lnTo>
                  <a:pt x="33164" y="127540"/>
                </a:lnTo>
                <a:lnTo>
                  <a:pt x="30046" y="124959"/>
                </a:lnTo>
                <a:lnTo>
                  <a:pt x="27174" y="122445"/>
                </a:lnTo>
                <a:lnTo>
                  <a:pt x="24466" y="119975"/>
                </a:lnTo>
                <a:lnTo>
                  <a:pt x="19340" y="115114"/>
                </a:lnTo>
                <a:lnTo>
                  <a:pt x="17656" y="112707"/>
                </a:lnTo>
                <a:lnTo>
                  <a:pt x="15285" y="106320"/>
                </a:lnTo>
                <a:lnTo>
                  <a:pt x="14326" y="103254"/>
                </a:lnTo>
                <a:lnTo>
                  <a:pt x="16421" y="105301"/>
                </a:lnTo>
                <a:lnTo>
                  <a:pt x="18090" y="106959"/>
                </a:lnTo>
                <a:lnTo>
                  <a:pt x="20791" y="108063"/>
                </a:lnTo>
                <a:lnTo>
                  <a:pt x="24179" y="108800"/>
                </a:lnTo>
                <a:lnTo>
                  <a:pt x="28025" y="109291"/>
                </a:lnTo>
                <a:lnTo>
                  <a:pt x="31383" y="109618"/>
                </a:lnTo>
                <a:lnTo>
                  <a:pt x="34416" y="109837"/>
                </a:lnTo>
                <a:lnTo>
                  <a:pt x="37231" y="109982"/>
                </a:lnTo>
                <a:lnTo>
                  <a:pt x="42477" y="110144"/>
                </a:lnTo>
                <a:lnTo>
                  <a:pt x="54717" y="110256"/>
                </a:lnTo>
                <a:lnTo>
                  <a:pt x="59508" y="110265"/>
                </a:lnTo>
                <a:lnTo>
                  <a:pt x="61103" y="111062"/>
                </a:lnTo>
                <a:lnTo>
                  <a:pt x="62167" y="112386"/>
                </a:lnTo>
                <a:lnTo>
                  <a:pt x="64168" y="117122"/>
                </a:lnTo>
                <a:lnTo>
                  <a:pt x="64282" y="111240"/>
                </a:lnTo>
                <a:lnTo>
                  <a:pt x="62171" y="106470"/>
                </a:lnTo>
                <a:lnTo>
                  <a:pt x="60497" y="102975"/>
                </a:lnTo>
                <a:lnTo>
                  <a:pt x="58587" y="99851"/>
                </a:lnTo>
                <a:lnTo>
                  <a:pt x="56521" y="96975"/>
                </a:lnTo>
                <a:lnTo>
                  <a:pt x="54349" y="94264"/>
                </a:lnTo>
                <a:lnTo>
                  <a:pt x="52107" y="90869"/>
                </a:lnTo>
                <a:lnTo>
                  <a:pt x="49819" y="87018"/>
                </a:lnTo>
                <a:lnTo>
                  <a:pt x="47500" y="82864"/>
                </a:lnTo>
                <a:lnTo>
                  <a:pt x="42807" y="74014"/>
                </a:lnTo>
                <a:lnTo>
                  <a:pt x="40443" y="69432"/>
                </a:lnTo>
                <a:lnTo>
                  <a:pt x="38075" y="65583"/>
                </a:lnTo>
                <a:lnTo>
                  <a:pt x="35702" y="62223"/>
                </a:lnTo>
                <a:lnTo>
                  <a:pt x="33326" y="59190"/>
                </a:lnTo>
                <a:lnTo>
                  <a:pt x="30948" y="57168"/>
                </a:lnTo>
                <a:lnTo>
                  <a:pt x="28570" y="55819"/>
                </a:lnTo>
                <a:lnTo>
                  <a:pt x="22840" y="53656"/>
                </a:lnTo>
                <a:lnTo>
                  <a:pt x="23164" y="53478"/>
                </a:lnTo>
                <a:lnTo>
                  <a:pt x="25641" y="53281"/>
                </a:lnTo>
                <a:lnTo>
                  <a:pt x="27413" y="54022"/>
                </a:lnTo>
                <a:lnTo>
                  <a:pt x="29387" y="55310"/>
                </a:lnTo>
                <a:lnTo>
                  <a:pt x="31497" y="56962"/>
                </a:lnTo>
                <a:lnTo>
                  <a:pt x="34492" y="58064"/>
                </a:lnTo>
                <a:lnTo>
                  <a:pt x="38076" y="58798"/>
                </a:lnTo>
                <a:lnTo>
                  <a:pt x="42052" y="59288"/>
                </a:lnTo>
                <a:lnTo>
                  <a:pt x="45497" y="59614"/>
                </a:lnTo>
                <a:lnTo>
                  <a:pt x="48588" y="59832"/>
                </a:lnTo>
                <a:lnTo>
                  <a:pt x="51442" y="59977"/>
                </a:lnTo>
                <a:lnTo>
                  <a:pt x="54138" y="60867"/>
                </a:lnTo>
                <a:lnTo>
                  <a:pt x="56729" y="62255"/>
                </a:lnTo>
                <a:lnTo>
                  <a:pt x="59251" y="63973"/>
                </a:lnTo>
                <a:lnTo>
                  <a:pt x="62519" y="64325"/>
                </a:lnTo>
                <a:lnTo>
                  <a:pt x="66286" y="63766"/>
                </a:lnTo>
                <a:lnTo>
                  <a:pt x="76152" y="60958"/>
                </a:lnTo>
                <a:lnTo>
                  <a:pt x="77755" y="60728"/>
                </a:lnTo>
                <a:lnTo>
                  <a:pt x="79618" y="60574"/>
                </a:lnTo>
                <a:lnTo>
                  <a:pt x="85619" y="60272"/>
                </a:lnTo>
                <a:lnTo>
                  <a:pt x="85693" y="56476"/>
                </a:lnTo>
                <a:lnTo>
                  <a:pt x="84910" y="54565"/>
                </a:lnTo>
                <a:lnTo>
                  <a:pt x="83594" y="52497"/>
                </a:lnTo>
                <a:lnTo>
                  <a:pt x="81922" y="50324"/>
                </a:lnTo>
                <a:lnTo>
                  <a:pt x="80066" y="45794"/>
                </a:lnTo>
                <a:lnTo>
                  <a:pt x="79570" y="43474"/>
                </a:lnTo>
                <a:lnTo>
                  <a:pt x="77653" y="41134"/>
                </a:lnTo>
                <a:lnTo>
                  <a:pt x="74787" y="38780"/>
                </a:lnTo>
                <a:lnTo>
                  <a:pt x="71289" y="36418"/>
                </a:lnTo>
                <a:lnTo>
                  <a:pt x="68163" y="33255"/>
                </a:lnTo>
                <a:lnTo>
                  <a:pt x="65285" y="29559"/>
                </a:lnTo>
                <a:lnTo>
                  <a:pt x="62575" y="25507"/>
                </a:lnTo>
                <a:lnTo>
                  <a:pt x="59972" y="22012"/>
                </a:lnTo>
                <a:lnTo>
                  <a:pt x="57444" y="18889"/>
                </a:lnTo>
                <a:lnTo>
                  <a:pt x="54965" y="16013"/>
                </a:lnTo>
                <a:lnTo>
                  <a:pt x="52518" y="13302"/>
                </a:lnTo>
                <a:lnTo>
                  <a:pt x="47682" y="8173"/>
                </a:lnTo>
                <a:lnTo>
                  <a:pt x="46076" y="5694"/>
                </a:lnTo>
                <a:lnTo>
                  <a:pt x="43814" y="0"/>
                </a:lnTo>
                <a:lnTo>
                  <a:pt x="43497" y="245"/>
                </a:lnTo>
                <a:lnTo>
                  <a:pt x="43285" y="1202"/>
                </a:lnTo>
                <a:lnTo>
                  <a:pt x="43938" y="1840"/>
                </a:lnTo>
                <a:lnTo>
                  <a:pt x="45166" y="2266"/>
                </a:lnTo>
                <a:lnTo>
                  <a:pt x="46780" y="2550"/>
                </a:lnTo>
                <a:lnTo>
                  <a:pt x="48649" y="3532"/>
                </a:lnTo>
                <a:lnTo>
                  <a:pt x="50688" y="4981"/>
                </a:lnTo>
                <a:lnTo>
                  <a:pt x="52843" y="6741"/>
                </a:lnTo>
                <a:lnTo>
                  <a:pt x="55866" y="8708"/>
                </a:lnTo>
                <a:lnTo>
                  <a:pt x="59468" y="10813"/>
                </a:lnTo>
                <a:lnTo>
                  <a:pt x="63457" y="13010"/>
                </a:lnTo>
                <a:lnTo>
                  <a:pt x="66911" y="14475"/>
                </a:lnTo>
                <a:lnTo>
                  <a:pt x="70007" y="15451"/>
                </a:lnTo>
                <a:lnTo>
                  <a:pt x="72865" y="16102"/>
                </a:lnTo>
                <a:lnTo>
                  <a:pt x="75564" y="16536"/>
                </a:lnTo>
                <a:lnTo>
                  <a:pt x="78156" y="16826"/>
                </a:lnTo>
                <a:lnTo>
                  <a:pt x="85685" y="17401"/>
                </a:lnTo>
                <a:lnTo>
                  <a:pt x="85723" y="10129"/>
                </a:lnTo>
                <a:lnTo>
                  <a:pt x="85723" y="6762"/>
                </a:lnTo>
                <a:lnTo>
                  <a:pt x="84930" y="5547"/>
                </a:lnTo>
                <a:lnTo>
                  <a:pt x="83607" y="4737"/>
                </a:lnTo>
                <a:lnTo>
                  <a:pt x="78581" y="31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PenAnnotation418"/>
          <p:cNvSpPr/>
          <p:nvPr/>
        </p:nvSpPr>
        <p:spPr>
          <a:xfrm>
            <a:off x="7786687" y="2850740"/>
            <a:ext cx="235745" cy="85342"/>
          </a:xfrm>
          <a:custGeom>
            <a:avLst/>
            <a:gdLst/>
            <a:ahLst/>
            <a:cxnLst/>
            <a:rect l="0" t="0" r="0" b="0"/>
            <a:pathLst>
              <a:path w="235745" h="85342">
                <a:moveTo>
                  <a:pt x="7144" y="78197"/>
                </a:moveTo>
                <a:lnTo>
                  <a:pt x="17" y="85324"/>
                </a:lnTo>
                <a:lnTo>
                  <a:pt x="1" y="85341"/>
                </a:lnTo>
                <a:lnTo>
                  <a:pt x="0" y="85341"/>
                </a:lnTo>
                <a:lnTo>
                  <a:pt x="9943" y="85341"/>
                </a:lnTo>
                <a:lnTo>
                  <a:pt x="12185" y="84547"/>
                </a:lnTo>
                <a:lnTo>
                  <a:pt x="14474" y="83224"/>
                </a:lnTo>
                <a:lnTo>
                  <a:pt x="16793" y="81549"/>
                </a:lnTo>
                <a:lnTo>
                  <a:pt x="19926" y="79638"/>
                </a:lnTo>
                <a:lnTo>
                  <a:pt x="23603" y="77570"/>
                </a:lnTo>
                <a:lnTo>
                  <a:pt x="27642" y="75398"/>
                </a:lnTo>
                <a:lnTo>
                  <a:pt x="31128" y="73156"/>
                </a:lnTo>
                <a:lnTo>
                  <a:pt x="34246" y="70868"/>
                </a:lnTo>
                <a:lnTo>
                  <a:pt x="37119" y="68548"/>
                </a:lnTo>
                <a:lnTo>
                  <a:pt x="40621" y="66208"/>
                </a:lnTo>
                <a:lnTo>
                  <a:pt x="44543" y="63854"/>
                </a:lnTo>
                <a:lnTo>
                  <a:pt x="48745" y="61492"/>
                </a:lnTo>
                <a:lnTo>
                  <a:pt x="57648" y="56749"/>
                </a:lnTo>
                <a:lnTo>
                  <a:pt x="76298" y="47238"/>
                </a:lnTo>
                <a:lnTo>
                  <a:pt x="81821" y="45651"/>
                </a:lnTo>
                <a:lnTo>
                  <a:pt x="87885" y="44594"/>
                </a:lnTo>
                <a:lnTo>
                  <a:pt x="94309" y="43888"/>
                </a:lnTo>
                <a:lnTo>
                  <a:pt x="100179" y="42625"/>
                </a:lnTo>
                <a:lnTo>
                  <a:pt x="105680" y="40988"/>
                </a:lnTo>
                <a:lnTo>
                  <a:pt x="110935" y="39104"/>
                </a:lnTo>
                <a:lnTo>
                  <a:pt x="116025" y="37847"/>
                </a:lnTo>
                <a:lnTo>
                  <a:pt x="121006" y="37010"/>
                </a:lnTo>
                <a:lnTo>
                  <a:pt x="125915" y="36451"/>
                </a:lnTo>
                <a:lnTo>
                  <a:pt x="130775" y="35285"/>
                </a:lnTo>
                <a:lnTo>
                  <a:pt x="135603" y="33714"/>
                </a:lnTo>
                <a:lnTo>
                  <a:pt x="140407" y="31873"/>
                </a:lnTo>
                <a:lnTo>
                  <a:pt x="145199" y="29852"/>
                </a:lnTo>
                <a:lnTo>
                  <a:pt x="149980" y="27711"/>
                </a:lnTo>
                <a:lnTo>
                  <a:pt x="154756" y="25490"/>
                </a:lnTo>
                <a:lnTo>
                  <a:pt x="159527" y="24009"/>
                </a:lnTo>
                <a:lnTo>
                  <a:pt x="164295" y="23021"/>
                </a:lnTo>
                <a:lnTo>
                  <a:pt x="169062" y="22363"/>
                </a:lnTo>
                <a:lnTo>
                  <a:pt x="173033" y="21131"/>
                </a:lnTo>
                <a:lnTo>
                  <a:pt x="176474" y="19516"/>
                </a:lnTo>
                <a:lnTo>
                  <a:pt x="179562" y="17645"/>
                </a:lnTo>
                <a:lnTo>
                  <a:pt x="183207" y="16397"/>
                </a:lnTo>
                <a:lnTo>
                  <a:pt x="187226" y="15566"/>
                </a:lnTo>
                <a:lnTo>
                  <a:pt x="191492" y="15012"/>
                </a:lnTo>
                <a:lnTo>
                  <a:pt x="198350" y="14396"/>
                </a:lnTo>
                <a:lnTo>
                  <a:pt x="201289" y="14232"/>
                </a:lnTo>
                <a:lnTo>
                  <a:pt x="204043" y="13328"/>
                </a:lnTo>
                <a:lnTo>
                  <a:pt x="206673" y="11933"/>
                </a:lnTo>
                <a:lnTo>
                  <a:pt x="209219" y="10208"/>
                </a:lnTo>
                <a:lnTo>
                  <a:pt x="211710" y="8265"/>
                </a:lnTo>
                <a:lnTo>
                  <a:pt x="214165" y="6176"/>
                </a:lnTo>
                <a:lnTo>
                  <a:pt x="216595" y="3989"/>
                </a:lnTo>
                <a:lnTo>
                  <a:pt x="219009" y="2531"/>
                </a:lnTo>
                <a:lnTo>
                  <a:pt x="223809" y="912"/>
                </a:lnTo>
                <a:lnTo>
                  <a:pt x="230973" y="0"/>
                </a:lnTo>
                <a:lnTo>
                  <a:pt x="232563" y="665"/>
                </a:lnTo>
                <a:lnTo>
                  <a:pt x="233623" y="1903"/>
                </a:lnTo>
                <a:lnTo>
                  <a:pt x="235727" y="6722"/>
                </a:lnTo>
                <a:lnTo>
                  <a:pt x="235743" y="6756"/>
                </a:lnTo>
                <a:lnTo>
                  <a:pt x="235743" y="6758"/>
                </a:lnTo>
                <a:lnTo>
                  <a:pt x="235744" y="6759"/>
                </a:lnTo>
                <a:lnTo>
                  <a:pt x="235744" y="676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PenAnnotation419"/>
          <p:cNvSpPr/>
          <p:nvPr/>
        </p:nvSpPr>
        <p:spPr>
          <a:xfrm>
            <a:off x="8036843" y="2560507"/>
            <a:ext cx="520777" cy="525556"/>
          </a:xfrm>
          <a:custGeom>
            <a:avLst/>
            <a:gdLst/>
            <a:ahLst/>
            <a:cxnLst/>
            <a:rect l="0" t="0" r="0" b="0"/>
            <a:pathLst>
              <a:path w="520777" h="525556">
                <a:moveTo>
                  <a:pt x="235619" y="11243"/>
                </a:moveTo>
                <a:lnTo>
                  <a:pt x="231826" y="11243"/>
                </a:lnTo>
                <a:lnTo>
                  <a:pt x="230709" y="10449"/>
                </a:lnTo>
                <a:lnTo>
                  <a:pt x="229965" y="9126"/>
                </a:lnTo>
                <a:lnTo>
                  <a:pt x="229468" y="7450"/>
                </a:lnTo>
                <a:lnTo>
                  <a:pt x="228343" y="6333"/>
                </a:lnTo>
                <a:lnTo>
                  <a:pt x="226800" y="5588"/>
                </a:lnTo>
                <a:lnTo>
                  <a:pt x="222969" y="4761"/>
                </a:lnTo>
                <a:lnTo>
                  <a:pt x="215501" y="4186"/>
                </a:lnTo>
                <a:lnTo>
                  <a:pt x="206993" y="332"/>
                </a:lnTo>
                <a:lnTo>
                  <a:pt x="203835" y="0"/>
                </a:lnTo>
                <a:lnTo>
                  <a:pt x="200935" y="573"/>
                </a:lnTo>
                <a:lnTo>
                  <a:pt x="195598" y="2532"/>
                </a:lnTo>
                <a:lnTo>
                  <a:pt x="187337" y="4428"/>
                </a:lnTo>
                <a:lnTo>
                  <a:pt x="175981" y="9664"/>
                </a:lnTo>
                <a:lnTo>
                  <a:pt x="154515" y="24666"/>
                </a:lnTo>
                <a:lnTo>
                  <a:pt x="138651" y="34093"/>
                </a:lnTo>
                <a:lnTo>
                  <a:pt x="123898" y="45706"/>
                </a:lnTo>
                <a:lnTo>
                  <a:pt x="109472" y="59201"/>
                </a:lnTo>
                <a:lnTo>
                  <a:pt x="99914" y="70658"/>
                </a:lnTo>
                <a:lnTo>
                  <a:pt x="89581" y="82893"/>
                </a:lnTo>
                <a:lnTo>
                  <a:pt x="77050" y="93623"/>
                </a:lnTo>
                <a:lnTo>
                  <a:pt x="65661" y="105800"/>
                </a:lnTo>
                <a:lnTo>
                  <a:pt x="56101" y="118355"/>
                </a:lnTo>
                <a:lnTo>
                  <a:pt x="49206" y="129228"/>
                </a:lnTo>
                <a:lnTo>
                  <a:pt x="41379" y="141468"/>
                </a:lnTo>
                <a:lnTo>
                  <a:pt x="33403" y="154845"/>
                </a:lnTo>
                <a:lnTo>
                  <a:pt x="27212" y="168729"/>
                </a:lnTo>
                <a:lnTo>
                  <a:pt x="21814" y="182836"/>
                </a:lnTo>
                <a:lnTo>
                  <a:pt x="14314" y="204166"/>
                </a:lnTo>
                <a:lnTo>
                  <a:pt x="4668" y="232707"/>
                </a:lnTo>
                <a:lnTo>
                  <a:pt x="2005" y="249107"/>
                </a:lnTo>
                <a:lnTo>
                  <a:pt x="822" y="265391"/>
                </a:lnTo>
                <a:lnTo>
                  <a:pt x="295" y="277920"/>
                </a:lnTo>
                <a:lnTo>
                  <a:pt x="0" y="297692"/>
                </a:lnTo>
                <a:lnTo>
                  <a:pt x="2047" y="311591"/>
                </a:lnTo>
                <a:lnTo>
                  <a:pt x="4809" y="325705"/>
                </a:lnTo>
                <a:lnTo>
                  <a:pt x="6037" y="339916"/>
                </a:lnTo>
                <a:lnTo>
                  <a:pt x="10816" y="356286"/>
                </a:lnTo>
                <a:lnTo>
                  <a:pt x="14313" y="365097"/>
                </a:lnTo>
                <a:lnTo>
                  <a:pt x="20315" y="381236"/>
                </a:lnTo>
                <a:lnTo>
                  <a:pt x="30635" y="411000"/>
                </a:lnTo>
                <a:lnTo>
                  <a:pt x="35507" y="423333"/>
                </a:lnTo>
                <a:lnTo>
                  <a:pt x="41111" y="434900"/>
                </a:lnTo>
                <a:lnTo>
                  <a:pt x="48894" y="447979"/>
                </a:lnTo>
                <a:lnTo>
                  <a:pt x="57645" y="459612"/>
                </a:lnTo>
                <a:lnTo>
                  <a:pt x="71496" y="475087"/>
                </a:lnTo>
                <a:lnTo>
                  <a:pt x="87771" y="489726"/>
                </a:lnTo>
                <a:lnTo>
                  <a:pt x="100853" y="498539"/>
                </a:lnTo>
                <a:lnTo>
                  <a:pt x="114605" y="505102"/>
                </a:lnTo>
                <a:lnTo>
                  <a:pt x="126537" y="510665"/>
                </a:lnTo>
                <a:lnTo>
                  <a:pt x="138719" y="515783"/>
                </a:lnTo>
                <a:lnTo>
                  <a:pt x="154717" y="520704"/>
                </a:lnTo>
                <a:lnTo>
                  <a:pt x="168177" y="523420"/>
                </a:lnTo>
                <a:lnTo>
                  <a:pt x="181039" y="524627"/>
                </a:lnTo>
                <a:lnTo>
                  <a:pt x="188913" y="524949"/>
                </a:lnTo>
                <a:lnTo>
                  <a:pt x="206130" y="525306"/>
                </a:lnTo>
                <a:lnTo>
                  <a:pt x="248688" y="525555"/>
                </a:lnTo>
                <a:lnTo>
                  <a:pt x="257032" y="524774"/>
                </a:lnTo>
                <a:lnTo>
                  <a:pt x="265770" y="523459"/>
                </a:lnTo>
                <a:lnTo>
                  <a:pt x="274769" y="521789"/>
                </a:lnTo>
                <a:lnTo>
                  <a:pt x="293236" y="517817"/>
                </a:lnTo>
                <a:lnTo>
                  <a:pt x="302605" y="515646"/>
                </a:lnTo>
                <a:lnTo>
                  <a:pt x="311233" y="513405"/>
                </a:lnTo>
                <a:lnTo>
                  <a:pt x="344305" y="504106"/>
                </a:lnTo>
                <a:lnTo>
                  <a:pt x="353321" y="501743"/>
                </a:lnTo>
                <a:lnTo>
                  <a:pt x="361711" y="498580"/>
                </a:lnTo>
                <a:lnTo>
                  <a:pt x="377386" y="490833"/>
                </a:lnTo>
                <a:lnTo>
                  <a:pt x="392289" y="482098"/>
                </a:lnTo>
                <a:lnTo>
                  <a:pt x="406850" y="472924"/>
                </a:lnTo>
                <a:lnTo>
                  <a:pt x="421260" y="463555"/>
                </a:lnTo>
                <a:lnTo>
                  <a:pt x="435601" y="451983"/>
                </a:lnTo>
                <a:lnTo>
                  <a:pt x="449119" y="439696"/>
                </a:lnTo>
                <a:lnTo>
                  <a:pt x="460418" y="428943"/>
                </a:lnTo>
                <a:lnTo>
                  <a:pt x="470733" y="416756"/>
                </a:lnTo>
                <a:lnTo>
                  <a:pt x="480607" y="403402"/>
                </a:lnTo>
                <a:lnTo>
                  <a:pt x="490289" y="389529"/>
                </a:lnTo>
                <a:lnTo>
                  <a:pt x="497766" y="375426"/>
                </a:lnTo>
                <a:lnTo>
                  <a:pt x="500871" y="368332"/>
                </a:lnTo>
                <a:lnTo>
                  <a:pt x="504321" y="351982"/>
                </a:lnTo>
                <a:lnTo>
                  <a:pt x="506648" y="335720"/>
                </a:lnTo>
                <a:lnTo>
                  <a:pt x="510329" y="323201"/>
                </a:lnTo>
                <a:lnTo>
                  <a:pt x="516863" y="303435"/>
                </a:lnTo>
                <a:lnTo>
                  <a:pt x="519367" y="287420"/>
                </a:lnTo>
                <a:lnTo>
                  <a:pt x="520034" y="278705"/>
                </a:lnTo>
                <a:lnTo>
                  <a:pt x="520776" y="262671"/>
                </a:lnTo>
                <a:lnTo>
                  <a:pt x="520312" y="247607"/>
                </a:lnTo>
                <a:lnTo>
                  <a:pt x="517460" y="232975"/>
                </a:lnTo>
                <a:lnTo>
                  <a:pt x="513546" y="218534"/>
                </a:lnTo>
                <a:lnTo>
                  <a:pt x="509161" y="204972"/>
                </a:lnTo>
                <a:lnTo>
                  <a:pt x="504567" y="193653"/>
                </a:lnTo>
                <a:lnTo>
                  <a:pt x="497762" y="181214"/>
                </a:lnTo>
                <a:lnTo>
                  <a:pt x="489445" y="167748"/>
                </a:lnTo>
                <a:lnTo>
                  <a:pt x="480458" y="153825"/>
                </a:lnTo>
                <a:lnTo>
                  <a:pt x="471172" y="141817"/>
                </a:lnTo>
                <a:lnTo>
                  <a:pt x="460960" y="131188"/>
                </a:lnTo>
                <a:lnTo>
                  <a:pt x="448483" y="121172"/>
                </a:lnTo>
                <a:lnTo>
                  <a:pt x="435001" y="111429"/>
                </a:lnTo>
                <a:lnTo>
                  <a:pt x="421070" y="102601"/>
                </a:lnTo>
                <a:lnTo>
                  <a:pt x="406942" y="96032"/>
                </a:lnTo>
                <a:lnTo>
                  <a:pt x="392725" y="90466"/>
                </a:lnTo>
                <a:lnTo>
                  <a:pt x="378468" y="85347"/>
                </a:lnTo>
                <a:lnTo>
                  <a:pt x="364195" y="80425"/>
                </a:lnTo>
                <a:lnTo>
                  <a:pt x="356261" y="78002"/>
                </a:lnTo>
                <a:lnTo>
                  <a:pt x="330720" y="70799"/>
                </a:lnTo>
                <a:lnTo>
                  <a:pt x="315192" y="66022"/>
                </a:lnTo>
                <a:lnTo>
                  <a:pt x="293063" y="58871"/>
                </a:lnTo>
                <a:lnTo>
                  <a:pt x="278612" y="56223"/>
                </a:lnTo>
                <a:lnTo>
                  <a:pt x="264252" y="55046"/>
                </a:lnTo>
                <a:lnTo>
                  <a:pt x="249933" y="54524"/>
                </a:lnTo>
                <a:lnTo>
                  <a:pt x="222130" y="54188"/>
                </a:lnTo>
                <a:lnTo>
                  <a:pt x="210838" y="54142"/>
                </a:lnTo>
                <a:lnTo>
                  <a:pt x="198412" y="52005"/>
                </a:lnTo>
                <a:lnTo>
                  <a:pt x="191764" y="50324"/>
                </a:lnTo>
                <a:lnTo>
                  <a:pt x="186539" y="49997"/>
                </a:lnTo>
                <a:lnTo>
                  <a:pt x="182262" y="50572"/>
                </a:lnTo>
                <a:lnTo>
                  <a:pt x="178616" y="51750"/>
                </a:lnTo>
                <a:lnTo>
                  <a:pt x="175392" y="51741"/>
                </a:lnTo>
                <a:lnTo>
                  <a:pt x="172449" y="50942"/>
                </a:lnTo>
                <a:lnTo>
                  <a:pt x="167063" y="48730"/>
                </a:lnTo>
                <a:lnTo>
                  <a:pt x="162022" y="47748"/>
                </a:lnTo>
                <a:lnTo>
                  <a:pt x="159568" y="48279"/>
                </a:lnTo>
                <a:lnTo>
                  <a:pt x="151324" y="53181"/>
                </a:lnTo>
                <a:lnTo>
                  <a:pt x="148413" y="53695"/>
                </a:lnTo>
                <a:lnTo>
                  <a:pt x="142750" y="5410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PenAnnotation420"/>
          <p:cNvSpPr/>
          <p:nvPr/>
        </p:nvSpPr>
        <p:spPr>
          <a:xfrm>
            <a:off x="7408068" y="2739084"/>
            <a:ext cx="328614" cy="232717"/>
          </a:xfrm>
          <a:custGeom>
            <a:avLst/>
            <a:gdLst/>
            <a:ahLst/>
            <a:cxnLst/>
            <a:rect l="0" t="0" r="0" b="0"/>
            <a:pathLst>
              <a:path w="328614" h="232717">
                <a:moveTo>
                  <a:pt x="0" y="4116"/>
                </a:moveTo>
                <a:lnTo>
                  <a:pt x="0" y="0"/>
                </a:lnTo>
                <a:lnTo>
                  <a:pt x="0" y="1757"/>
                </a:lnTo>
                <a:lnTo>
                  <a:pt x="794" y="2543"/>
                </a:lnTo>
                <a:lnTo>
                  <a:pt x="2116" y="3067"/>
                </a:lnTo>
                <a:lnTo>
                  <a:pt x="6850" y="4054"/>
                </a:lnTo>
                <a:lnTo>
                  <a:pt x="10849" y="4097"/>
                </a:lnTo>
                <a:lnTo>
                  <a:pt x="11995" y="4897"/>
                </a:lnTo>
                <a:lnTo>
                  <a:pt x="12760" y="6224"/>
                </a:lnTo>
                <a:lnTo>
                  <a:pt x="13269" y="7902"/>
                </a:lnTo>
                <a:lnTo>
                  <a:pt x="15951" y="11884"/>
                </a:lnTo>
                <a:lnTo>
                  <a:pt x="20583" y="17093"/>
                </a:lnTo>
                <a:lnTo>
                  <a:pt x="31323" y="28157"/>
                </a:lnTo>
                <a:lnTo>
                  <a:pt x="48771" y="45724"/>
                </a:lnTo>
                <a:lnTo>
                  <a:pt x="52358" y="50111"/>
                </a:lnTo>
                <a:lnTo>
                  <a:pt x="55543" y="54623"/>
                </a:lnTo>
                <a:lnTo>
                  <a:pt x="58460" y="59218"/>
                </a:lnTo>
                <a:lnTo>
                  <a:pt x="61992" y="63869"/>
                </a:lnTo>
                <a:lnTo>
                  <a:pt x="65934" y="68558"/>
                </a:lnTo>
                <a:lnTo>
                  <a:pt x="70149" y="73271"/>
                </a:lnTo>
                <a:lnTo>
                  <a:pt x="74548" y="77206"/>
                </a:lnTo>
                <a:lnTo>
                  <a:pt x="83668" y="83696"/>
                </a:lnTo>
                <a:lnTo>
                  <a:pt x="101520" y="95605"/>
                </a:lnTo>
                <a:lnTo>
                  <a:pt x="107367" y="99240"/>
                </a:lnTo>
                <a:lnTo>
                  <a:pt x="112854" y="102457"/>
                </a:lnTo>
                <a:lnTo>
                  <a:pt x="118098" y="105395"/>
                </a:lnTo>
                <a:lnTo>
                  <a:pt x="123976" y="108148"/>
                </a:lnTo>
                <a:lnTo>
                  <a:pt x="130276" y="110777"/>
                </a:lnTo>
                <a:lnTo>
                  <a:pt x="136857" y="113323"/>
                </a:lnTo>
                <a:lnTo>
                  <a:pt x="150520" y="118269"/>
                </a:lnTo>
                <a:lnTo>
                  <a:pt x="157496" y="120699"/>
                </a:lnTo>
                <a:lnTo>
                  <a:pt x="163735" y="123906"/>
                </a:lnTo>
                <a:lnTo>
                  <a:pt x="169482" y="127633"/>
                </a:lnTo>
                <a:lnTo>
                  <a:pt x="174901" y="131704"/>
                </a:lnTo>
                <a:lnTo>
                  <a:pt x="180895" y="135212"/>
                </a:lnTo>
                <a:lnTo>
                  <a:pt x="187272" y="138345"/>
                </a:lnTo>
                <a:lnTo>
                  <a:pt x="193903" y="141226"/>
                </a:lnTo>
                <a:lnTo>
                  <a:pt x="199913" y="144735"/>
                </a:lnTo>
                <a:lnTo>
                  <a:pt x="205507" y="148662"/>
                </a:lnTo>
                <a:lnTo>
                  <a:pt x="210823" y="152867"/>
                </a:lnTo>
                <a:lnTo>
                  <a:pt x="216749" y="156465"/>
                </a:lnTo>
                <a:lnTo>
                  <a:pt x="223080" y="159657"/>
                </a:lnTo>
                <a:lnTo>
                  <a:pt x="235672" y="165320"/>
                </a:lnTo>
                <a:lnTo>
                  <a:pt x="246560" y="170483"/>
                </a:lnTo>
                <a:lnTo>
                  <a:pt x="256690" y="177540"/>
                </a:lnTo>
                <a:lnTo>
                  <a:pt x="261615" y="181644"/>
                </a:lnTo>
                <a:lnTo>
                  <a:pt x="271320" y="188321"/>
                </a:lnTo>
                <a:lnTo>
                  <a:pt x="280130" y="193935"/>
                </a:lnTo>
                <a:lnTo>
                  <a:pt x="286692" y="199075"/>
                </a:lnTo>
                <a:lnTo>
                  <a:pt x="292255" y="204006"/>
                </a:lnTo>
                <a:lnTo>
                  <a:pt x="294849" y="206432"/>
                </a:lnTo>
                <a:lnTo>
                  <a:pt x="297372" y="208049"/>
                </a:lnTo>
                <a:lnTo>
                  <a:pt x="304717" y="211120"/>
                </a:lnTo>
                <a:lnTo>
                  <a:pt x="311919" y="215910"/>
                </a:lnTo>
                <a:lnTo>
                  <a:pt x="316696" y="217309"/>
                </a:lnTo>
                <a:lnTo>
                  <a:pt x="318287" y="218476"/>
                </a:lnTo>
                <a:lnTo>
                  <a:pt x="319347" y="220047"/>
                </a:lnTo>
                <a:lnTo>
                  <a:pt x="321050" y="224480"/>
                </a:lnTo>
                <a:lnTo>
                  <a:pt x="327583" y="231627"/>
                </a:lnTo>
                <a:lnTo>
                  <a:pt x="328610" y="232712"/>
                </a:lnTo>
                <a:lnTo>
                  <a:pt x="328611" y="232713"/>
                </a:lnTo>
                <a:lnTo>
                  <a:pt x="328611" y="232714"/>
                </a:lnTo>
                <a:lnTo>
                  <a:pt x="328612" y="232715"/>
                </a:lnTo>
                <a:lnTo>
                  <a:pt x="328613" y="23271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PenAnnotation421"/>
          <p:cNvSpPr/>
          <p:nvPr/>
        </p:nvSpPr>
        <p:spPr>
          <a:xfrm>
            <a:off x="7343775" y="2371725"/>
            <a:ext cx="50007" cy="628651"/>
          </a:xfrm>
          <a:custGeom>
            <a:avLst/>
            <a:gdLst/>
            <a:ahLst/>
            <a:cxnLst/>
            <a:rect l="0" t="0" r="0" b="0"/>
            <a:pathLst>
              <a:path w="50007" h="628651">
                <a:moveTo>
                  <a:pt x="0" y="0"/>
                </a:moveTo>
                <a:lnTo>
                  <a:pt x="0" y="17759"/>
                </a:lnTo>
                <a:lnTo>
                  <a:pt x="793" y="20571"/>
                </a:lnTo>
                <a:lnTo>
                  <a:pt x="2116" y="24032"/>
                </a:lnTo>
                <a:lnTo>
                  <a:pt x="3792" y="27928"/>
                </a:lnTo>
                <a:lnTo>
                  <a:pt x="4909" y="32112"/>
                </a:lnTo>
                <a:lnTo>
                  <a:pt x="6151" y="40995"/>
                </a:lnTo>
                <a:lnTo>
                  <a:pt x="6947" y="59632"/>
                </a:lnTo>
                <a:lnTo>
                  <a:pt x="7143" y="185766"/>
                </a:lnTo>
                <a:lnTo>
                  <a:pt x="7937" y="192900"/>
                </a:lnTo>
                <a:lnTo>
                  <a:pt x="9259" y="200037"/>
                </a:lnTo>
                <a:lnTo>
                  <a:pt x="10936" y="207177"/>
                </a:lnTo>
                <a:lnTo>
                  <a:pt x="12053" y="215111"/>
                </a:lnTo>
                <a:lnTo>
                  <a:pt x="13295" y="232395"/>
                </a:lnTo>
                <a:lnTo>
                  <a:pt x="13846" y="250659"/>
                </a:lnTo>
                <a:lnTo>
                  <a:pt x="14248" y="312890"/>
                </a:lnTo>
                <a:lnTo>
                  <a:pt x="14261" y="322893"/>
                </a:lnTo>
                <a:lnTo>
                  <a:pt x="15064" y="332737"/>
                </a:lnTo>
                <a:lnTo>
                  <a:pt x="16392" y="342475"/>
                </a:lnTo>
                <a:lnTo>
                  <a:pt x="18071" y="352141"/>
                </a:lnTo>
                <a:lnTo>
                  <a:pt x="19191" y="361761"/>
                </a:lnTo>
                <a:lnTo>
                  <a:pt x="20435" y="380916"/>
                </a:lnTo>
                <a:lnTo>
                  <a:pt x="21561" y="390469"/>
                </a:lnTo>
                <a:lnTo>
                  <a:pt x="23105" y="400012"/>
                </a:lnTo>
                <a:lnTo>
                  <a:pt x="24928" y="409550"/>
                </a:lnTo>
                <a:lnTo>
                  <a:pt x="26144" y="419083"/>
                </a:lnTo>
                <a:lnTo>
                  <a:pt x="27494" y="438142"/>
                </a:lnTo>
                <a:lnTo>
                  <a:pt x="28094" y="457196"/>
                </a:lnTo>
                <a:lnTo>
                  <a:pt x="29155" y="475454"/>
                </a:lnTo>
                <a:lnTo>
                  <a:pt x="30549" y="483657"/>
                </a:lnTo>
                <a:lnTo>
                  <a:pt x="32272" y="491506"/>
                </a:lnTo>
                <a:lnTo>
                  <a:pt x="33421" y="499121"/>
                </a:lnTo>
                <a:lnTo>
                  <a:pt x="34697" y="513931"/>
                </a:lnTo>
                <a:lnTo>
                  <a:pt x="35831" y="521214"/>
                </a:lnTo>
                <a:lnTo>
                  <a:pt x="37381" y="528451"/>
                </a:lnTo>
                <a:lnTo>
                  <a:pt x="39208" y="535657"/>
                </a:lnTo>
                <a:lnTo>
                  <a:pt x="40426" y="542842"/>
                </a:lnTo>
                <a:lnTo>
                  <a:pt x="41780" y="557175"/>
                </a:lnTo>
                <a:lnTo>
                  <a:pt x="42934" y="563538"/>
                </a:lnTo>
                <a:lnTo>
                  <a:pt x="44498" y="569366"/>
                </a:lnTo>
                <a:lnTo>
                  <a:pt x="46334" y="574840"/>
                </a:lnTo>
                <a:lnTo>
                  <a:pt x="47558" y="580076"/>
                </a:lnTo>
                <a:lnTo>
                  <a:pt x="48918" y="590128"/>
                </a:lnTo>
                <a:lnTo>
                  <a:pt x="49910" y="609144"/>
                </a:lnTo>
                <a:lnTo>
                  <a:pt x="50006" y="62865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PenAnnotation422"/>
          <p:cNvSpPr/>
          <p:nvPr/>
        </p:nvSpPr>
        <p:spPr>
          <a:xfrm>
            <a:off x="7265193" y="2300375"/>
            <a:ext cx="107158" cy="135644"/>
          </a:xfrm>
          <a:custGeom>
            <a:avLst/>
            <a:gdLst/>
            <a:ahLst/>
            <a:cxnLst/>
            <a:rect l="0" t="0" r="0" b="0"/>
            <a:pathLst>
              <a:path w="107158" h="135644">
                <a:moveTo>
                  <a:pt x="57150" y="107068"/>
                </a:moveTo>
                <a:lnTo>
                  <a:pt x="57150" y="99950"/>
                </a:lnTo>
                <a:lnTo>
                  <a:pt x="36824" y="99925"/>
                </a:lnTo>
                <a:lnTo>
                  <a:pt x="34094" y="102041"/>
                </a:lnTo>
                <a:lnTo>
                  <a:pt x="32254" y="103717"/>
                </a:lnTo>
                <a:lnTo>
                  <a:pt x="30234" y="104040"/>
                </a:lnTo>
                <a:lnTo>
                  <a:pt x="28094" y="103462"/>
                </a:lnTo>
                <a:lnTo>
                  <a:pt x="22748" y="100623"/>
                </a:lnTo>
                <a:lnTo>
                  <a:pt x="19900" y="100235"/>
                </a:lnTo>
                <a:lnTo>
                  <a:pt x="15396" y="99986"/>
                </a:lnTo>
                <a:lnTo>
                  <a:pt x="10824" y="99943"/>
                </a:lnTo>
                <a:lnTo>
                  <a:pt x="9597" y="100730"/>
                </a:lnTo>
                <a:lnTo>
                  <a:pt x="8780" y="102049"/>
                </a:lnTo>
                <a:lnTo>
                  <a:pt x="7467" y="106077"/>
                </a:lnTo>
                <a:lnTo>
                  <a:pt x="6566" y="105613"/>
                </a:lnTo>
                <a:lnTo>
                  <a:pt x="3447" y="102982"/>
                </a:lnTo>
                <a:lnTo>
                  <a:pt x="18" y="99940"/>
                </a:lnTo>
                <a:lnTo>
                  <a:pt x="8" y="99931"/>
                </a:lnTo>
                <a:lnTo>
                  <a:pt x="13208" y="99925"/>
                </a:lnTo>
                <a:lnTo>
                  <a:pt x="15925" y="102041"/>
                </a:lnTo>
                <a:lnTo>
                  <a:pt x="17760" y="103717"/>
                </a:lnTo>
                <a:lnTo>
                  <a:pt x="19777" y="104834"/>
                </a:lnTo>
                <a:lnTo>
                  <a:pt x="21917" y="105579"/>
                </a:lnTo>
                <a:lnTo>
                  <a:pt x="24136" y="106075"/>
                </a:lnTo>
                <a:lnTo>
                  <a:pt x="26409" y="107200"/>
                </a:lnTo>
                <a:lnTo>
                  <a:pt x="28719" y="108744"/>
                </a:lnTo>
                <a:lnTo>
                  <a:pt x="31053" y="110566"/>
                </a:lnTo>
                <a:lnTo>
                  <a:pt x="33402" y="111782"/>
                </a:lnTo>
                <a:lnTo>
                  <a:pt x="35762" y="112592"/>
                </a:lnTo>
                <a:lnTo>
                  <a:pt x="38129" y="113132"/>
                </a:lnTo>
                <a:lnTo>
                  <a:pt x="40500" y="113492"/>
                </a:lnTo>
                <a:lnTo>
                  <a:pt x="42875" y="113732"/>
                </a:lnTo>
                <a:lnTo>
                  <a:pt x="45252" y="113892"/>
                </a:lnTo>
                <a:lnTo>
                  <a:pt x="47631" y="113999"/>
                </a:lnTo>
                <a:lnTo>
                  <a:pt x="52391" y="114117"/>
                </a:lnTo>
                <a:lnTo>
                  <a:pt x="96330" y="114212"/>
                </a:lnTo>
                <a:lnTo>
                  <a:pt x="97558" y="115006"/>
                </a:lnTo>
                <a:lnTo>
                  <a:pt x="98376" y="116329"/>
                </a:lnTo>
                <a:lnTo>
                  <a:pt x="98922" y="118004"/>
                </a:lnTo>
                <a:lnTo>
                  <a:pt x="100079" y="118328"/>
                </a:lnTo>
                <a:lnTo>
                  <a:pt x="101644" y="117750"/>
                </a:lnTo>
                <a:lnTo>
                  <a:pt x="107060" y="114273"/>
                </a:lnTo>
                <a:lnTo>
                  <a:pt x="107128" y="118023"/>
                </a:lnTo>
                <a:lnTo>
                  <a:pt x="107157" y="121356"/>
                </a:lnTo>
                <a:lnTo>
                  <a:pt x="107157" y="107163"/>
                </a:lnTo>
                <a:lnTo>
                  <a:pt x="105040" y="107110"/>
                </a:lnTo>
                <a:lnTo>
                  <a:pt x="101006" y="107077"/>
                </a:lnTo>
                <a:lnTo>
                  <a:pt x="98338" y="104955"/>
                </a:lnTo>
                <a:lnTo>
                  <a:pt x="96515" y="103278"/>
                </a:lnTo>
                <a:lnTo>
                  <a:pt x="95299" y="101367"/>
                </a:lnTo>
                <a:lnTo>
                  <a:pt x="94489" y="99299"/>
                </a:lnTo>
                <a:lnTo>
                  <a:pt x="93189" y="94068"/>
                </a:lnTo>
                <a:lnTo>
                  <a:pt x="93011" y="91236"/>
                </a:lnTo>
                <a:lnTo>
                  <a:pt x="92897" y="86743"/>
                </a:lnTo>
                <a:lnTo>
                  <a:pt x="92878" y="82172"/>
                </a:lnTo>
                <a:lnTo>
                  <a:pt x="92081" y="80946"/>
                </a:lnTo>
                <a:lnTo>
                  <a:pt x="90756" y="80129"/>
                </a:lnTo>
                <a:lnTo>
                  <a:pt x="89079" y="79583"/>
                </a:lnTo>
                <a:lnTo>
                  <a:pt x="87961" y="78426"/>
                </a:lnTo>
                <a:lnTo>
                  <a:pt x="87216" y="76861"/>
                </a:lnTo>
                <a:lnTo>
                  <a:pt x="86719" y="75024"/>
                </a:lnTo>
                <a:lnTo>
                  <a:pt x="85594" y="73799"/>
                </a:lnTo>
                <a:lnTo>
                  <a:pt x="84050" y="72983"/>
                </a:lnTo>
                <a:lnTo>
                  <a:pt x="82228" y="72438"/>
                </a:lnTo>
                <a:lnTo>
                  <a:pt x="80219" y="72075"/>
                </a:lnTo>
                <a:lnTo>
                  <a:pt x="78085" y="71834"/>
                </a:lnTo>
                <a:lnTo>
                  <a:pt x="75869" y="71672"/>
                </a:lnTo>
                <a:lnTo>
                  <a:pt x="74393" y="70771"/>
                </a:lnTo>
                <a:lnTo>
                  <a:pt x="73407" y="69376"/>
                </a:lnTo>
                <a:lnTo>
                  <a:pt x="72751" y="67653"/>
                </a:lnTo>
                <a:lnTo>
                  <a:pt x="71520" y="66504"/>
                </a:lnTo>
                <a:lnTo>
                  <a:pt x="69905" y="65738"/>
                </a:lnTo>
                <a:lnTo>
                  <a:pt x="68034" y="65227"/>
                </a:lnTo>
                <a:lnTo>
                  <a:pt x="65994" y="64093"/>
                </a:lnTo>
                <a:lnTo>
                  <a:pt x="63840" y="62543"/>
                </a:lnTo>
                <a:lnTo>
                  <a:pt x="61610" y="60716"/>
                </a:lnTo>
                <a:lnTo>
                  <a:pt x="59329" y="58704"/>
                </a:lnTo>
                <a:lnTo>
                  <a:pt x="54679" y="54352"/>
                </a:lnTo>
                <a:lnTo>
                  <a:pt x="47599" y="47440"/>
                </a:lnTo>
                <a:lnTo>
                  <a:pt x="46021" y="45091"/>
                </a:lnTo>
                <a:lnTo>
                  <a:pt x="44968" y="42731"/>
                </a:lnTo>
                <a:lnTo>
                  <a:pt x="44267" y="40364"/>
                </a:lnTo>
                <a:lnTo>
                  <a:pt x="43005" y="37993"/>
                </a:lnTo>
                <a:lnTo>
                  <a:pt x="41370" y="35618"/>
                </a:lnTo>
                <a:lnTo>
                  <a:pt x="36835" y="29896"/>
                </a:lnTo>
                <a:lnTo>
                  <a:pt x="34099" y="26996"/>
                </a:lnTo>
                <a:lnTo>
                  <a:pt x="25874" y="18668"/>
                </a:lnTo>
                <a:lnTo>
                  <a:pt x="24393" y="16384"/>
                </a:lnTo>
                <a:lnTo>
                  <a:pt x="23407" y="14069"/>
                </a:lnTo>
                <a:lnTo>
                  <a:pt x="21466" y="7177"/>
                </a:lnTo>
                <a:lnTo>
                  <a:pt x="17650" y="3299"/>
                </a:lnTo>
                <a:lnTo>
                  <a:pt x="14375" y="0"/>
                </a:lnTo>
                <a:lnTo>
                  <a:pt x="14305" y="4045"/>
                </a:lnTo>
                <a:lnTo>
                  <a:pt x="14296" y="2278"/>
                </a:lnTo>
                <a:lnTo>
                  <a:pt x="14293" y="2283"/>
                </a:lnTo>
                <a:lnTo>
                  <a:pt x="14289" y="6271"/>
                </a:lnTo>
                <a:lnTo>
                  <a:pt x="16405" y="8823"/>
                </a:lnTo>
                <a:lnTo>
                  <a:pt x="18081" y="10615"/>
                </a:lnTo>
                <a:lnTo>
                  <a:pt x="19198" y="12604"/>
                </a:lnTo>
                <a:lnTo>
                  <a:pt x="19942" y="14723"/>
                </a:lnTo>
                <a:lnTo>
                  <a:pt x="20439" y="16930"/>
                </a:lnTo>
                <a:lnTo>
                  <a:pt x="20770" y="19988"/>
                </a:lnTo>
                <a:lnTo>
                  <a:pt x="20990" y="23615"/>
                </a:lnTo>
                <a:lnTo>
                  <a:pt x="21138" y="27620"/>
                </a:lnTo>
                <a:lnTo>
                  <a:pt x="20442" y="31878"/>
                </a:lnTo>
                <a:lnTo>
                  <a:pt x="19184" y="36304"/>
                </a:lnTo>
                <a:lnTo>
                  <a:pt x="17552" y="40842"/>
                </a:lnTo>
                <a:lnTo>
                  <a:pt x="16464" y="45455"/>
                </a:lnTo>
                <a:lnTo>
                  <a:pt x="15739" y="50118"/>
                </a:lnTo>
                <a:lnTo>
                  <a:pt x="15255" y="54814"/>
                </a:lnTo>
                <a:lnTo>
                  <a:pt x="14933" y="59532"/>
                </a:lnTo>
                <a:lnTo>
                  <a:pt x="14718" y="64265"/>
                </a:lnTo>
                <a:lnTo>
                  <a:pt x="14479" y="73757"/>
                </a:lnTo>
                <a:lnTo>
                  <a:pt x="14373" y="83267"/>
                </a:lnTo>
                <a:lnTo>
                  <a:pt x="13551" y="87232"/>
                </a:lnTo>
                <a:lnTo>
                  <a:pt x="12210" y="90669"/>
                </a:lnTo>
                <a:lnTo>
                  <a:pt x="10521" y="93754"/>
                </a:lnTo>
                <a:lnTo>
                  <a:pt x="9395" y="96605"/>
                </a:lnTo>
                <a:lnTo>
                  <a:pt x="8645" y="99299"/>
                </a:lnTo>
                <a:lnTo>
                  <a:pt x="8145" y="101889"/>
                </a:lnTo>
                <a:lnTo>
                  <a:pt x="7811" y="104409"/>
                </a:lnTo>
                <a:lnTo>
                  <a:pt x="7589" y="106883"/>
                </a:lnTo>
                <a:lnTo>
                  <a:pt x="7440" y="109326"/>
                </a:lnTo>
                <a:lnTo>
                  <a:pt x="7276" y="114157"/>
                </a:lnTo>
                <a:lnTo>
                  <a:pt x="7232" y="116557"/>
                </a:lnTo>
                <a:lnTo>
                  <a:pt x="6409" y="118157"/>
                </a:lnTo>
                <a:lnTo>
                  <a:pt x="5067" y="119223"/>
                </a:lnTo>
                <a:lnTo>
                  <a:pt x="3378" y="119934"/>
                </a:lnTo>
                <a:lnTo>
                  <a:pt x="2252" y="121202"/>
                </a:lnTo>
                <a:lnTo>
                  <a:pt x="1502" y="122841"/>
                </a:lnTo>
                <a:lnTo>
                  <a:pt x="296" y="127382"/>
                </a:lnTo>
                <a:lnTo>
                  <a:pt x="132" y="130120"/>
                </a:lnTo>
                <a:lnTo>
                  <a:pt x="0" y="13564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PenAnnotation423"/>
          <p:cNvSpPr/>
          <p:nvPr/>
        </p:nvSpPr>
        <p:spPr>
          <a:xfrm>
            <a:off x="7215438" y="3665159"/>
            <a:ext cx="256925" cy="306735"/>
          </a:xfrm>
          <a:custGeom>
            <a:avLst/>
            <a:gdLst/>
            <a:ahLst/>
            <a:cxnLst/>
            <a:rect l="0" t="0" r="0" b="0"/>
            <a:pathLst>
              <a:path w="256925" h="306735">
                <a:moveTo>
                  <a:pt x="56899" y="35303"/>
                </a:moveTo>
                <a:lnTo>
                  <a:pt x="56899" y="31511"/>
                </a:lnTo>
                <a:lnTo>
                  <a:pt x="57693" y="30393"/>
                </a:lnTo>
                <a:lnTo>
                  <a:pt x="59016" y="29649"/>
                </a:lnTo>
                <a:lnTo>
                  <a:pt x="66787" y="26484"/>
                </a:lnTo>
                <a:lnTo>
                  <a:pt x="73993" y="22652"/>
                </a:lnTo>
                <a:lnTo>
                  <a:pt x="79843" y="18303"/>
                </a:lnTo>
                <a:lnTo>
                  <a:pt x="84101" y="16032"/>
                </a:lnTo>
                <a:lnTo>
                  <a:pt x="89321" y="13725"/>
                </a:lnTo>
                <a:lnTo>
                  <a:pt x="95183" y="11392"/>
                </a:lnTo>
                <a:lnTo>
                  <a:pt x="100678" y="9044"/>
                </a:lnTo>
                <a:lnTo>
                  <a:pt x="111017" y="4318"/>
                </a:lnTo>
                <a:lnTo>
                  <a:pt x="115996" y="2740"/>
                </a:lnTo>
                <a:lnTo>
                  <a:pt x="120903" y="1688"/>
                </a:lnTo>
                <a:lnTo>
                  <a:pt x="125762" y="987"/>
                </a:lnTo>
                <a:lnTo>
                  <a:pt x="130589" y="519"/>
                </a:lnTo>
                <a:lnTo>
                  <a:pt x="135395" y="208"/>
                </a:lnTo>
                <a:lnTo>
                  <a:pt x="140185" y="0"/>
                </a:lnTo>
                <a:lnTo>
                  <a:pt x="145761" y="655"/>
                </a:lnTo>
                <a:lnTo>
                  <a:pt x="151859" y="1886"/>
                </a:lnTo>
                <a:lnTo>
                  <a:pt x="158306" y="3500"/>
                </a:lnTo>
                <a:lnTo>
                  <a:pt x="164985" y="4576"/>
                </a:lnTo>
                <a:lnTo>
                  <a:pt x="171819" y="5294"/>
                </a:lnTo>
                <a:lnTo>
                  <a:pt x="178756" y="5771"/>
                </a:lnTo>
                <a:lnTo>
                  <a:pt x="184968" y="6884"/>
                </a:lnTo>
                <a:lnTo>
                  <a:pt x="190697" y="8420"/>
                </a:lnTo>
                <a:lnTo>
                  <a:pt x="196104" y="10237"/>
                </a:lnTo>
                <a:lnTo>
                  <a:pt x="201296" y="12242"/>
                </a:lnTo>
                <a:lnTo>
                  <a:pt x="206345" y="14373"/>
                </a:lnTo>
                <a:lnTo>
                  <a:pt x="211298" y="16587"/>
                </a:lnTo>
                <a:lnTo>
                  <a:pt x="221035" y="21164"/>
                </a:lnTo>
                <a:lnTo>
                  <a:pt x="225855" y="23496"/>
                </a:lnTo>
                <a:lnTo>
                  <a:pt x="233325" y="28203"/>
                </a:lnTo>
                <a:lnTo>
                  <a:pt x="240797" y="33901"/>
                </a:lnTo>
                <a:lnTo>
                  <a:pt x="245884" y="42472"/>
                </a:lnTo>
                <a:lnTo>
                  <a:pt x="246389" y="45639"/>
                </a:lnTo>
                <a:lnTo>
                  <a:pt x="245932" y="48544"/>
                </a:lnTo>
                <a:lnTo>
                  <a:pt x="243307" y="54682"/>
                </a:lnTo>
                <a:lnTo>
                  <a:pt x="239496" y="62701"/>
                </a:lnTo>
                <a:lnTo>
                  <a:pt x="232886" y="76141"/>
                </a:lnTo>
                <a:lnTo>
                  <a:pt x="226132" y="85468"/>
                </a:lnTo>
                <a:lnTo>
                  <a:pt x="222109" y="90178"/>
                </a:lnTo>
                <a:lnTo>
                  <a:pt x="216251" y="95698"/>
                </a:lnTo>
                <a:lnTo>
                  <a:pt x="209171" y="101760"/>
                </a:lnTo>
                <a:lnTo>
                  <a:pt x="201276" y="108183"/>
                </a:lnTo>
                <a:lnTo>
                  <a:pt x="193633" y="114052"/>
                </a:lnTo>
                <a:lnTo>
                  <a:pt x="186155" y="119553"/>
                </a:lnTo>
                <a:lnTo>
                  <a:pt x="178788" y="124807"/>
                </a:lnTo>
                <a:lnTo>
                  <a:pt x="171495" y="130691"/>
                </a:lnTo>
                <a:lnTo>
                  <a:pt x="164253" y="136995"/>
                </a:lnTo>
                <a:lnTo>
                  <a:pt x="157043" y="143579"/>
                </a:lnTo>
                <a:lnTo>
                  <a:pt x="149062" y="150349"/>
                </a:lnTo>
                <a:lnTo>
                  <a:pt x="131727" y="164222"/>
                </a:lnTo>
                <a:lnTo>
                  <a:pt x="104117" y="185420"/>
                </a:lnTo>
                <a:lnTo>
                  <a:pt x="87410" y="197537"/>
                </a:lnTo>
                <a:lnTo>
                  <a:pt x="79622" y="202990"/>
                </a:lnTo>
                <a:lnTo>
                  <a:pt x="72047" y="209007"/>
                </a:lnTo>
                <a:lnTo>
                  <a:pt x="64616" y="215399"/>
                </a:lnTo>
                <a:lnTo>
                  <a:pt x="50804" y="228058"/>
                </a:lnTo>
                <a:lnTo>
                  <a:pt x="34103" y="244110"/>
                </a:lnTo>
                <a:lnTo>
                  <a:pt x="9407" y="268567"/>
                </a:lnTo>
                <a:lnTo>
                  <a:pt x="4042" y="276031"/>
                </a:lnTo>
                <a:lnTo>
                  <a:pt x="2611" y="279132"/>
                </a:lnTo>
                <a:lnTo>
                  <a:pt x="1021" y="286811"/>
                </a:lnTo>
                <a:lnTo>
                  <a:pt x="0" y="297091"/>
                </a:lnTo>
                <a:lnTo>
                  <a:pt x="710" y="298728"/>
                </a:lnTo>
                <a:lnTo>
                  <a:pt x="3616" y="302664"/>
                </a:lnTo>
                <a:lnTo>
                  <a:pt x="6296" y="304031"/>
                </a:lnTo>
                <a:lnTo>
                  <a:pt x="13507" y="305550"/>
                </a:lnTo>
                <a:lnTo>
                  <a:pt x="18446" y="305955"/>
                </a:lnTo>
                <a:lnTo>
                  <a:pt x="24120" y="306225"/>
                </a:lnTo>
                <a:lnTo>
                  <a:pt x="35981" y="306526"/>
                </a:lnTo>
                <a:lnTo>
                  <a:pt x="65209" y="306734"/>
                </a:lnTo>
                <a:lnTo>
                  <a:pt x="71963" y="305950"/>
                </a:lnTo>
                <a:lnTo>
                  <a:pt x="78848" y="304635"/>
                </a:lnTo>
                <a:lnTo>
                  <a:pt x="110800" y="296820"/>
                </a:lnTo>
                <a:lnTo>
                  <a:pt x="119027" y="295372"/>
                </a:lnTo>
                <a:lnTo>
                  <a:pt x="126892" y="294408"/>
                </a:lnTo>
                <a:lnTo>
                  <a:pt x="134518" y="293765"/>
                </a:lnTo>
                <a:lnTo>
                  <a:pt x="142776" y="292542"/>
                </a:lnTo>
                <a:lnTo>
                  <a:pt x="151457" y="290933"/>
                </a:lnTo>
                <a:lnTo>
                  <a:pt x="160419" y="289067"/>
                </a:lnTo>
                <a:lnTo>
                  <a:pt x="168774" y="287822"/>
                </a:lnTo>
                <a:lnTo>
                  <a:pt x="176727" y="286993"/>
                </a:lnTo>
                <a:lnTo>
                  <a:pt x="184410" y="286440"/>
                </a:lnTo>
                <a:lnTo>
                  <a:pt x="191118" y="285278"/>
                </a:lnTo>
                <a:lnTo>
                  <a:pt x="197179" y="283709"/>
                </a:lnTo>
                <a:lnTo>
                  <a:pt x="202806" y="281870"/>
                </a:lnTo>
                <a:lnTo>
                  <a:pt x="208939" y="280643"/>
                </a:lnTo>
                <a:lnTo>
                  <a:pt x="215409" y="279826"/>
                </a:lnTo>
                <a:lnTo>
                  <a:pt x="227361" y="278917"/>
                </a:lnTo>
                <a:lnTo>
                  <a:pt x="235318" y="278514"/>
                </a:lnTo>
                <a:lnTo>
                  <a:pt x="241500" y="278334"/>
                </a:lnTo>
                <a:lnTo>
                  <a:pt x="244261" y="278286"/>
                </a:lnTo>
                <a:lnTo>
                  <a:pt x="246894" y="277461"/>
                </a:lnTo>
                <a:lnTo>
                  <a:pt x="254708" y="272549"/>
                </a:lnTo>
                <a:lnTo>
                  <a:pt x="256924" y="27104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PenAnnotation424"/>
          <p:cNvSpPr/>
          <p:nvPr/>
        </p:nvSpPr>
        <p:spPr>
          <a:xfrm>
            <a:off x="7515225" y="3857625"/>
            <a:ext cx="141776" cy="113969"/>
          </a:xfrm>
          <a:custGeom>
            <a:avLst/>
            <a:gdLst/>
            <a:ahLst/>
            <a:cxnLst/>
            <a:rect l="0" t="0" r="0" b="0"/>
            <a:pathLst>
              <a:path w="141776" h="113969">
                <a:moveTo>
                  <a:pt x="0" y="0"/>
                </a:moveTo>
                <a:lnTo>
                  <a:pt x="0" y="61046"/>
                </a:lnTo>
                <a:lnTo>
                  <a:pt x="793" y="66097"/>
                </a:lnTo>
                <a:lnTo>
                  <a:pt x="2116" y="71053"/>
                </a:lnTo>
                <a:lnTo>
                  <a:pt x="3792" y="75943"/>
                </a:lnTo>
                <a:lnTo>
                  <a:pt x="5703" y="79997"/>
                </a:lnTo>
                <a:lnTo>
                  <a:pt x="7770" y="83494"/>
                </a:lnTo>
                <a:lnTo>
                  <a:pt x="9942" y="86619"/>
                </a:lnTo>
                <a:lnTo>
                  <a:pt x="12185" y="89496"/>
                </a:lnTo>
                <a:lnTo>
                  <a:pt x="14473" y="92207"/>
                </a:lnTo>
                <a:lnTo>
                  <a:pt x="16792" y="94809"/>
                </a:lnTo>
                <a:lnTo>
                  <a:pt x="19925" y="97337"/>
                </a:lnTo>
                <a:lnTo>
                  <a:pt x="23603" y="99816"/>
                </a:lnTo>
                <a:lnTo>
                  <a:pt x="27641" y="102263"/>
                </a:lnTo>
                <a:lnTo>
                  <a:pt x="31922" y="103894"/>
                </a:lnTo>
                <a:lnTo>
                  <a:pt x="36362" y="104981"/>
                </a:lnTo>
                <a:lnTo>
                  <a:pt x="40909" y="105706"/>
                </a:lnTo>
                <a:lnTo>
                  <a:pt x="44735" y="106983"/>
                </a:lnTo>
                <a:lnTo>
                  <a:pt x="48080" y="108628"/>
                </a:lnTo>
                <a:lnTo>
                  <a:pt x="51103" y="110519"/>
                </a:lnTo>
                <a:lnTo>
                  <a:pt x="53912" y="111779"/>
                </a:lnTo>
                <a:lnTo>
                  <a:pt x="56579" y="112619"/>
                </a:lnTo>
                <a:lnTo>
                  <a:pt x="59151" y="113179"/>
                </a:lnTo>
                <a:lnTo>
                  <a:pt x="62452" y="113553"/>
                </a:lnTo>
                <a:lnTo>
                  <a:pt x="66241" y="113801"/>
                </a:lnTo>
                <a:lnTo>
                  <a:pt x="70355" y="113968"/>
                </a:lnTo>
                <a:lnTo>
                  <a:pt x="74685" y="113284"/>
                </a:lnTo>
                <a:lnTo>
                  <a:pt x="79158" y="112035"/>
                </a:lnTo>
                <a:lnTo>
                  <a:pt x="83728" y="110409"/>
                </a:lnTo>
                <a:lnTo>
                  <a:pt x="87569" y="108530"/>
                </a:lnTo>
                <a:lnTo>
                  <a:pt x="90923" y="106485"/>
                </a:lnTo>
                <a:lnTo>
                  <a:pt x="93952" y="104327"/>
                </a:lnTo>
                <a:lnTo>
                  <a:pt x="96766" y="102095"/>
                </a:lnTo>
                <a:lnTo>
                  <a:pt x="99435" y="99813"/>
                </a:lnTo>
                <a:lnTo>
                  <a:pt x="102009" y="97498"/>
                </a:lnTo>
                <a:lnTo>
                  <a:pt x="106985" y="92809"/>
                </a:lnTo>
                <a:lnTo>
                  <a:pt x="120439" y="79540"/>
                </a:lnTo>
                <a:lnTo>
                  <a:pt x="123156" y="75251"/>
                </a:lnTo>
                <a:lnTo>
                  <a:pt x="124966" y="70805"/>
                </a:lnTo>
                <a:lnTo>
                  <a:pt x="126173" y="66253"/>
                </a:lnTo>
                <a:lnTo>
                  <a:pt x="127772" y="61631"/>
                </a:lnTo>
                <a:lnTo>
                  <a:pt x="129631" y="56962"/>
                </a:lnTo>
                <a:lnTo>
                  <a:pt x="131664" y="52262"/>
                </a:lnTo>
                <a:lnTo>
                  <a:pt x="133019" y="47542"/>
                </a:lnTo>
                <a:lnTo>
                  <a:pt x="133924" y="42807"/>
                </a:lnTo>
                <a:lnTo>
                  <a:pt x="134526" y="38063"/>
                </a:lnTo>
                <a:lnTo>
                  <a:pt x="135721" y="34106"/>
                </a:lnTo>
                <a:lnTo>
                  <a:pt x="137312" y="30675"/>
                </a:lnTo>
                <a:lnTo>
                  <a:pt x="139166" y="27594"/>
                </a:lnTo>
                <a:lnTo>
                  <a:pt x="140403" y="24745"/>
                </a:lnTo>
                <a:lnTo>
                  <a:pt x="141227" y="22053"/>
                </a:lnTo>
                <a:lnTo>
                  <a:pt x="141775" y="19464"/>
                </a:lnTo>
                <a:lnTo>
                  <a:pt x="141348" y="16945"/>
                </a:lnTo>
                <a:lnTo>
                  <a:pt x="140270" y="14471"/>
                </a:lnTo>
                <a:lnTo>
                  <a:pt x="136627" y="8591"/>
                </a:lnTo>
                <a:lnTo>
                  <a:pt x="136129" y="5670"/>
                </a:lnTo>
                <a:lnTo>
                  <a:pt x="13573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PenAnnotation425"/>
          <p:cNvSpPr/>
          <p:nvPr/>
        </p:nvSpPr>
        <p:spPr>
          <a:xfrm>
            <a:off x="7686675" y="3686175"/>
            <a:ext cx="42863" cy="242888"/>
          </a:xfrm>
          <a:custGeom>
            <a:avLst/>
            <a:gdLst/>
            <a:ahLst/>
            <a:cxnLst/>
            <a:rect l="0" t="0" r="0" b="0"/>
            <a:pathLst>
              <a:path w="42863" h="242888">
                <a:moveTo>
                  <a:pt x="0" y="0"/>
                </a:moveTo>
                <a:lnTo>
                  <a:pt x="0" y="6150"/>
                </a:lnTo>
                <a:lnTo>
                  <a:pt x="793" y="8069"/>
                </a:lnTo>
                <a:lnTo>
                  <a:pt x="2116" y="10935"/>
                </a:lnTo>
                <a:lnTo>
                  <a:pt x="3792" y="14434"/>
                </a:lnTo>
                <a:lnTo>
                  <a:pt x="4909" y="18354"/>
                </a:lnTo>
                <a:lnTo>
                  <a:pt x="5653" y="22554"/>
                </a:lnTo>
                <a:lnTo>
                  <a:pt x="6151" y="26942"/>
                </a:lnTo>
                <a:lnTo>
                  <a:pt x="6481" y="32249"/>
                </a:lnTo>
                <a:lnTo>
                  <a:pt x="6849" y="44495"/>
                </a:lnTo>
                <a:lnTo>
                  <a:pt x="7741" y="51094"/>
                </a:lnTo>
                <a:lnTo>
                  <a:pt x="9130" y="57875"/>
                </a:lnTo>
                <a:lnTo>
                  <a:pt x="10848" y="64777"/>
                </a:lnTo>
                <a:lnTo>
                  <a:pt x="11994" y="71759"/>
                </a:lnTo>
                <a:lnTo>
                  <a:pt x="12759" y="78796"/>
                </a:lnTo>
                <a:lnTo>
                  <a:pt x="13268" y="85868"/>
                </a:lnTo>
                <a:lnTo>
                  <a:pt x="14402" y="92964"/>
                </a:lnTo>
                <a:lnTo>
                  <a:pt x="15950" y="100076"/>
                </a:lnTo>
                <a:lnTo>
                  <a:pt x="17777" y="107198"/>
                </a:lnTo>
                <a:lnTo>
                  <a:pt x="19790" y="114328"/>
                </a:lnTo>
                <a:lnTo>
                  <a:pt x="24141" y="128600"/>
                </a:lnTo>
                <a:lnTo>
                  <a:pt x="25618" y="135739"/>
                </a:lnTo>
                <a:lnTo>
                  <a:pt x="26604" y="142880"/>
                </a:lnTo>
                <a:lnTo>
                  <a:pt x="27261" y="150022"/>
                </a:lnTo>
                <a:lnTo>
                  <a:pt x="28492" y="156371"/>
                </a:lnTo>
                <a:lnTo>
                  <a:pt x="30108" y="162191"/>
                </a:lnTo>
                <a:lnTo>
                  <a:pt x="38403" y="186731"/>
                </a:lnTo>
                <a:lnTo>
                  <a:pt x="39889" y="191956"/>
                </a:lnTo>
                <a:lnTo>
                  <a:pt x="40880" y="196233"/>
                </a:lnTo>
                <a:lnTo>
                  <a:pt x="41541" y="199878"/>
                </a:lnTo>
                <a:lnTo>
                  <a:pt x="41981" y="203896"/>
                </a:lnTo>
                <a:lnTo>
                  <a:pt x="42275" y="208162"/>
                </a:lnTo>
                <a:lnTo>
                  <a:pt x="42602" y="216341"/>
                </a:lnTo>
                <a:lnTo>
                  <a:pt x="42827" y="226828"/>
                </a:lnTo>
                <a:lnTo>
                  <a:pt x="42862" y="24288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PenAnnotation426"/>
          <p:cNvSpPr/>
          <p:nvPr/>
        </p:nvSpPr>
        <p:spPr>
          <a:xfrm>
            <a:off x="7843837" y="3793331"/>
            <a:ext cx="192882" cy="164180"/>
          </a:xfrm>
          <a:custGeom>
            <a:avLst/>
            <a:gdLst/>
            <a:ahLst/>
            <a:cxnLst/>
            <a:rect l="0" t="0" r="0" b="0"/>
            <a:pathLst>
              <a:path w="192882" h="164180">
                <a:moveTo>
                  <a:pt x="0" y="21431"/>
                </a:moveTo>
                <a:lnTo>
                  <a:pt x="0" y="66134"/>
                </a:lnTo>
                <a:lnTo>
                  <a:pt x="794" y="72664"/>
                </a:lnTo>
                <a:lnTo>
                  <a:pt x="2116" y="79399"/>
                </a:lnTo>
                <a:lnTo>
                  <a:pt x="3793" y="86270"/>
                </a:lnTo>
                <a:lnTo>
                  <a:pt x="4910" y="92438"/>
                </a:lnTo>
                <a:lnTo>
                  <a:pt x="5654" y="98138"/>
                </a:lnTo>
                <a:lnTo>
                  <a:pt x="6152" y="103525"/>
                </a:lnTo>
                <a:lnTo>
                  <a:pt x="7276" y="108704"/>
                </a:lnTo>
                <a:lnTo>
                  <a:pt x="8819" y="113744"/>
                </a:lnTo>
                <a:lnTo>
                  <a:pt x="10643" y="118692"/>
                </a:lnTo>
                <a:lnTo>
                  <a:pt x="12652" y="123578"/>
                </a:lnTo>
                <a:lnTo>
                  <a:pt x="14784" y="128423"/>
                </a:lnTo>
                <a:lnTo>
                  <a:pt x="17001" y="133240"/>
                </a:lnTo>
                <a:lnTo>
                  <a:pt x="20065" y="137245"/>
                </a:lnTo>
                <a:lnTo>
                  <a:pt x="23695" y="140709"/>
                </a:lnTo>
                <a:lnTo>
                  <a:pt x="27703" y="143813"/>
                </a:lnTo>
                <a:lnTo>
                  <a:pt x="31963" y="146675"/>
                </a:lnTo>
                <a:lnTo>
                  <a:pt x="36389" y="149377"/>
                </a:lnTo>
                <a:lnTo>
                  <a:pt x="40929" y="151972"/>
                </a:lnTo>
                <a:lnTo>
                  <a:pt x="44748" y="154496"/>
                </a:lnTo>
                <a:lnTo>
                  <a:pt x="48089" y="156972"/>
                </a:lnTo>
                <a:lnTo>
                  <a:pt x="51109" y="159417"/>
                </a:lnTo>
                <a:lnTo>
                  <a:pt x="54710" y="161047"/>
                </a:lnTo>
                <a:lnTo>
                  <a:pt x="58699" y="162133"/>
                </a:lnTo>
                <a:lnTo>
                  <a:pt x="62945" y="162858"/>
                </a:lnTo>
                <a:lnTo>
                  <a:pt x="67363" y="163340"/>
                </a:lnTo>
                <a:lnTo>
                  <a:pt x="71896" y="163663"/>
                </a:lnTo>
                <a:lnTo>
                  <a:pt x="76505" y="163877"/>
                </a:lnTo>
                <a:lnTo>
                  <a:pt x="85861" y="164115"/>
                </a:lnTo>
                <a:lnTo>
                  <a:pt x="90578" y="164179"/>
                </a:lnTo>
                <a:lnTo>
                  <a:pt x="96104" y="163427"/>
                </a:lnTo>
                <a:lnTo>
                  <a:pt x="102169" y="162133"/>
                </a:lnTo>
                <a:lnTo>
                  <a:pt x="108594" y="160476"/>
                </a:lnTo>
                <a:lnTo>
                  <a:pt x="113671" y="159371"/>
                </a:lnTo>
                <a:lnTo>
                  <a:pt x="117850" y="158635"/>
                </a:lnTo>
                <a:lnTo>
                  <a:pt x="121429" y="158144"/>
                </a:lnTo>
                <a:lnTo>
                  <a:pt x="125403" y="156229"/>
                </a:lnTo>
                <a:lnTo>
                  <a:pt x="129639" y="153366"/>
                </a:lnTo>
                <a:lnTo>
                  <a:pt x="134052" y="149869"/>
                </a:lnTo>
                <a:lnTo>
                  <a:pt x="137787" y="145950"/>
                </a:lnTo>
                <a:lnTo>
                  <a:pt x="141070" y="141750"/>
                </a:lnTo>
                <a:lnTo>
                  <a:pt x="144053" y="137362"/>
                </a:lnTo>
                <a:lnTo>
                  <a:pt x="146835" y="132850"/>
                </a:lnTo>
                <a:lnTo>
                  <a:pt x="149484" y="128254"/>
                </a:lnTo>
                <a:lnTo>
                  <a:pt x="152043" y="123603"/>
                </a:lnTo>
                <a:lnTo>
                  <a:pt x="155337" y="118120"/>
                </a:lnTo>
                <a:lnTo>
                  <a:pt x="163230" y="105679"/>
                </a:lnTo>
                <a:lnTo>
                  <a:pt x="166763" y="99028"/>
                </a:lnTo>
                <a:lnTo>
                  <a:pt x="169914" y="92212"/>
                </a:lnTo>
                <a:lnTo>
                  <a:pt x="172807" y="85287"/>
                </a:lnTo>
                <a:lnTo>
                  <a:pt x="175530" y="78289"/>
                </a:lnTo>
                <a:lnTo>
                  <a:pt x="180672" y="64164"/>
                </a:lnTo>
                <a:lnTo>
                  <a:pt x="182360" y="57857"/>
                </a:lnTo>
                <a:lnTo>
                  <a:pt x="183486" y="52065"/>
                </a:lnTo>
                <a:lnTo>
                  <a:pt x="184237" y="46616"/>
                </a:lnTo>
                <a:lnTo>
                  <a:pt x="185531" y="41396"/>
                </a:lnTo>
                <a:lnTo>
                  <a:pt x="187187" y="36329"/>
                </a:lnTo>
                <a:lnTo>
                  <a:pt x="189085" y="31363"/>
                </a:lnTo>
                <a:lnTo>
                  <a:pt x="190350" y="27259"/>
                </a:lnTo>
                <a:lnTo>
                  <a:pt x="191194" y="23729"/>
                </a:lnTo>
                <a:lnTo>
                  <a:pt x="191757" y="20581"/>
                </a:lnTo>
                <a:lnTo>
                  <a:pt x="192131" y="17689"/>
                </a:lnTo>
                <a:lnTo>
                  <a:pt x="192381" y="14968"/>
                </a:lnTo>
                <a:lnTo>
                  <a:pt x="192548" y="12360"/>
                </a:lnTo>
                <a:lnTo>
                  <a:pt x="192733" y="7345"/>
                </a:lnTo>
                <a:lnTo>
                  <a:pt x="19288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PenAnnotation427"/>
          <p:cNvSpPr/>
          <p:nvPr/>
        </p:nvSpPr>
        <p:spPr>
          <a:xfrm>
            <a:off x="7450931" y="4086225"/>
            <a:ext cx="321345" cy="242760"/>
          </a:xfrm>
          <a:custGeom>
            <a:avLst/>
            <a:gdLst/>
            <a:ahLst/>
            <a:cxnLst/>
            <a:rect l="0" t="0" r="0" b="0"/>
            <a:pathLst>
              <a:path w="321345" h="242760">
                <a:moveTo>
                  <a:pt x="0" y="57150"/>
                </a:moveTo>
                <a:lnTo>
                  <a:pt x="0" y="61265"/>
                </a:lnTo>
                <a:lnTo>
                  <a:pt x="0" y="59508"/>
                </a:lnTo>
                <a:lnTo>
                  <a:pt x="0" y="63507"/>
                </a:lnTo>
                <a:lnTo>
                  <a:pt x="3793" y="67853"/>
                </a:lnTo>
                <a:lnTo>
                  <a:pt x="4910" y="70635"/>
                </a:lnTo>
                <a:lnTo>
                  <a:pt x="6151" y="77960"/>
                </a:lnTo>
                <a:lnTo>
                  <a:pt x="6482" y="82136"/>
                </a:lnTo>
                <a:lnTo>
                  <a:pt x="6702" y="86507"/>
                </a:lnTo>
                <a:lnTo>
                  <a:pt x="6850" y="91009"/>
                </a:lnTo>
                <a:lnTo>
                  <a:pt x="7741" y="95597"/>
                </a:lnTo>
                <a:lnTo>
                  <a:pt x="9130" y="100244"/>
                </a:lnTo>
                <a:lnTo>
                  <a:pt x="10849" y="104929"/>
                </a:lnTo>
                <a:lnTo>
                  <a:pt x="11994" y="109640"/>
                </a:lnTo>
                <a:lnTo>
                  <a:pt x="12759" y="114368"/>
                </a:lnTo>
                <a:lnTo>
                  <a:pt x="13269" y="119108"/>
                </a:lnTo>
                <a:lnTo>
                  <a:pt x="13608" y="124649"/>
                </a:lnTo>
                <a:lnTo>
                  <a:pt x="13986" y="137155"/>
                </a:lnTo>
                <a:lnTo>
                  <a:pt x="14198" y="153792"/>
                </a:lnTo>
                <a:lnTo>
                  <a:pt x="15021" y="159678"/>
                </a:lnTo>
                <a:lnTo>
                  <a:pt x="16365" y="165983"/>
                </a:lnTo>
                <a:lnTo>
                  <a:pt x="18053" y="172567"/>
                </a:lnTo>
                <a:lnTo>
                  <a:pt x="19973" y="179339"/>
                </a:lnTo>
                <a:lnTo>
                  <a:pt x="24222" y="193212"/>
                </a:lnTo>
                <a:lnTo>
                  <a:pt x="26467" y="199452"/>
                </a:lnTo>
                <a:lnTo>
                  <a:pt x="28757" y="205199"/>
                </a:lnTo>
                <a:lnTo>
                  <a:pt x="31078" y="210618"/>
                </a:lnTo>
                <a:lnTo>
                  <a:pt x="33418" y="215024"/>
                </a:lnTo>
                <a:lnTo>
                  <a:pt x="38135" y="222037"/>
                </a:lnTo>
                <a:lnTo>
                  <a:pt x="42879" y="227800"/>
                </a:lnTo>
                <a:lnTo>
                  <a:pt x="45254" y="230447"/>
                </a:lnTo>
                <a:lnTo>
                  <a:pt x="46838" y="233006"/>
                </a:lnTo>
                <a:lnTo>
                  <a:pt x="48598" y="237966"/>
                </a:lnTo>
                <a:lnTo>
                  <a:pt x="49861" y="239607"/>
                </a:lnTo>
                <a:lnTo>
                  <a:pt x="51497" y="240700"/>
                </a:lnTo>
                <a:lnTo>
                  <a:pt x="55431" y="241915"/>
                </a:lnTo>
                <a:lnTo>
                  <a:pt x="64424" y="242695"/>
                </a:lnTo>
                <a:lnTo>
                  <a:pt x="66762" y="242759"/>
                </a:lnTo>
                <a:lnTo>
                  <a:pt x="68320" y="242008"/>
                </a:lnTo>
                <a:lnTo>
                  <a:pt x="69359" y="240713"/>
                </a:lnTo>
                <a:lnTo>
                  <a:pt x="71307" y="236365"/>
                </a:lnTo>
                <a:lnTo>
                  <a:pt x="81259" y="216148"/>
                </a:lnTo>
                <a:lnTo>
                  <a:pt x="82747" y="211567"/>
                </a:lnTo>
                <a:lnTo>
                  <a:pt x="83740" y="206926"/>
                </a:lnTo>
                <a:lnTo>
                  <a:pt x="84401" y="202244"/>
                </a:lnTo>
                <a:lnTo>
                  <a:pt x="85636" y="196742"/>
                </a:lnTo>
                <a:lnTo>
                  <a:pt x="87253" y="190693"/>
                </a:lnTo>
                <a:lnTo>
                  <a:pt x="91166" y="177621"/>
                </a:lnTo>
                <a:lnTo>
                  <a:pt x="102483" y="142746"/>
                </a:lnTo>
                <a:lnTo>
                  <a:pt x="104041" y="135645"/>
                </a:lnTo>
                <a:lnTo>
                  <a:pt x="105079" y="128530"/>
                </a:lnTo>
                <a:lnTo>
                  <a:pt x="105772" y="121405"/>
                </a:lnTo>
                <a:lnTo>
                  <a:pt x="107820" y="114274"/>
                </a:lnTo>
                <a:lnTo>
                  <a:pt x="110774" y="107139"/>
                </a:lnTo>
                <a:lnTo>
                  <a:pt x="114331" y="100001"/>
                </a:lnTo>
                <a:lnTo>
                  <a:pt x="116701" y="93655"/>
                </a:lnTo>
                <a:lnTo>
                  <a:pt x="118282" y="87836"/>
                </a:lnTo>
                <a:lnTo>
                  <a:pt x="119336" y="82370"/>
                </a:lnTo>
                <a:lnTo>
                  <a:pt x="120832" y="77138"/>
                </a:lnTo>
                <a:lnTo>
                  <a:pt x="122623" y="72063"/>
                </a:lnTo>
                <a:lnTo>
                  <a:pt x="124612" y="67092"/>
                </a:lnTo>
                <a:lnTo>
                  <a:pt x="125936" y="62984"/>
                </a:lnTo>
                <a:lnTo>
                  <a:pt x="127409" y="56303"/>
                </a:lnTo>
                <a:lnTo>
                  <a:pt x="130180" y="50688"/>
                </a:lnTo>
                <a:lnTo>
                  <a:pt x="134635" y="44408"/>
                </a:lnTo>
                <a:lnTo>
                  <a:pt x="135243" y="41432"/>
                </a:lnTo>
                <a:lnTo>
                  <a:pt x="135515" y="39052"/>
                </a:lnTo>
                <a:lnTo>
                  <a:pt x="135702" y="45996"/>
                </a:lnTo>
                <a:lnTo>
                  <a:pt x="137836" y="52457"/>
                </a:lnTo>
                <a:lnTo>
                  <a:pt x="139514" y="56403"/>
                </a:lnTo>
                <a:lnTo>
                  <a:pt x="140635" y="60620"/>
                </a:lnTo>
                <a:lnTo>
                  <a:pt x="141382" y="65020"/>
                </a:lnTo>
                <a:lnTo>
                  <a:pt x="141879" y="69540"/>
                </a:lnTo>
                <a:lnTo>
                  <a:pt x="143005" y="74935"/>
                </a:lnTo>
                <a:lnTo>
                  <a:pt x="144549" y="80912"/>
                </a:lnTo>
                <a:lnTo>
                  <a:pt x="146372" y="87279"/>
                </a:lnTo>
                <a:lnTo>
                  <a:pt x="148381" y="93111"/>
                </a:lnTo>
                <a:lnTo>
                  <a:pt x="150515" y="98586"/>
                </a:lnTo>
                <a:lnTo>
                  <a:pt x="152731" y="103824"/>
                </a:lnTo>
                <a:lnTo>
                  <a:pt x="157310" y="113877"/>
                </a:lnTo>
                <a:lnTo>
                  <a:pt x="159641" y="118781"/>
                </a:lnTo>
                <a:lnTo>
                  <a:pt x="162784" y="123637"/>
                </a:lnTo>
                <a:lnTo>
                  <a:pt x="166466" y="128462"/>
                </a:lnTo>
                <a:lnTo>
                  <a:pt x="170509" y="133266"/>
                </a:lnTo>
                <a:lnTo>
                  <a:pt x="174791" y="138057"/>
                </a:lnTo>
                <a:lnTo>
                  <a:pt x="183783" y="147612"/>
                </a:lnTo>
                <a:lnTo>
                  <a:pt x="193978" y="158125"/>
                </a:lnTo>
                <a:lnTo>
                  <a:pt x="203687" y="163675"/>
                </a:lnTo>
                <a:lnTo>
                  <a:pt x="209610" y="166266"/>
                </a:lnTo>
                <a:lnTo>
                  <a:pt x="218308" y="171263"/>
                </a:lnTo>
                <a:lnTo>
                  <a:pt x="225613" y="176129"/>
                </a:lnTo>
                <a:lnTo>
                  <a:pt x="234151" y="180938"/>
                </a:lnTo>
                <a:lnTo>
                  <a:pt x="243238" y="185720"/>
                </a:lnTo>
                <a:lnTo>
                  <a:pt x="252569" y="189699"/>
                </a:lnTo>
                <a:lnTo>
                  <a:pt x="262007" y="191466"/>
                </a:lnTo>
                <a:lnTo>
                  <a:pt x="271492" y="192252"/>
                </a:lnTo>
                <a:lnTo>
                  <a:pt x="276246" y="192462"/>
                </a:lnTo>
                <a:lnTo>
                  <a:pt x="280207" y="191808"/>
                </a:lnTo>
                <a:lnTo>
                  <a:pt x="286726" y="188964"/>
                </a:lnTo>
                <a:lnTo>
                  <a:pt x="294858" y="182901"/>
                </a:lnTo>
                <a:lnTo>
                  <a:pt x="299853" y="176274"/>
                </a:lnTo>
                <a:lnTo>
                  <a:pt x="302295" y="172285"/>
                </a:lnTo>
                <a:lnTo>
                  <a:pt x="304718" y="168038"/>
                </a:lnTo>
                <a:lnTo>
                  <a:pt x="309526" y="159085"/>
                </a:lnTo>
                <a:lnTo>
                  <a:pt x="316695" y="145120"/>
                </a:lnTo>
                <a:lnTo>
                  <a:pt x="318287" y="140403"/>
                </a:lnTo>
                <a:lnTo>
                  <a:pt x="319347" y="135671"/>
                </a:lnTo>
                <a:lnTo>
                  <a:pt x="320054" y="130928"/>
                </a:lnTo>
                <a:lnTo>
                  <a:pt x="320526" y="125385"/>
                </a:lnTo>
                <a:lnTo>
                  <a:pt x="320840" y="119309"/>
                </a:lnTo>
                <a:lnTo>
                  <a:pt x="321189" y="106207"/>
                </a:lnTo>
                <a:lnTo>
                  <a:pt x="321344" y="92447"/>
                </a:lnTo>
                <a:lnTo>
                  <a:pt x="320592" y="85443"/>
                </a:lnTo>
                <a:lnTo>
                  <a:pt x="319297" y="78393"/>
                </a:lnTo>
                <a:lnTo>
                  <a:pt x="317639" y="71312"/>
                </a:lnTo>
                <a:lnTo>
                  <a:pt x="316535" y="65004"/>
                </a:lnTo>
                <a:lnTo>
                  <a:pt x="315798" y="59211"/>
                </a:lnTo>
                <a:lnTo>
                  <a:pt x="315308" y="53761"/>
                </a:lnTo>
                <a:lnTo>
                  <a:pt x="314186" y="48541"/>
                </a:lnTo>
                <a:lnTo>
                  <a:pt x="312645" y="43473"/>
                </a:lnTo>
                <a:lnTo>
                  <a:pt x="310823" y="38506"/>
                </a:lnTo>
                <a:lnTo>
                  <a:pt x="309610" y="33608"/>
                </a:lnTo>
                <a:lnTo>
                  <a:pt x="308800" y="28755"/>
                </a:lnTo>
                <a:lnTo>
                  <a:pt x="308261" y="23933"/>
                </a:lnTo>
                <a:lnTo>
                  <a:pt x="307661" y="16457"/>
                </a:lnTo>
                <a:lnTo>
                  <a:pt x="307501" y="13353"/>
                </a:lnTo>
                <a:lnTo>
                  <a:pt x="306600" y="11283"/>
                </a:lnTo>
                <a:lnTo>
                  <a:pt x="305207" y="9903"/>
                </a:lnTo>
                <a:lnTo>
                  <a:pt x="303484" y="8983"/>
                </a:lnTo>
                <a:lnTo>
                  <a:pt x="302335" y="7576"/>
                </a:lnTo>
                <a:lnTo>
                  <a:pt x="301570" y="5844"/>
                </a:lnTo>
                <a:lnTo>
                  <a:pt x="300127" y="342"/>
                </a:lnTo>
                <a:lnTo>
                  <a:pt x="29289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PenAnnotation428"/>
          <p:cNvSpPr/>
          <p:nvPr/>
        </p:nvSpPr>
        <p:spPr>
          <a:xfrm>
            <a:off x="7822450" y="4121943"/>
            <a:ext cx="142832" cy="142780"/>
          </a:xfrm>
          <a:custGeom>
            <a:avLst/>
            <a:gdLst/>
            <a:ahLst/>
            <a:cxnLst/>
            <a:rect l="0" t="0" r="0" b="0"/>
            <a:pathLst>
              <a:path w="142832" h="142780">
                <a:moveTo>
                  <a:pt x="71393" y="0"/>
                </a:moveTo>
                <a:lnTo>
                  <a:pt x="71393" y="3793"/>
                </a:lnTo>
                <a:lnTo>
                  <a:pt x="70600" y="4910"/>
                </a:lnTo>
                <a:lnTo>
                  <a:pt x="69277" y="5655"/>
                </a:lnTo>
                <a:lnTo>
                  <a:pt x="65690" y="6482"/>
                </a:lnTo>
                <a:lnTo>
                  <a:pt x="61450" y="6850"/>
                </a:lnTo>
                <a:lnTo>
                  <a:pt x="59208" y="7742"/>
                </a:lnTo>
                <a:lnTo>
                  <a:pt x="56920" y="9130"/>
                </a:lnTo>
                <a:lnTo>
                  <a:pt x="54600" y="10849"/>
                </a:lnTo>
                <a:lnTo>
                  <a:pt x="51467" y="13583"/>
                </a:lnTo>
                <a:lnTo>
                  <a:pt x="47791" y="16993"/>
                </a:lnTo>
                <a:lnTo>
                  <a:pt x="34276" y="30080"/>
                </a:lnTo>
                <a:lnTo>
                  <a:pt x="31567" y="33547"/>
                </a:lnTo>
                <a:lnTo>
                  <a:pt x="28968" y="37446"/>
                </a:lnTo>
                <a:lnTo>
                  <a:pt x="26440" y="41633"/>
                </a:lnTo>
                <a:lnTo>
                  <a:pt x="23168" y="45218"/>
                </a:lnTo>
                <a:lnTo>
                  <a:pt x="19400" y="48402"/>
                </a:lnTo>
                <a:lnTo>
                  <a:pt x="15299" y="51318"/>
                </a:lnTo>
                <a:lnTo>
                  <a:pt x="11773" y="54849"/>
                </a:lnTo>
                <a:lnTo>
                  <a:pt x="8627" y="58791"/>
                </a:lnTo>
                <a:lnTo>
                  <a:pt x="5737" y="63007"/>
                </a:lnTo>
                <a:lnTo>
                  <a:pt x="3810" y="67405"/>
                </a:lnTo>
                <a:lnTo>
                  <a:pt x="2525" y="71924"/>
                </a:lnTo>
                <a:lnTo>
                  <a:pt x="1670" y="76524"/>
                </a:lnTo>
                <a:lnTo>
                  <a:pt x="1098" y="81179"/>
                </a:lnTo>
                <a:lnTo>
                  <a:pt x="717" y="85869"/>
                </a:lnTo>
                <a:lnTo>
                  <a:pt x="294" y="94521"/>
                </a:lnTo>
                <a:lnTo>
                  <a:pt x="107" y="101011"/>
                </a:lnTo>
                <a:lnTo>
                  <a:pt x="0" y="112920"/>
                </a:lnTo>
                <a:lnTo>
                  <a:pt x="779" y="116555"/>
                </a:lnTo>
                <a:lnTo>
                  <a:pt x="2092" y="119772"/>
                </a:lnTo>
                <a:lnTo>
                  <a:pt x="3762" y="122711"/>
                </a:lnTo>
                <a:lnTo>
                  <a:pt x="5668" y="125464"/>
                </a:lnTo>
                <a:lnTo>
                  <a:pt x="7733" y="128092"/>
                </a:lnTo>
                <a:lnTo>
                  <a:pt x="9903" y="130639"/>
                </a:lnTo>
                <a:lnTo>
                  <a:pt x="12143" y="133130"/>
                </a:lnTo>
                <a:lnTo>
                  <a:pt x="16749" y="138015"/>
                </a:lnTo>
                <a:lnTo>
                  <a:pt x="19089" y="139635"/>
                </a:lnTo>
                <a:lnTo>
                  <a:pt x="21443" y="140715"/>
                </a:lnTo>
                <a:lnTo>
                  <a:pt x="23805" y="141435"/>
                </a:lnTo>
                <a:lnTo>
                  <a:pt x="26174" y="141915"/>
                </a:lnTo>
                <a:lnTo>
                  <a:pt x="28547" y="142235"/>
                </a:lnTo>
                <a:lnTo>
                  <a:pt x="30923" y="142449"/>
                </a:lnTo>
                <a:lnTo>
                  <a:pt x="33301" y="141797"/>
                </a:lnTo>
                <a:lnTo>
                  <a:pt x="35680" y="140569"/>
                </a:lnTo>
                <a:lnTo>
                  <a:pt x="38059" y="138957"/>
                </a:lnTo>
                <a:lnTo>
                  <a:pt x="41233" y="137088"/>
                </a:lnTo>
                <a:lnTo>
                  <a:pt x="44937" y="135048"/>
                </a:lnTo>
                <a:lnTo>
                  <a:pt x="48993" y="132895"/>
                </a:lnTo>
                <a:lnTo>
                  <a:pt x="52491" y="130666"/>
                </a:lnTo>
                <a:lnTo>
                  <a:pt x="55617" y="128385"/>
                </a:lnTo>
                <a:lnTo>
                  <a:pt x="58494" y="126072"/>
                </a:lnTo>
                <a:lnTo>
                  <a:pt x="61206" y="123735"/>
                </a:lnTo>
                <a:lnTo>
                  <a:pt x="63808" y="121384"/>
                </a:lnTo>
                <a:lnTo>
                  <a:pt x="66337" y="119023"/>
                </a:lnTo>
                <a:lnTo>
                  <a:pt x="68022" y="115861"/>
                </a:lnTo>
                <a:lnTo>
                  <a:pt x="69146" y="112166"/>
                </a:lnTo>
                <a:lnTo>
                  <a:pt x="69895" y="108115"/>
                </a:lnTo>
                <a:lnTo>
                  <a:pt x="71189" y="103033"/>
                </a:lnTo>
                <a:lnTo>
                  <a:pt x="72844" y="97264"/>
                </a:lnTo>
                <a:lnTo>
                  <a:pt x="74742" y="91037"/>
                </a:lnTo>
                <a:lnTo>
                  <a:pt x="76801" y="85297"/>
                </a:lnTo>
                <a:lnTo>
                  <a:pt x="78967" y="79884"/>
                </a:lnTo>
                <a:lnTo>
                  <a:pt x="81205" y="74688"/>
                </a:lnTo>
                <a:lnTo>
                  <a:pt x="85808" y="64680"/>
                </a:lnTo>
                <a:lnTo>
                  <a:pt x="88148" y="59789"/>
                </a:lnTo>
                <a:lnTo>
                  <a:pt x="89706" y="55734"/>
                </a:lnTo>
                <a:lnTo>
                  <a:pt x="90746" y="52238"/>
                </a:lnTo>
                <a:lnTo>
                  <a:pt x="91439" y="49113"/>
                </a:lnTo>
                <a:lnTo>
                  <a:pt x="91901" y="46236"/>
                </a:lnTo>
                <a:lnTo>
                  <a:pt x="92209" y="43524"/>
                </a:lnTo>
                <a:lnTo>
                  <a:pt x="92414" y="40923"/>
                </a:lnTo>
                <a:lnTo>
                  <a:pt x="92551" y="38394"/>
                </a:lnTo>
                <a:lnTo>
                  <a:pt x="92822" y="28702"/>
                </a:lnTo>
                <a:lnTo>
                  <a:pt x="92824" y="44680"/>
                </a:lnTo>
                <a:lnTo>
                  <a:pt x="93618" y="47250"/>
                </a:lnTo>
                <a:lnTo>
                  <a:pt x="94941" y="49756"/>
                </a:lnTo>
                <a:lnTo>
                  <a:pt x="96617" y="52221"/>
                </a:lnTo>
                <a:lnTo>
                  <a:pt x="97734" y="55452"/>
                </a:lnTo>
                <a:lnTo>
                  <a:pt x="98478" y="59193"/>
                </a:lnTo>
                <a:lnTo>
                  <a:pt x="98975" y="63275"/>
                </a:lnTo>
                <a:lnTo>
                  <a:pt x="99306" y="67583"/>
                </a:lnTo>
                <a:lnTo>
                  <a:pt x="99527" y="72043"/>
                </a:lnTo>
                <a:lnTo>
                  <a:pt x="99674" y="76604"/>
                </a:lnTo>
                <a:lnTo>
                  <a:pt x="100566" y="81232"/>
                </a:lnTo>
                <a:lnTo>
                  <a:pt x="101955" y="85905"/>
                </a:lnTo>
                <a:lnTo>
                  <a:pt x="103673" y="90608"/>
                </a:lnTo>
                <a:lnTo>
                  <a:pt x="104819" y="95330"/>
                </a:lnTo>
                <a:lnTo>
                  <a:pt x="105584" y="100066"/>
                </a:lnTo>
                <a:lnTo>
                  <a:pt x="106093" y="104811"/>
                </a:lnTo>
                <a:lnTo>
                  <a:pt x="107227" y="108768"/>
                </a:lnTo>
                <a:lnTo>
                  <a:pt x="108775" y="112200"/>
                </a:lnTo>
                <a:lnTo>
                  <a:pt x="110602" y="115281"/>
                </a:lnTo>
                <a:lnTo>
                  <a:pt x="112615" y="118129"/>
                </a:lnTo>
                <a:lnTo>
                  <a:pt x="114750" y="120822"/>
                </a:lnTo>
                <a:lnTo>
                  <a:pt x="116966" y="123411"/>
                </a:lnTo>
                <a:lnTo>
                  <a:pt x="119238" y="125136"/>
                </a:lnTo>
                <a:lnTo>
                  <a:pt x="121546" y="126287"/>
                </a:lnTo>
                <a:lnTo>
                  <a:pt x="123878" y="127054"/>
                </a:lnTo>
                <a:lnTo>
                  <a:pt x="126227" y="128359"/>
                </a:lnTo>
                <a:lnTo>
                  <a:pt x="128587" y="130023"/>
                </a:lnTo>
                <a:lnTo>
                  <a:pt x="134285" y="134604"/>
                </a:lnTo>
                <a:lnTo>
                  <a:pt x="137181" y="137347"/>
                </a:lnTo>
                <a:lnTo>
                  <a:pt x="142732" y="142779"/>
                </a:lnTo>
                <a:lnTo>
                  <a:pt x="142802" y="139055"/>
                </a:lnTo>
                <a:lnTo>
                  <a:pt x="142831" y="13573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PenAnnotation429"/>
          <p:cNvSpPr/>
          <p:nvPr/>
        </p:nvSpPr>
        <p:spPr>
          <a:xfrm>
            <a:off x="7972425" y="4086556"/>
            <a:ext cx="107157" cy="198574"/>
          </a:xfrm>
          <a:custGeom>
            <a:avLst/>
            <a:gdLst/>
            <a:ahLst/>
            <a:cxnLst/>
            <a:rect l="0" t="0" r="0" b="0"/>
            <a:pathLst>
              <a:path w="107157" h="198574">
                <a:moveTo>
                  <a:pt x="0" y="42531"/>
                </a:moveTo>
                <a:lnTo>
                  <a:pt x="6151" y="42531"/>
                </a:lnTo>
                <a:lnTo>
                  <a:pt x="6481" y="43325"/>
                </a:lnTo>
                <a:lnTo>
                  <a:pt x="6849" y="46323"/>
                </a:lnTo>
                <a:lnTo>
                  <a:pt x="7742" y="48234"/>
                </a:lnTo>
                <a:lnTo>
                  <a:pt x="10848" y="52474"/>
                </a:lnTo>
                <a:lnTo>
                  <a:pt x="11994" y="54716"/>
                </a:lnTo>
                <a:lnTo>
                  <a:pt x="13268" y="59323"/>
                </a:lnTo>
                <a:lnTo>
                  <a:pt x="14402" y="62457"/>
                </a:lnTo>
                <a:lnTo>
                  <a:pt x="15950" y="66134"/>
                </a:lnTo>
                <a:lnTo>
                  <a:pt x="17777" y="70172"/>
                </a:lnTo>
                <a:lnTo>
                  <a:pt x="18995" y="74452"/>
                </a:lnTo>
                <a:lnTo>
                  <a:pt x="19807" y="78893"/>
                </a:lnTo>
                <a:lnTo>
                  <a:pt x="20349" y="83441"/>
                </a:lnTo>
                <a:lnTo>
                  <a:pt x="21503" y="88061"/>
                </a:lnTo>
                <a:lnTo>
                  <a:pt x="23066" y="92728"/>
                </a:lnTo>
                <a:lnTo>
                  <a:pt x="24903" y="97427"/>
                </a:lnTo>
                <a:lnTo>
                  <a:pt x="29060" y="108998"/>
                </a:lnTo>
                <a:lnTo>
                  <a:pt x="31279" y="115417"/>
                </a:lnTo>
                <a:lnTo>
                  <a:pt x="33552" y="121284"/>
                </a:lnTo>
                <a:lnTo>
                  <a:pt x="35862" y="126783"/>
                </a:lnTo>
                <a:lnTo>
                  <a:pt x="38195" y="132037"/>
                </a:lnTo>
                <a:lnTo>
                  <a:pt x="42905" y="142107"/>
                </a:lnTo>
                <a:lnTo>
                  <a:pt x="52395" y="161507"/>
                </a:lnTo>
                <a:lnTo>
                  <a:pt x="54774" y="165505"/>
                </a:lnTo>
                <a:lnTo>
                  <a:pt x="57153" y="168964"/>
                </a:lnTo>
                <a:lnTo>
                  <a:pt x="59534" y="172063"/>
                </a:lnTo>
                <a:lnTo>
                  <a:pt x="62178" y="177624"/>
                </a:lnTo>
                <a:lnTo>
                  <a:pt x="63353" y="182741"/>
                </a:lnTo>
                <a:lnTo>
                  <a:pt x="63875" y="187661"/>
                </a:lnTo>
                <a:lnTo>
                  <a:pt x="64210" y="192378"/>
                </a:lnTo>
                <a:lnTo>
                  <a:pt x="64282" y="198573"/>
                </a:lnTo>
                <a:lnTo>
                  <a:pt x="64292" y="182872"/>
                </a:lnTo>
                <a:lnTo>
                  <a:pt x="63499" y="180542"/>
                </a:lnTo>
                <a:lnTo>
                  <a:pt x="60500" y="175836"/>
                </a:lnTo>
                <a:lnTo>
                  <a:pt x="58590" y="172676"/>
                </a:lnTo>
                <a:lnTo>
                  <a:pt x="56522" y="168982"/>
                </a:lnTo>
                <a:lnTo>
                  <a:pt x="52108" y="160644"/>
                </a:lnTo>
                <a:lnTo>
                  <a:pt x="47500" y="151647"/>
                </a:lnTo>
                <a:lnTo>
                  <a:pt x="45954" y="147025"/>
                </a:lnTo>
                <a:lnTo>
                  <a:pt x="44924" y="142356"/>
                </a:lnTo>
                <a:lnTo>
                  <a:pt x="44236" y="137656"/>
                </a:lnTo>
                <a:lnTo>
                  <a:pt x="42985" y="132141"/>
                </a:lnTo>
                <a:lnTo>
                  <a:pt x="41356" y="126084"/>
                </a:lnTo>
                <a:lnTo>
                  <a:pt x="39478" y="119664"/>
                </a:lnTo>
                <a:lnTo>
                  <a:pt x="37431" y="113797"/>
                </a:lnTo>
                <a:lnTo>
                  <a:pt x="35273" y="108298"/>
                </a:lnTo>
                <a:lnTo>
                  <a:pt x="33040" y="103044"/>
                </a:lnTo>
                <a:lnTo>
                  <a:pt x="31552" y="97954"/>
                </a:lnTo>
                <a:lnTo>
                  <a:pt x="30559" y="92974"/>
                </a:lnTo>
                <a:lnTo>
                  <a:pt x="29898" y="88066"/>
                </a:lnTo>
                <a:lnTo>
                  <a:pt x="29456" y="84000"/>
                </a:lnTo>
                <a:lnTo>
                  <a:pt x="29162" y="80496"/>
                </a:lnTo>
                <a:lnTo>
                  <a:pt x="28967" y="77366"/>
                </a:lnTo>
                <a:lnTo>
                  <a:pt x="28749" y="69655"/>
                </a:lnTo>
                <a:lnTo>
                  <a:pt x="28609" y="55562"/>
                </a:lnTo>
                <a:lnTo>
                  <a:pt x="29392" y="52806"/>
                </a:lnTo>
                <a:lnTo>
                  <a:pt x="32377" y="47627"/>
                </a:lnTo>
                <a:lnTo>
                  <a:pt x="34284" y="44341"/>
                </a:lnTo>
                <a:lnTo>
                  <a:pt x="38521" y="36456"/>
                </a:lnTo>
                <a:lnTo>
                  <a:pt x="40761" y="32925"/>
                </a:lnTo>
                <a:lnTo>
                  <a:pt x="43050" y="29777"/>
                </a:lnTo>
                <a:lnTo>
                  <a:pt x="45368" y="26885"/>
                </a:lnTo>
                <a:lnTo>
                  <a:pt x="48501" y="24163"/>
                </a:lnTo>
                <a:lnTo>
                  <a:pt x="52178" y="21554"/>
                </a:lnTo>
                <a:lnTo>
                  <a:pt x="56216" y="19022"/>
                </a:lnTo>
                <a:lnTo>
                  <a:pt x="59702" y="16540"/>
                </a:lnTo>
                <a:lnTo>
                  <a:pt x="62820" y="14091"/>
                </a:lnTo>
                <a:lnTo>
                  <a:pt x="65693" y="11665"/>
                </a:lnTo>
                <a:lnTo>
                  <a:pt x="68402" y="10047"/>
                </a:lnTo>
                <a:lnTo>
                  <a:pt x="71001" y="8969"/>
                </a:lnTo>
                <a:lnTo>
                  <a:pt x="73528" y="8250"/>
                </a:lnTo>
                <a:lnTo>
                  <a:pt x="76006" y="6977"/>
                </a:lnTo>
                <a:lnTo>
                  <a:pt x="78452" y="5334"/>
                </a:lnTo>
                <a:lnTo>
                  <a:pt x="80876" y="3446"/>
                </a:lnTo>
                <a:lnTo>
                  <a:pt x="83285" y="2187"/>
                </a:lnTo>
                <a:lnTo>
                  <a:pt x="85686" y="1347"/>
                </a:lnTo>
                <a:lnTo>
                  <a:pt x="88081" y="788"/>
                </a:lnTo>
                <a:lnTo>
                  <a:pt x="90470" y="415"/>
                </a:lnTo>
                <a:lnTo>
                  <a:pt x="92857" y="166"/>
                </a:lnTo>
                <a:lnTo>
                  <a:pt x="95242" y="0"/>
                </a:lnTo>
                <a:lnTo>
                  <a:pt x="97626" y="684"/>
                </a:lnTo>
                <a:lnTo>
                  <a:pt x="100009" y="1933"/>
                </a:lnTo>
                <a:lnTo>
                  <a:pt x="107156" y="68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PenAnnotation430"/>
          <p:cNvSpPr/>
          <p:nvPr/>
        </p:nvSpPr>
        <p:spPr>
          <a:xfrm>
            <a:off x="8108254" y="4079207"/>
            <a:ext cx="78484" cy="178134"/>
          </a:xfrm>
          <a:custGeom>
            <a:avLst/>
            <a:gdLst/>
            <a:ahLst/>
            <a:cxnLst/>
            <a:rect l="0" t="0" r="0" b="0"/>
            <a:pathLst>
              <a:path w="78484" h="178134">
                <a:moveTo>
                  <a:pt x="7046" y="42736"/>
                </a:moveTo>
                <a:lnTo>
                  <a:pt x="7046" y="46529"/>
                </a:lnTo>
                <a:lnTo>
                  <a:pt x="7839" y="47646"/>
                </a:lnTo>
                <a:lnTo>
                  <a:pt x="9162" y="48391"/>
                </a:lnTo>
                <a:lnTo>
                  <a:pt x="10838" y="48887"/>
                </a:lnTo>
                <a:lnTo>
                  <a:pt x="11955" y="50012"/>
                </a:lnTo>
                <a:lnTo>
                  <a:pt x="12699" y="51555"/>
                </a:lnTo>
                <a:lnTo>
                  <a:pt x="13197" y="53378"/>
                </a:lnTo>
                <a:lnTo>
                  <a:pt x="13527" y="56181"/>
                </a:lnTo>
                <a:lnTo>
                  <a:pt x="13748" y="59637"/>
                </a:lnTo>
                <a:lnTo>
                  <a:pt x="13895" y="63528"/>
                </a:lnTo>
                <a:lnTo>
                  <a:pt x="14788" y="67710"/>
                </a:lnTo>
                <a:lnTo>
                  <a:pt x="16176" y="72086"/>
                </a:lnTo>
                <a:lnTo>
                  <a:pt x="17894" y="76590"/>
                </a:lnTo>
                <a:lnTo>
                  <a:pt x="19040" y="81974"/>
                </a:lnTo>
                <a:lnTo>
                  <a:pt x="19805" y="87945"/>
                </a:lnTo>
                <a:lnTo>
                  <a:pt x="20314" y="94306"/>
                </a:lnTo>
                <a:lnTo>
                  <a:pt x="21448" y="100135"/>
                </a:lnTo>
                <a:lnTo>
                  <a:pt x="22996" y="105608"/>
                </a:lnTo>
                <a:lnTo>
                  <a:pt x="24823" y="110845"/>
                </a:lnTo>
                <a:lnTo>
                  <a:pt x="26041" y="116717"/>
                </a:lnTo>
                <a:lnTo>
                  <a:pt x="26853" y="123013"/>
                </a:lnTo>
                <a:lnTo>
                  <a:pt x="27395" y="129592"/>
                </a:lnTo>
                <a:lnTo>
                  <a:pt x="28549" y="135565"/>
                </a:lnTo>
                <a:lnTo>
                  <a:pt x="30112" y="141135"/>
                </a:lnTo>
                <a:lnTo>
                  <a:pt x="31949" y="146435"/>
                </a:lnTo>
                <a:lnTo>
                  <a:pt x="33173" y="150763"/>
                </a:lnTo>
                <a:lnTo>
                  <a:pt x="33989" y="154441"/>
                </a:lnTo>
                <a:lnTo>
                  <a:pt x="34533" y="157688"/>
                </a:lnTo>
                <a:lnTo>
                  <a:pt x="34895" y="160646"/>
                </a:lnTo>
                <a:lnTo>
                  <a:pt x="35298" y="166049"/>
                </a:lnTo>
                <a:lnTo>
                  <a:pt x="36200" y="167807"/>
                </a:lnTo>
                <a:lnTo>
                  <a:pt x="37594" y="168979"/>
                </a:lnTo>
                <a:lnTo>
                  <a:pt x="39317" y="169761"/>
                </a:lnTo>
                <a:lnTo>
                  <a:pt x="40467" y="171076"/>
                </a:lnTo>
                <a:lnTo>
                  <a:pt x="41232" y="172746"/>
                </a:lnTo>
                <a:lnTo>
                  <a:pt x="42675" y="178133"/>
                </a:lnTo>
                <a:lnTo>
                  <a:pt x="42747" y="172698"/>
                </a:lnTo>
                <a:lnTo>
                  <a:pt x="42756" y="168495"/>
                </a:lnTo>
                <a:lnTo>
                  <a:pt x="41966" y="166263"/>
                </a:lnTo>
                <a:lnTo>
                  <a:pt x="40644" y="163981"/>
                </a:lnTo>
                <a:lnTo>
                  <a:pt x="38970" y="161666"/>
                </a:lnTo>
                <a:lnTo>
                  <a:pt x="37059" y="158535"/>
                </a:lnTo>
                <a:lnTo>
                  <a:pt x="34993" y="154861"/>
                </a:lnTo>
                <a:lnTo>
                  <a:pt x="32821" y="150823"/>
                </a:lnTo>
                <a:lnTo>
                  <a:pt x="30579" y="145751"/>
                </a:lnTo>
                <a:lnTo>
                  <a:pt x="28291" y="139987"/>
                </a:lnTo>
                <a:lnTo>
                  <a:pt x="25971" y="133764"/>
                </a:lnTo>
                <a:lnTo>
                  <a:pt x="23632" y="128028"/>
                </a:lnTo>
                <a:lnTo>
                  <a:pt x="21278" y="122616"/>
                </a:lnTo>
                <a:lnTo>
                  <a:pt x="18915" y="117421"/>
                </a:lnTo>
                <a:lnTo>
                  <a:pt x="16546" y="111576"/>
                </a:lnTo>
                <a:lnTo>
                  <a:pt x="14173" y="105298"/>
                </a:lnTo>
                <a:lnTo>
                  <a:pt x="11797" y="98732"/>
                </a:lnTo>
                <a:lnTo>
                  <a:pt x="10214" y="92767"/>
                </a:lnTo>
                <a:lnTo>
                  <a:pt x="9158" y="87203"/>
                </a:lnTo>
                <a:lnTo>
                  <a:pt x="8454" y="81906"/>
                </a:lnTo>
                <a:lnTo>
                  <a:pt x="7190" y="77580"/>
                </a:lnTo>
                <a:lnTo>
                  <a:pt x="5555" y="73903"/>
                </a:lnTo>
                <a:lnTo>
                  <a:pt x="3671" y="70658"/>
                </a:lnTo>
                <a:lnTo>
                  <a:pt x="2414" y="67701"/>
                </a:lnTo>
                <a:lnTo>
                  <a:pt x="1019" y="62298"/>
                </a:lnTo>
                <a:lnTo>
                  <a:pt x="647" y="58953"/>
                </a:lnTo>
                <a:lnTo>
                  <a:pt x="398" y="55134"/>
                </a:lnTo>
                <a:lnTo>
                  <a:pt x="123" y="47453"/>
                </a:lnTo>
                <a:lnTo>
                  <a:pt x="0" y="41393"/>
                </a:lnTo>
                <a:lnTo>
                  <a:pt x="761" y="37872"/>
                </a:lnTo>
                <a:lnTo>
                  <a:pt x="2062" y="33938"/>
                </a:lnTo>
                <a:lnTo>
                  <a:pt x="3723" y="29726"/>
                </a:lnTo>
                <a:lnTo>
                  <a:pt x="5624" y="26126"/>
                </a:lnTo>
                <a:lnTo>
                  <a:pt x="7686" y="22931"/>
                </a:lnTo>
                <a:lnTo>
                  <a:pt x="9853" y="20008"/>
                </a:lnTo>
                <a:lnTo>
                  <a:pt x="12262" y="14643"/>
                </a:lnTo>
                <a:lnTo>
                  <a:pt x="12905" y="12101"/>
                </a:lnTo>
                <a:lnTo>
                  <a:pt x="14126" y="9613"/>
                </a:lnTo>
                <a:lnTo>
                  <a:pt x="15736" y="7161"/>
                </a:lnTo>
                <a:lnTo>
                  <a:pt x="17601" y="4732"/>
                </a:lnTo>
                <a:lnTo>
                  <a:pt x="19639" y="3112"/>
                </a:lnTo>
                <a:lnTo>
                  <a:pt x="21791" y="2033"/>
                </a:lnTo>
                <a:lnTo>
                  <a:pt x="24020" y="1313"/>
                </a:lnTo>
                <a:lnTo>
                  <a:pt x="27093" y="833"/>
                </a:lnTo>
                <a:lnTo>
                  <a:pt x="30729" y="513"/>
                </a:lnTo>
                <a:lnTo>
                  <a:pt x="38209" y="158"/>
                </a:lnTo>
                <a:lnTo>
                  <a:pt x="44180" y="0"/>
                </a:lnTo>
                <a:lnTo>
                  <a:pt x="46883" y="752"/>
                </a:lnTo>
                <a:lnTo>
                  <a:pt x="49479" y="2046"/>
                </a:lnTo>
                <a:lnTo>
                  <a:pt x="52002" y="3703"/>
                </a:lnTo>
                <a:lnTo>
                  <a:pt x="54480" y="4808"/>
                </a:lnTo>
                <a:lnTo>
                  <a:pt x="56925" y="5545"/>
                </a:lnTo>
                <a:lnTo>
                  <a:pt x="59349" y="6035"/>
                </a:lnTo>
                <a:lnTo>
                  <a:pt x="61758" y="6363"/>
                </a:lnTo>
                <a:lnTo>
                  <a:pt x="64158" y="6581"/>
                </a:lnTo>
                <a:lnTo>
                  <a:pt x="69921" y="6931"/>
                </a:lnTo>
                <a:lnTo>
                  <a:pt x="71187" y="7754"/>
                </a:lnTo>
                <a:lnTo>
                  <a:pt x="72825" y="9096"/>
                </a:lnTo>
                <a:lnTo>
                  <a:pt x="78483" y="1416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PenAnnotation431"/>
          <p:cNvSpPr/>
          <p:nvPr/>
        </p:nvSpPr>
        <p:spPr>
          <a:xfrm>
            <a:off x="8251031" y="4143375"/>
            <a:ext cx="21432" cy="121444"/>
          </a:xfrm>
          <a:custGeom>
            <a:avLst/>
            <a:gdLst/>
            <a:ahLst/>
            <a:cxnLst/>
            <a:rect l="0" t="0" r="0" b="0"/>
            <a:pathLst>
              <a:path w="21432" h="121444">
                <a:moveTo>
                  <a:pt x="0" y="0"/>
                </a:moveTo>
                <a:lnTo>
                  <a:pt x="0" y="19849"/>
                </a:lnTo>
                <a:lnTo>
                  <a:pt x="794" y="21964"/>
                </a:lnTo>
                <a:lnTo>
                  <a:pt x="2116" y="24961"/>
                </a:lnTo>
                <a:lnTo>
                  <a:pt x="3793" y="28547"/>
                </a:lnTo>
                <a:lnTo>
                  <a:pt x="4910" y="32525"/>
                </a:lnTo>
                <a:lnTo>
                  <a:pt x="5654" y="36764"/>
                </a:lnTo>
                <a:lnTo>
                  <a:pt x="6151" y="41178"/>
                </a:lnTo>
                <a:lnTo>
                  <a:pt x="7275" y="46502"/>
                </a:lnTo>
                <a:lnTo>
                  <a:pt x="8819" y="52433"/>
                </a:lnTo>
                <a:lnTo>
                  <a:pt x="10643" y="58767"/>
                </a:lnTo>
                <a:lnTo>
                  <a:pt x="11857" y="64578"/>
                </a:lnTo>
                <a:lnTo>
                  <a:pt x="12667" y="70039"/>
                </a:lnTo>
                <a:lnTo>
                  <a:pt x="13207" y="75268"/>
                </a:lnTo>
                <a:lnTo>
                  <a:pt x="13567" y="79547"/>
                </a:lnTo>
                <a:lnTo>
                  <a:pt x="13807" y="83194"/>
                </a:lnTo>
                <a:lnTo>
                  <a:pt x="13967" y="86419"/>
                </a:lnTo>
                <a:lnTo>
                  <a:pt x="14145" y="94235"/>
                </a:lnTo>
                <a:lnTo>
                  <a:pt x="14285" y="119932"/>
                </a:lnTo>
                <a:lnTo>
                  <a:pt x="15079" y="120436"/>
                </a:lnTo>
                <a:lnTo>
                  <a:pt x="16403" y="120772"/>
                </a:lnTo>
                <a:lnTo>
                  <a:pt x="21431" y="12144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PenAnnotation432"/>
          <p:cNvSpPr/>
          <p:nvPr/>
        </p:nvSpPr>
        <p:spPr>
          <a:xfrm>
            <a:off x="8265318" y="4043362"/>
            <a:ext cx="1" cy="7145"/>
          </a:xfrm>
          <a:custGeom>
            <a:avLst/>
            <a:gdLst/>
            <a:ahLst/>
            <a:cxnLst/>
            <a:rect l="0" t="0" r="0" b="0"/>
            <a:pathLst>
              <a:path w="1" h="7145">
                <a:moveTo>
                  <a:pt x="0" y="7144"/>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PenAnnotation433"/>
          <p:cNvSpPr/>
          <p:nvPr/>
        </p:nvSpPr>
        <p:spPr>
          <a:xfrm>
            <a:off x="8316538" y="4124971"/>
            <a:ext cx="112057" cy="160046"/>
          </a:xfrm>
          <a:custGeom>
            <a:avLst/>
            <a:gdLst/>
            <a:ahLst/>
            <a:cxnLst/>
            <a:rect l="0" t="0" r="0" b="0"/>
            <a:pathLst>
              <a:path w="112057" h="160046">
                <a:moveTo>
                  <a:pt x="77368" y="4116"/>
                </a:moveTo>
                <a:lnTo>
                  <a:pt x="73575" y="324"/>
                </a:lnTo>
                <a:lnTo>
                  <a:pt x="72458" y="0"/>
                </a:lnTo>
                <a:lnTo>
                  <a:pt x="71714" y="579"/>
                </a:lnTo>
                <a:lnTo>
                  <a:pt x="71217" y="1758"/>
                </a:lnTo>
                <a:lnTo>
                  <a:pt x="68549" y="5185"/>
                </a:lnTo>
                <a:lnTo>
                  <a:pt x="66727" y="7210"/>
                </a:lnTo>
                <a:lnTo>
                  <a:pt x="62584" y="11576"/>
                </a:lnTo>
                <a:lnTo>
                  <a:pt x="49665" y="24640"/>
                </a:lnTo>
                <a:lnTo>
                  <a:pt x="45405" y="28117"/>
                </a:lnTo>
                <a:lnTo>
                  <a:pt x="40978" y="31229"/>
                </a:lnTo>
                <a:lnTo>
                  <a:pt x="36439" y="34098"/>
                </a:lnTo>
                <a:lnTo>
                  <a:pt x="32620" y="37598"/>
                </a:lnTo>
                <a:lnTo>
                  <a:pt x="29280" y="41518"/>
                </a:lnTo>
                <a:lnTo>
                  <a:pt x="26258" y="45720"/>
                </a:lnTo>
                <a:lnTo>
                  <a:pt x="22658" y="49314"/>
                </a:lnTo>
                <a:lnTo>
                  <a:pt x="18669" y="52505"/>
                </a:lnTo>
                <a:lnTo>
                  <a:pt x="14423" y="55425"/>
                </a:lnTo>
                <a:lnTo>
                  <a:pt x="11593" y="58960"/>
                </a:lnTo>
                <a:lnTo>
                  <a:pt x="9704" y="62903"/>
                </a:lnTo>
                <a:lnTo>
                  <a:pt x="8446" y="67120"/>
                </a:lnTo>
                <a:lnTo>
                  <a:pt x="6814" y="71519"/>
                </a:lnTo>
                <a:lnTo>
                  <a:pt x="4932" y="76039"/>
                </a:lnTo>
                <a:lnTo>
                  <a:pt x="2883" y="80640"/>
                </a:lnTo>
                <a:lnTo>
                  <a:pt x="1518" y="85294"/>
                </a:lnTo>
                <a:lnTo>
                  <a:pt x="607" y="89985"/>
                </a:lnTo>
                <a:lnTo>
                  <a:pt x="0" y="94700"/>
                </a:lnTo>
                <a:lnTo>
                  <a:pt x="390" y="99430"/>
                </a:lnTo>
                <a:lnTo>
                  <a:pt x="1443" y="104171"/>
                </a:lnTo>
                <a:lnTo>
                  <a:pt x="2939" y="108920"/>
                </a:lnTo>
                <a:lnTo>
                  <a:pt x="4730" y="112878"/>
                </a:lnTo>
                <a:lnTo>
                  <a:pt x="6718" y="116312"/>
                </a:lnTo>
                <a:lnTo>
                  <a:pt x="8835" y="119394"/>
                </a:lnTo>
                <a:lnTo>
                  <a:pt x="11042" y="123037"/>
                </a:lnTo>
                <a:lnTo>
                  <a:pt x="13307" y="127053"/>
                </a:lnTo>
                <a:lnTo>
                  <a:pt x="17940" y="135749"/>
                </a:lnTo>
                <a:lnTo>
                  <a:pt x="22645" y="144905"/>
                </a:lnTo>
                <a:lnTo>
                  <a:pt x="25805" y="147982"/>
                </a:lnTo>
                <a:lnTo>
                  <a:pt x="29499" y="150033"/>
                </a:lnTo>
                <a:lnTo>
                  <a:pt x="33549" y="151400"/>
                </a:lnTo>
                <a:lnTo>
                  <a:pt x="37837" y="153105"/>
                </a:lnTo>
                <a:lnTo>
                  <a:pt x="42282" y="155036"/>
                </a:lnTo>
                <a:lnTo>
                  <a:pt x="46834" y="157117"/>
                </a:lnTo>
                <a:lnTo>
                  <a:pt x="51456" y="158504"/>
                </a:lnTo>
                <a:lnTo>
                  <a:pt x="56124" y="159429"/>
                </a:lnTo>
                <a:lnTo>
                  <a:pt x="60825" y="160045"/>
                </a:lnTo>
                <a:lnTo>
                  <a:pt x="65544" y="159663"/>
                </a:lnTo>
                <a:lnTo>
                  <a:pt x="70280" y="158614"/>
                </a:lnTo>
                <a:lnTo>
                  <a:pt x="75024" y="157121"/>
                </a:lnTo>
                <a:lnTo>
                  <a:pt x="78980" y="156126"/>
                </a:lnTo>
                <a:lnTo>
                  <a:pt x="82412" y="155462"/>
                </a:lnTo>
                <a:lnTo>
                  <a:pt x="85493" y="155020"/>
                </a:lnTo>
                <a:lnTo>
                  <a:pt x="88341" y="153931"/>
                </a:lnTo>
                <a:lnTo>
                  <a:pt x="91034" y="152411"/>
                </a:lnTo>
                <a:lnTo>
                  <a:pt x="93622" y="150604"/>
                </a:lnTo>
                <a:lnTo>
                  <a:pt x="96141" y="148606"/>
                </a:lnTo>
                <a:lnTo>
                  <a:pt x="98615" y="146481"/>
                </a:lnTo>
                <a:lnTo>
                  <a:pt x="101058" y="144269"/>
                </a:lnTo>
                <a:lnTo>
                  <a:pt x="102686" y="141208"/>
                </a:lnTo>
                <a:lnTo>
                  <a:pt x="103772" y="137580"/>
                </a:lnTo>
                <a:lnTo>
                  <a:pt x="104495" y="133573"/>
                </a:lnTo>
                <a:lnTo>
                  <a:pt x="104978" y="129314"/>
                </a:lnTo>
                <a:lnTo>
                  <a:pt x="105299" y="124888"/>
                </a:lnTo>
                <a:lnTo>
                  <a:pt x="105513" y="120349"/>
                </a:lnTo>
                <a:lnTo>
                  <a:pt x="106450" y="115736"/>
                </a:lnTo>
                <a:lnTo>
                  <a:pt x="107869" y="111073"/>
                </a:lnTo>
                <a:lnTo>
                  <a:pt x="109608" y="106377"/>
                </a:lnTo>
                <a:lnTo>
                  <a:pt x="110768" y="100865"/>
                </a:lnTo>
                <a:lnTo>
                  <a:pt x="111540" y="94809"/>
                </a:lnTo>
                <a:lnTo>
                  <a:pt x="112056" y="88390"/>
                </a:lnTo>
                <a:lnTo>
                  <a:pt x="111606" y="82524"/>
                </a:lnTo>
                <a:lnTo>
                  <a:pt x="110512" y="77026"/>
                </a:lnTo>
                <a:lnTo>
                  <a:pt x="108989" y="71772"/>
                </a:lnTo>
                <a:lnTo>
                  <a:pt x="107974" y="66683"/>
                </a:lnTo>
                <a:lnTo>
                  <a:pt x="107297" y="61702"/>
                </a:lnTo>
                <a:lnTo>
                  <a:pt x="106845" y="56794"/>
                </a:lnTo>
                <a:lnTo>
                  <a:pt x="105751" y="51935"/>
                </a:lnTo>
                <a:lnTo>
                  <a:pt x="104227" y="47108"/>
                </a:lnTo>
                <a:lnTo>
                  <a:pt x="102418" y="42302"/>
                </a:lnTo>
                <a:lnTo>
                  <a:pt x="100418" y="38305"/>
                </a:lnTo>
                <a:lnTo>
                  <a:pt x="98291" y="34846"/>
                </a:lnTo>
                <a:lnTo>
                  <a:pt x="96079" y="31746"/>
                </a:lnTo>
                <a:lnTo>
                  <a:pt x="93811" y="29680"/>
                </a:lnTo>
                <a:lnTo>
                  <a:pt x="91504" y="28303"/>
                </a:lnTo>
                <a:lnTo>
                  <a:pt x="89173" y="27384"/>
                </a:lnTo>
                <a:lnTo>
                  <a:pt x="87620" y="25978"/>
                </a:lnTo>
                <a:lnTo>
                  <a:pt x="86583" y="24247"/>
                </a:lnTo>
                <a:lnTo>
                  <a:pt x="85893" y="22299"/>
                </a:lnTo>
                <a:lnTo>
                  <a:pt x="84639" y="21000"/>
                </a:lnTo>
                <a:lnTo>
                  <a:pt x="83009" y="20135"/>
                </a:lnTo>
                <a:lnTo>
                  <a:pt x="81128" y="19558"/>
                </a:lnTo>
                <a:lnTo>
                  <a:pt x="79082" y="19173"/>
                </a:lnTo>
                <a:lnTo>
                  <a:pt x="76922" y="18917"/>
                </a:lnTo>
                <a:lnTo>
                  <a:pt x="74690" y="18746"/>
                </a:lnTo>
                <a:lnTo>
                  <a:pt x="72408" y="18631"/>
                </a:lnTo>
                <a:lnTo>
                  <a:pt x="63080" y="1840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PenAnnotation434"/>
          <p:cNvSpPr/>
          <p:nvPr/>
        </p:nvSpPr>
        <p:spPr>
          <a:xfrm>
            <a:off x="8465343" y="4036218"/>
            <a:ext cx="264320" cy="278570"/>
          </a:xfrm>
          <a:custGeom>
            <a:avLst/>
            <a:gdLst/>
            <a:ahLst/>
            <a:cxnLst/>
            <a:rect l="0" t="0" r="0" b="0"/>
            <a:pathLst>
              <a:path w="264320" h="278570">
                <a:moveTo>
                  <a:pt x="0" y="121444"/>
                </a:moveTo>
                <a:lnTo>
                  <a:pt x="3793" y="121444"/>
                </a:lnTo>
                <a:lnTo>
                  <a:pt x="5704" y="123032"/>
                </a:lnTo>
                <a:lnTo>
                  <a:pt x="9943" y="129029"/>
                </a:lnTo>
                <a:lnTo>
                  <a:pt x="12357" y="134869"/>
                </a:lnTo>
                <a:lnTo>
                  <a:pt x="13001" y="137538"/>
                </a:lnTo>
                <a:lnTo>
                  <a:pt x="17950" y="144737"/>
                </a:lnTo>
                <a:lnTo>
                  <a:pt x="21490" y="148878"/>
                </a:lnTo>
                <a:lnTo>
                  <a:pt x="24646" y="154021"/>
                </a:lnTo>
                <a:lnTo>
                  <a:pt x="27544" y="159831"/>
                </a:lnTo>
                <a:lnTo>
                  <a:pt x="30269" y="166085"/>
                </a:lnTo>
                <a:lnTo>
                  <a:pt x="32880" y="172636"/>
                </a:lnTo>
                <a:lnTo>
                  <a:pt x="37896" y="186265"/>
                </a:lnTo>
                <a:lnTo>
                  <a:pt x="40346" y="192439"/>
                </a:lnTo>
                <a:lnTo>
                  <a:pt x="42772" y="198143"/>
                </a:lnTo>
                <a:lnTo>
                  <a:pt x="45184" y="203533"/>
                </a:lnTo>
                <a:lnTo>
                  <a:pt x="47585" y="209507"/>
                </a:lnTo>
                <a:lnTo>
                  <a:pt x="52370" y="222496"/>
                </a:lnTo>
                <a:lnTo>
                  <a:pt x="53963" y="228499"/>
                </a:lnTo>
                <a:lnTo>
                  <a:pt x="55026" y="234089"/>
                </a:lnTo>
                <a:lnTo>
                  <a:pt x="55734" y="239403"/>
                </a:lnTo>
                <a:lnTo>
                  <a:pt x="58637" y="247425"/>
                </a:lnTo>
                <a:lnTo>
                  <a:pt x="61780" y="253636"/>
                </a:lnTo>
                <a:lnTo>
                  <a:pt x="64343" y="261594"/>
                </a:lnTo>
                <a:lnTo>
                  <a:pt x="68983" y="268980"/>
                </a:lnTo>
                <a:lnTo>
                  <a:pt x="71222" y="277657"/>
                </a:lnTo>
                <a:lnTo>
                  <a:pt x="71430" y="278569"/>
                </a:lnTo>
                <a:lnTo>
                  <a:pt x="71435" y="274803"/>
                </a:lnTo>
                <a:lnTo>
                  <a:pt x="70642" y="272896"/>
                </a:lnTo>
                <a:lnTo>
                  <a:pt x="66528" y="266419"/>
                </a:lnTo>
                <a:lnTo>
                  <a:pt x="64162" y="257886"/>
                </a:lnTo>
                <a:lnTo>
                  <a:pt x="60797" y="247172"/>
                </a:lnTo>
                <a:lnTo>
                  <a:pt x="59580" y="241775"/>
                </a:lnTo>
                <a:lnTo>
                  <a:pt x="58770" y="236590"/>
                </a:lnTo>
                <a:lnTo>
                  <a:pt x="58231" y="231545"/>
                </a:lnTo>
                <a:lnTo>
                  <a:pt x="57077" y="225802"/>
                </a:lnTo>
                <a:lnTo>
                  <a:pt x="55513" y="219591"/>
                </a:lnTo>
                <a:lnTo>
                  <a:pt x="53678" y="213069"/>
                </a:lnTo>
                <a:lnTo>
                  <a:pt x="52454" y="206340"/>
                </a:lnTo>
                <a:lnTo>
                  <a:pt x="51638" y="199473"/>
                </a:lnTo>
                <a:lnTo>
                  <a:pt x="51094" y="192513"/>
                </a:lnTo>
                <a:lnTo>
                  <a:pt x="50732" y="186286"/>
                </a:lnTo>
                <a:lnTo>
                  <a:pt x="50329" y="175133"/>
                </a:lnTo>
                <a:lnTo>
                  <a:pt x="50070" y="155039"/>
                </a:lnTo>
                <a:lnTo>
                  <a:pt x="50009" y="116692"/>
                </a:lnTo>
                <a:lnTo>
                  <a:pt x="50802" y="111926"/>
                </a:lnTo>
                <a:lnTo>
                  <a:pt x="52125" y="107161"/>
                </a:lnTo>
                <a:lnTo>
                  <a:pt x="53800" y="102397"/>
                </a:lnTo>
                <a:lnTo>
                  <a:pt x="56504" y="97633"/>
                </a:lnTo>
                <a:lnTo>
                  <a:pt x="59894" y="92870"/>
                </a:lnTo>
                <a:lnTo>
                  <a:pt x="63742" y="88108"/>
                </a:lnTo>
                <a:lnTo>
                  <a:pt x="67101" y="83345"/>
                </a:lnTo>
                <a:lnTo>
                  <a:pt x="70134" y="78582"/>
                </a:lnTo>
                <a:lnTo>
                  <a:pt x="72950" y="73819"/>
                </a:lnTo>
                <a:lnTo>
                  <a:pt x="77208" y="69851"/>
                </a:lnTo>
                <a:lnTo>
                  <a:pt x="82429" y="66411"/>
                </a:lnTo>
                <a:lnTo>
                  <a:pt x="88290" y="63324"/>
                </a:lnTo>
                <a:lnTo>
                  <a:pt x="93785" y="59679"/>
                </a:lnTo>
                <a:lnTo>
                  <a:pt x="99036" y="55661"/>
                </a:lnTo>
                <a:lnTo>
                  <a:pt x="104124" y="51395"/>
                </a:lnTo>
                <a:lnTo>
                  <a:pt x="109897" y="46964"/>
                </a:lnTo>
                <a:lnTo>
                  <a:pt x="116128" y="42422"/>
                </a:lnTo>
                <a:lnTo>
                  <a:pt x="122663" y="37806"/>
                </a:lnTo>
                <a:lnTo>
                  <a:pt x="128606" y="33935"/>
                </a:lnTo>
                <a:lnTo>
                  <a:pt x="134156" y="30561"/>
                </a:lnTo>
                <a:lnTo>
                  <a:pt x="139444" y="27518"/>
                </a:lnTo>
                <a:lnTo>
                  <a:pt x="145350" y="24696"/>
                </a:lnTo>
                <a:lnTo>
                  <a:pt x="151669" y="22020"/>
                </a:lnTo>
                <a:lnTo>
                  <a:pt x="158263" y="19442"/>
                </a:lnTo>
                <a:lnTo>
                  <a:pt x="165040" y="17724"/>
                </a:lnTo>
                <a:lnTo>
                  <a:pt x="171939" y="16579"/>
                </a:lnTo>
                <a:lnTo>
                  <a:pt x="178920" y="15815"/>
                </a:lnTo>
                <a:lnTo>
                  <a:pt x="185955" y="14512"/>
                </a:lnTo>
                <a:lnTo>
                  <a:pt x="193026" y="12850"/>
                </a:lnTo>
                <a:lnTo>
                  <a:pt x="200122" y="10948"/>
                </a:lnTo>
                <a:lnTo>
                  <a:pt x="207233" y="9680"/>
                </a:lnTo>
                <a:lnTo>
                  <a:pt x="214355" y="8835"/>
                </a:lnTo>
                <a:lnTo>
                  <a:pt x="221485" y="8271"/>
                </a:lnTo>
                <a:lnTo>
                  <a:pt x="227826" y="7102"/>
                </a:lnTo>
                <a:lnTo>
                  <a:pt x="233639" y="5528"/>
                </a:lnTo>
                <a:lnTo>
                  <a:pt x="239104" y="3685"/>
                </a:lnTo>
                <a:lnTo>
                  <a:pt x="247291" y="1639"/>
                </a:lnTo>
                <a:lnTo>
                  <a:pt x="253576" y="729"/>
                </a:lnTo>
                <a:lnTo>
                  <a:pt x="256364" y="485"/>
                </a:lnTo>
                <a:lnTo>
                  <a:pt x="26431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Shaka</a:t>
            </a:r>
            <a:r>
              <a:rPr lang="en-US" dirty="0" smtClean="0"/>
              <a:t> Zulu</a:t>
            </a:r>
            <a:br>
              <a:rPr lang="en-US" dirty="0" smtClean="0"/>
            </a:br>
            <a:r>
              <a:rPr lang="en-US" dirty="0" smtClean="0"/>
              <a:t>Then &amp; Now</a:t>
            </a:r>
            <a:endParaRPr lang="en-US" dirty="0"/>
          </a:p>
        </p:txBody>
      </p:sp>
      <p:pic>
        <p:nvPicPr>
          <p:cNvPr id="4" name="Content Placeholder 3" descr="shakab.jpg"/>
          <p:cNvPicPr>
            <a:picLocks noGrp="1" noChangeAspect="1"/>
          </p:cNvPicPr>
          <p:nvPr>
            <p:ph sz="half" idx="1"/>
          </p:nvPr>
        </p:nvPicPr>
        <p:blipFill>
          <a:blip r:embed="rId2" cstate="print"/>
          <a:stretch>
            <a:fillRect/>
          </a:stretch>
        </p:blipFill>
        <p:spPr>
          <a:xfrm>
            <a:off x="533400" y="1447800"/>
            <a:ext cx="3810000" cy="4724400"/>
          </a:xfrm>
        </p:spPr>
      </p:pic>
      <p:pic>
        <p:nvPicPr>
          <p:cNvPr id="7" name="Content Placeholder 6" descr="shaka-zulu.jpg"/>
          <p:cNvPicPr>
            <a:picLocks noGrp="1" noChangeAspect="1"/>
          </p:cNvPicPr>
          <p:nvPr>
            <p:ph sz="half" idx="2"/>
          </p:nvPr>
        </p:nvPicPr>
        <p:blipFill>
          <a:blip r:embed="rId3" cstate="print"/>
          <a:stretch>
            <a:fillRect/>
          </a:stretch>
        </p:blipFill>
        <p:spPr>
          <a:xfrm>
            <a:off x="4648200" y="1524000"/>
            <a:ext cx="4038600" cy="464819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0" y="0"/>
          <a:ext cx="9143999" cy="6858000"/>
        </p:xfrm>
        <a:graphic>
          <a:graphicData uri="http://schemas.openxmlformats.org/drawingml/2006/table">
            <a:tbl>
              <a:tblPr firstRow="1" bandRow="1">
                <a:tableStyleId>{5C22544A-7EE6-4342-B048-85BDC9FD1C3A}</a:tableStyleId>
              </a:tblPr>
              <a:tblGrid>
                <a:gridCol w="2226365"/>
                <a:gridCol w="4373217"/>
                <a:gridCol w="2544417"/>
              </a:tblGrid>
              <a:tr h="683691">
                <a:tc>
                  <a:txBody>
                    <a:bodyPr/>
                    <a:lstStyle/>
                    <a:p>
                      <a:r>
                        <a:rPr lang="en-US" dirty="0" smtClean="0">
                          <a:solidFill>
                            <a:srgbClr val="C00000"/>
                          </a:solidFill>
                        </a:rPr>
                        <a:t>Main Idea</a:t>
                      </a:r>
                      <a:endParaRPr lang="en-US" dirty="0">
                        <a:solidFill>
                          <a:srgbClr val="C00000"/>
                        </a:solidFill>
                      </a:endParaRPr>
                    </a:p>
                  </a:txBody>
                  <a:tcPr>
                    <a:solidFill>
                      <a:schemeClr val="tx2">
                        <a:lumMod val="20000"/>
                        <a:lumOff val="80000"/>
                      </a:schemeClr>
                    </a:solidFill>
                  </a:tcPr>
                </a:tc>
                <a:tc>
                  <a:txBody>
                    <a:bodyPr/>
                    <a:lstStyle/>
                    <a:p>
                      <a:r>
                        <a:rPr lang="en-US" dirty="0" smtClean="0">
                          <a:solidFill>
                            <a:srgbClr val="C00000"/>
                          </a:solidFill>
                        </a:rPr>
                        <a:t>Details</a:t>
                      </a:r>
                      <a:endParaRPr lang="en-US" dirty="0">
                        <a:solidFill>
                          <a:srgbClr val="C00000"/>
                        </a:solidFill>
                      </a:endParaRPr>
                    </a:p>
                  </a:txBody>
                  <a:tcPr>
                    <a:solidFill>
                      <a:schemeClr val="tx2">
                        <a:lumMod val="20000"/>
                        <a:lumOff val="80000"/>
                      </a:schemeClr>
                    </a:solidFill>
                  </a:tcPr>
                </a:tc>
                <a:tc>
                  <a:txBody>
                    <a:bodyPr/>
                    <a:lstStyle/>
                    <a:p>
                      <a:r>
                        <a:rPr lang="en-US" dirty="0" err="1" smtClean="0">
                          <a:solidFill>
                            <a:srgbClr val="C00000"/>
                          </a:solidFill>
                        </a:rPr>
                        <a:t>Notemaking</a:t>
                      </a:r>
                      <a:endParaRPr lang="en-US" dirty="0">
                        <a:solidFill>
                          <a:srgbClr val="C00000"/>
                        </a:solidFill>
                      </a:endParaRPr>
                    </a:p>
                  </a:txBody>
                  <a:tcPr>
                    <a:solidFill>
                      <a:schemeClr val="tx2">
                        <a:lumMod val="20000"/>
                        <a:lumOff val="80000"/>
                      </a:schemeClr>
                    </a:solidFill>
                  </a:tcPr>
                </a:tc>
              </a:tr>
              <a:tr h="6174309">
                <a:tc>
                  <a:txBody>
                    <a:bodyPr/>
                    <a:lstStyle/>
                    <a:p>
                      <a:r>
                        <a:rPr lang="en-US" baseline="0" dirty="0" smtClean="0"/>
                        <a:t>Modernization in Egypt &amp; Ethiopia</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solidFill>
                      <a:schemeClr val="accent1">
                        <a:lumMod val="20000"/>
                        <a:lumOff val="80000"/>
                      </a:schemeClr>
                    </a:solidFill>
                  </a:tcPr>
                </a:tc>
                <a:tc>
                  <a:txBody>
                    <a:bodyPr/>
                    <a:lstStyle/>
                    <a:p>
                      <a:pPr>
                        <a:buFont typeface="Arial" pitchFamily="34" charset="0"/>
                        <a:buChar char="•"/>
                      </a:pPr>
                      <a:r>
                        <a:rPr lang="en-US" dirty="0" smtClean="0"/>
                        <a:t>Muhammad</a:t>
                      </a:r>
                      <a:r>
                        <a:rPr lang="en-US" baseline="0" dirty="0" smtClean="0"/>
                        <a:t> Ali ruled  Egypt from 1805-1848 after Napoleon’s army withdrew. </a:t>
                      </a:r>
                    </a:p>
                    <a:p>
                      <a:pPr>
                        <a:buFont typeface="Arial" pitchFamily="34" charset="0"/>
                        <a:buChar char="•"/>
                      </a:pPr>
                      <a:r>
                        <a:rPr lang="en-US" baseline="0" dirty="0" smtClean="0"/>
                        <a:t>Wanted to modernize Egypt’s military to prevent another European invasion.</a:t>
                      </a:r>
                    </a:p>
                    <a:p>
                      <a:pPr>
                        <a:buFont typeface="Arial" pitchFamily="34" charset="0"/>
                        <a:buChar char="•"/>
                      </a:pPr>
                      <a:r>
                        <a:rPr lang="en-US" baseline="0" dirty="0" smtClean="0"/>
                        <a:t>Increased agriculture</a:t>
                      </a:r>
                    </a:p>
                    <a:p>
                      <a:pPr>
                        <a:buFont typeface="Arial" pitchFamily="34" charset="0"/>
                        <a:buChar char="•"/>
                      </a:pPr>
                      <a:r>
                        <a:rPr lang="en-US" baseline="0" dirty="0" smtClean="0"/>
                        <a:t>Headed the strongest state in the Muslim world and was the first to use western technology.</a:t>
                      </a:r>
                    </a:p>
                    <a:p>
                      <a:pPr>
                        <a:buFont typeface="Arial" pitchFamily="34" charset="0"/>
                        <a:buChar char="•"/>
                      </a:pPr>
                      <a:r>
                        <a:rPr lang="en-US" baseline="0" dirty="0" smtClean="0"/>
                        <a:t>Required Egyptian peasants to grow cotton to pay for modernization.</a:t>
                      </a:r>
                    </a:p>
                    <a:p>
                      <a:pPr>
                        <a:buFont typeface="Arial" pitchFamily="34" charset="0"/>
                        <a:buChar char="•"/>
                      </a:pPr>
                      <a:endParaRPr lang="en-US" baseline="0" dirty="0" smtClean="0"/>
                    </a:p>
                    <a:p>
                      <a:pPr>
                        <a:buFont typeface="Arial" pitchFamily="34" charset="0"/>
                        <a:buChar char="•"/>
                      </a:pPr>
                      <a:r>
                        <a:rPr lang="en-US" baseline="0" dirty="0" smtClean="0"/>
                        <a:t>In 1840s Ethiopia began purchasing European weapons and manufacturing them locally.  Helped to prevent European invasions.</a:t>
                      </a:r>
                      <a:endParaRPr lang="en-US"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tr>
            </a:tbl>
          </a:graphicData>
        </a:graphic>
      </p:graphicFrame>
      <p:sp>
        <p:nvSpPr>
          <p:cNvPr id="5" name="SMARTPenAnnotation386"/>
          <p:cNvSpPr/>
          <p:nvPr/>
        </p:nvSpPr>
        <p:spPr>
          <a:xfrm>
            <a:off x="6900986" y="2196223"/>
            <a:ext cx="635644" cy="789831"/>
          </a:xfrm>
          <a:custGeom>
            <a:avLst/>
            <a:gdLst/>
            <a:ahLst/>
            <a:cxnLst/>
            <a:rect l="0" t="0" r="0" b="0"/>
            <a:pathLst>
              <a:path w="635644" h="789831">
                <a:moveTo>
                  <a:pt x="199901" y="125495"/>
                </a:moveTo>
                <a:lnTo>
                  <a:pt x="196108" y="129288"/>
                </a:lnTo>
                <a:lnTo>
                  <a:pt x="194197" y="130405"/>
                </a:lnTo>
                <a:lnTo>
                  <a:pt x="189958" y="131646"/>
                </a:lnTo>
                <a:lnTo>
                  <a:pt x="175085" y="132613"/>
                </a:lnTo>
                <a:lnTo>
                  <a:pt x="173038" y="133416"/>
                </a:lnTo>
                <a:lnTo>
                  <a:pt x="166365" y="137543"/>
                </a:lnTo>
                <a:lnTo>
                  <a:pt x="161713" y="138787"/>
                </a:lnTo>
                <a:lnTo>
                  <a:pt x="160155" y="139913"/>
                </a:lnTo>
                <a:lnTo>
                  <a:pt x="159116" y="141457"/>
                </a:lnTo>
                <a:lnTo>
                  <a:pt x="158423" y="143280"/>
                </a:lnTo>
                <a:lnTo>
                  <a:pt x="156374" y="144496"/>
                </a:lnTo>
                <a:lnTo>
                  <a:pt x="146700" y="147000"/>
                </a:lnTo>
                <a:lnTo>
                  <a:pt x="137225" y="152982"/>
                </a:lnTo>
                <a:lnTo>
                  <a:pt x="132294" y="157540"/>
                </a:lnTo>
                <a:lnTo>
                  <a:pt x="116503" y="179666"/>
                </a:lnTo>
                <a:lnTo>
                  <a:pt x="111771" y="184761"/>
                </a:lnTo>
                <a:lnTo>
                  <a:pt x="110191" y="187230"/>
                </a:lnTo>
                <a:lnTo>
                  <a:pt x="108436" y="192091"/>
                </a:lnTo>
                <a:lnTo>
                  <a:pt x="107155" y="202659"/>
                </a:lnTo>
                <a:lnTo>
                  <a:pt x="107043" y="213895"/>
                </a:lnTo>
                <a:lnTo>
                  <a:pt x="107833" y="216178"/>
                </a:lnTo>
                <a:lnTo>
                  <a:pt x="110828" y="220832"/>
                </a:lnTo>
                <a:lnTo>
                  <a:pt x="116977" y="227915"/>
                </a:lnTo>
                <a:lnTo>
                  <a:pt x="118424" y="231081"/>
                </a:lnTo>
                <a:lnTo>
                  <a:pt x="121255" y="242328"/>
                </a:lnTo>
                <a:lnTo>
                  <a:pt x="125975" y="251835"/>
                </a:lnTo>
                <a:lnTo>
                  <a:pt x="128520" y="263559"/>
                </a:lnTo>
                <a:lnTo>
                  <a:pt x="133155" y="273207"/>
                </a:lnTo>
                <a:lnTo>
                  <a:pt x="137240" y="290287"/>
                </a:lnTo>
                <a:lnTo>
                  <a:pt x="141118" y="302116"/>
                </a:lnTo>
                <a:lnTo>
                  <a:pt x="142429" y="317017"/>
                </a:lnTo>
                <a:lnTo>
                  <a:pt x="142722" y="340868"/>
                </a:lnTo>
                <a:lnTo>
                  <a:pt x="142749" y="360153"/>
                </a:lnTo>
                <a:lnTo>
                  <a:pt x="141956" y="363690"/>
                </a:lnTo>
                <a:lnTo>
                  <a:pt x="137097" y="375070"/>
                </a:lnTo>
                <a:lnTo>
                  <a:pt x="136600" y="377604"/>
                </a:lnTo>
                <a:lnTo>
                  <a:pt x="133932" y="382535"/>
                </a:lnTo>
                <a:lnTo>
                  <a:pt x="114133" y="404098"/>
                </a:lnTo>
                <a:lnTo>
                  <a:pt x="90364" y="427914"/>
                </a:lnTo>
                <a:lnTo>
                  <a:pt x="75929" y="438233"/>
                </a:lnTo>
                <a:lnTo>
                  <a:pt x="62083" y="455496"/>
                </a:lnTo>
                <a:lnTo>
                  <a:pt x="41377" y="470689"/>
                </a:lnTo>
                <a:lnTo>
                  <a:pt x="36047" y="477617"/>
                </a:lnTo>
                <a:lnTo>
                  <a:pt x="23748" y="499625"/>
                </a:lnTo>
                <a:lnTo>
                  <a:pt x="14175" y="520572"/>
                </a:lnTo>
                <a:lnTo>
                  <a:pt x="3053" y="547909"/>
                </a:lnTo>
                <a:lnTo>
                  <a:pt x="1288" y="554799"/>
                </a:lnTo>
                <a:lnTo>
                  <a:pt x="0" y="576790"/>
                </a:lnTo>
                <a:lnTo>
                  <a:pt x="753" y="579552"/>
                </a:lnTo>
                <a:lnTo>
                  <a:pt x="4810" y="587232"/>
                </a:lnTo>
                <a:lnTo>
                  <a:pt x="7159" y="594535"/>
                </a:lnTo>
                <a:lnTo>
                  <a:pt x="10521" y="599334"/>
                </a:lnTo>
                <a:lnTo>
                  <a:pt x="16778" y="604113"/>
                </a:lnTo>
                <a:lnTo>
                  <a:pt x="27109" y="611266"/>
                </a:lnTo>
                <a:lnTo>
                  <a:pt x="40181" y="622382"/>
                </a:lnTo>
                <a:lnTo>
                  <a:pt x="59539" y="630188"/>
                </a:lnTo>
                <a:lnTo>
                  <a:pt x="65551" y="631585"/>
                </a:lnTo>
                <a:lnTo>
                  <a:pt x="81582" y="632481"/>
                </a:lnTo>
                <a:lnTo>
                  <a:pt x="104570" y="632682"/>
                </a:lnTo>
                <a:lnTo>
                  <a:pt x="177177" y="632702"/>
                </a:lnTo>
                <a:lnTo>
                  <a:pt x="180783" y="631908"/>
                </a:lnTo>
                <a:lnTo>
                  <a:pt x="190443" y="627792"/>
                </a:lnTo>
                <a:lnTo>
                  <a:pt x="206966" y="625754"/>
                </a:lnTo>
                <a:lnTo>
                  <a:pt x="213889" y="625645"/>
                </a:lnTo>
                <a:lnTo>
                  <a:pt x="217164" y="626410"/>
                </a:lnTo>
                <a:lnTo>
                  <a:pt x="222920" y="629376"/>
                </a:lnTo>
                <a:lnTo>
                  <a:pt x="233082" y="636954"/>
                </a:lnTo>
                <a:lnTo>
                  <a:pt x="237931" y="638560"/>
                </a:lnTo>
                <a:lnTo>
                  <a:pt x="240336" y="640576"/>
                </a:lnTo>
                <a:lnTo>
                  <a:pt x="259431" y="663454"/>
                </a:lnTo>
                <a:lnTo>
                  <a:pt x="261019" y="666697"/>
                </a:lnTo>
                <a:lnTo>
                  <a:pt x="264047" y="678052"/>
                </a:lnTo>
                <a:lnTo>
                  <a:pt x="268825" y="686796"/>
                </a:lnTo>
                <a:lnTo>
                  <a:pt x="271388" y="694414"/>
                </a:lnTo>
                <a:lnTo>
                  <a:pt x="281184" y="710286"/>
                </a:lnTo>
                <a:lnTo>
                  <a:pt x="283652" y="719042"/>
                </a:lnTo>
                <a:lnTo>
                  <a:pt x="285542" y="728225"/>
                </a:lnTo>
                <a:lnTo>
                  <a:pt x="291069" y="741526"/>
                </a:lnTo>
                <a:lnTo>
                  <a:pt x="304736" y="762752"/>
                </a:lnTo>
                <a:lnTo>
                  <a:pt x="307098" y="764645"/>
                </a:lnTo>
                <a:lnTo>
                  <a:pt x="309466" y="765908"/>
                </a:lnTo>
                <a:lnTo>
                  <a:pt x="311044" y="767543"/>
                </a:lnTo>
                <a:lnTo>
                  <a:pt x="312096" y="769427"/>
                </a:lnTo>
                <a:lnTo>
                  <a:pt x="312798" y="771477"/>
                </a:lnTo>
                <a:lnTo>
                  <a:pt x="314059" y="772844"/>
                </a:lnTo>
                <a:lnTo>
                  <a:pt x="315695" y="773755"/>
                </a:lnTo>
                <a:lnTo>
                  <a:pt x="319627" y="774767"/>
                </a:lnTo>
                <a:lnTo>
                  <a:pt x="324021" y="775217"/>
                </a:lnTo>
                <a:lnTo>
                  <a:pt x="334750" y="779262"/>
                </a:lnTo>
                <a:lnTo>
                  <a:pt x="346894" y="786947"/>
                </a:lnTo>
                <a:lnTo>
                  <a:pt x="352015" y="788568"/>
                </a:lnTo>
                <a:lnTo>
                  <a:pt x="362563" y="789608"/>
                </a:lnTo>
                <a:lnTo>
                  <a:pt x="379875" y="789830"/>
                </a:lnTo>
                <a:lnTo>
                  <a:pt x="382591" y="789048"/>
                </a:lnTo>
                <a:lnTo>
                  <a:pt x="390997" y="784948"/>
                </a:lnTo>
                <a:lnTo>
                  <a:pt x="402396" y="782587"/>
                </a:lnTo>
                <a:lnTo>
                  <a:pt x="411153" y="778006"/>
                </a:lnTo>
                <a:lnTo>
                  <a:pt x="427441" y="772104"/>
                </a:lnTo>
                <a:lnTo>
                  <a:pt x="437007" y="765728"/>
                </a:lnTo>
                <a:lnTo>
                  <a:pt x="442335" y="759029"/>
                </a:lnTo>
                <a:lnTo>
                  <a:pt x="452224" y="745585"/>
                </a:lnTo>
                <a:lnTo>
                  <a:pt x="461821" y="734492"/>
                </a:lnTo>
                <a:lnTo>
                  <a:pt x="476124" y="713549"/>
                </a:lnTo>
                <a:lnTo>
                  <a:pt x="489620" y="692161"/>
                </a:lnTo>
                <a:lnTo>
                  <a:pt x="492647" y="680393"/>
                </a:lnTo>
                <a:lnTo>
                  <a:pt x="497425" y="671527"/>
                </a:lnTo>
                <a:lnTo>
                  <a:pt x="499988" y="663873"/>
                </a:lnTo>
                <a:lnTo>
                  <a:pt x="504627" y="656578"/>
                </a:lnTo>
                <a:lnTo>
                  <a:pt x="505992" y="651780"/>
                </a:lnTo>
                <a:lnTo>
                  <a:pt x="505561" y="649389"/>
                </a:lnTo>
                <a:lnTo>
                  <a:pt x="500836" y="641259"/>
                </a:lnTo>
                <a:lnTo>
                  <a:pt x="500337" y="638357"/>
                </a:lnTo>
                <a:lnTo>
                  <a:pt x="500017" y="630026"/>
                </a:lnTo>
                <a:lnTo>
                  <a:pt x="499197" y="627743"/>
                </a:lnTo>
                <a:lnTo>
                  <a:pt x="493795" y="619799"/>
                </a:lnTo>
                <a:lnTo>
                  <a:pt x="493240" y="616913"/>
                </a:lnTo>
                <a:lnTo>
                  <a:pt x="493091" y="615032"/>
                </a:lnTo>
                <a:lnTo>
                  <a:pt x="492198" y="613778"/>
                </a:lnTo>
                <a:lnTo>
                  <a:pt x="490810" y="612942"/>
                </a:lnTo>
                <a:lnTo>
                  <a:pt x="489090" y="612385"/>
                </a:lnTo>
                <a:lnTo>
                  <a:pt x="487944" y="611220"/>
                </a:lnTo>
                <a:lnTo>
                  <a:pt x="487180" y="609649"/>
                </a:lnTo>
                <a:lnTo>
                  <a:pt x="486670" y="607808"/>
                </a:lnTo>
                <a:lnTo>
                  <a:pt x="483988" y="603646"/>
                </a:lnTo>
                <a:lnTo>
                  <a:pt x="482161" y="601425"/>
                </a:lnTo>
                <a:lnTo>
                  <a:pt x="480943" y="599150"/>
                </a:lnTo>
                <a:lnTo>
                  <a:pt x="479590" y="594507"/>
                </a:lnTo>
                <a:lnTo>
                  <a:pt x="478536" y="573168"/>
                </a:lnTo>
                <a:lnTo>
                  <a:pt x="478510" y="552732"/>
                </a:lnTo>
                <a:lnTo>
                  <a:pt x="480626" y="545301"/>
                </a:lnTo>
                <a:lnTo>
                  <a:pt x="484212" y="537501"/>
                </a:lnTo>
                <a:lnTo>
                  <a:pt x="489899" y="528647"/>
                </a:lnTo>
                <a:lnTo>
                  <a:pt x="491508" y="523484"/>
                </a:lnTo>
                <a:lnTo>
                  <a:pt x="492730" y="521790"/>
                </a:lnTo>
                <a:lnTo>
                  <a:pt x="494339" y="520660"/>
                </a:lnTo>
                <a:lnTo>
                  <a:pt x="496206" y="519908"/>
                </a:lnTo>
                <a:lnTo>
                  <a:pt x="497450" y="518612"/>
                </a:lnTo>
                <a:lnTo>
                  <a:pt x="498280" y="516954"/>
                </a:lnTo>
                <a:lnTo>
                  <a:pt x="498833" y="515055"/>
                </a:lnTo>
                <a:lnTo>
                  <a:pt x="499995" y="513790"/>
                </a:lnTo>
                <a:lnTo>
                  <a:pt x="501564" y="512946"/>
                </a:lnTo>
                <a:lnTo>
                  <a:pt x="505423" y="512008"/>
                </a:lnTo>
                <a:lnTo>
                  <a:pt x="509784" y="511591"/>
                </a:lnTo>
                <a:lnTo>
                  <a:pt x="512059" y="510686"/>
                </a:lnTo>
                <a:lnTo>
                  <a:pt x="519052" y="506414"/>
                </a:lnTo>
                <a:lnTo>
                  <a:pt x="526151" y="504002"/>
                </a:lnTo>
                <a:lnTo>
                  <a:pt x="533282" y="498613"/>
                </a:lnTo>
                <a:lnTo>
                  <a:pt x="548357" y="484999"/>
                </a:lnTo>
                <a:lnTo>
                  <a:pt x="559616" y="478695"/>
                </a:lnTo>
                <a:lnTo>
                  <a:pt x="568333" y="475680"/>
                </a:lnTo>
                <a:lnTo>
                  <a:pt x="575943" y="470113"/>
                </a:lnTo>
                <a:lnTo>
                  <a:pt x="595181" y="451701"/>
                </a:lnTo>
                <a:lnTo>
                  <a:pt x="604712" y="441403"/>
                </a:lnTo>
                <a:lnTo>
                  <a:pt x="616620" y="424144"/>
                </a:lnTo>
                <a:lnTo>
                  <a:pt x="623764" y="416302"/>
                </a:lnTo>
                <a:lnTo>
                  <a:pt x="625351" y="413823"/>
                </a:lnTo>
                <a:lnTo>
                  <a:pt x="627115" y="408951"/>
                </a:lnTo>
                <a:lnTo>
                  <a:pt x="629041" y="394447"/>
                </a:lnTo>
                <a:lnTo>
                  <a:pt x="633353" y="384925"/>
                </a:lnTo>
                <a:lnTo>
                  <a:pt x="635364" y="367082"/>
                </a:lnTo>
                <a:lnTo>
                  <a:pt x="635643" y="345658"/>
                </a:lnTo>
                <a:lnTo>
                  <a:pt x="634858" y="342914"/>
                </a:lnTo>
                <a:lnTo>
                  <a:pt x="631869" y="337749"/>
                </a:lnTo>
                <a:lnTo>
                  <a:pt x="624277" y="327965"/>
                </a:lnTo>
                <a:lnTo>
                  <a:pt x="617971" y="312211"/>
                </a:lnTo>
                <a:lnTo>
                  <a:pt x="615933" y="309504"/>
                </a:lnTo>
                <a:lnTo>
                  <a:pt x="613780" y="307699"/>
                </a:lnTo>
                <a:lnTo>
                  <a:pt x="609273" y="304900"/>
                </a:lnTo>
                <a:lnTo>
                  <a:pt x="590419" y="287359"/>
                </a:lnTo>
                <a:lnTo>
                  <a:pt x="583280" y="280258"/>
                </a:lnTo>
                <a:lnTo>
                  <a:pt x="580899" y="278677"/>
                </a:lnTo>
                <a:lnTo>
                  <a:pt x="573756" y="275657"/>
                </a:lnTo>
                <a:lnTo>
                  <a:pt x="564232" y="267928"/>
                </a:lnTo>
                <a:lnTo>
                  <a:pt x="554707" y="258758"/>
                </a:lnTo>
                <a:lnTo>
                  <a:pt x="538832" y="235690"/>
                </a:lnTo>
                <a:lnTo>
                  <a:pt x="536075" y="227005"/>
                </a:lnTo>
                <a:lnTo>
                  <a:pt x="535663" y="204039"/>
                </a:lnTo>
                <a:lnTo>
                  <a:pt x="535658" y="187405"/>
                </a:lnTo>
                <a:lnTo>
                  <a:pt x="536452" y="185025"/>
                </a:lnTo>
                <a:lnTo>
                  <a:pt x="539450" y="180263"/>
                </a:lnTo>
                <a:lnTo>
                  <a:pt x="557144" y="161214"/>
                </a:lnTo>
                <a:lnTo>
                  <a:pt x="559507" y="158833"/>
                </a:lnTo>
                <a:lnTo>
                  <a:pt x="561081" y="156452"/>
                </a:lnTo>
                <a:lnTo>
                  <a:pt x="564093" y="149308"/>
                </a:lnTo>
                <a:lnTo>
                  <a:pt x="567610" y="144545"/>
                </a:lnTo>
                <a:lnTo>
                  <a:pt x="569659" y="142958"/>
                </a:lnTo>
                <a:lnTo>
                  <a:pt x="571819" y="141899"/>
                </a:lnTo>
                <a:lnTo>
                  <a:pt x="574053" y="141194"/>
                </a:lnTo>
                <a:lnTo>
                  <a:pt x="578652" y="138293"/>
                </a:lnTo>
                <a:lnTo>
                  <a:pt x="595196" y="123027"/>
                </a:lnTo>
                <a:lnTo>
                  <a:pt x="596781" y="120675"/>
                </a:lnTo>
                <a:lnTo>
                  <a:pt x="599805" y="113572"/>
                </a:lnTo>
                <a:lnTo>
                  <a:pt x="607537" y="104061"/>
                </a:lnTo>
                <a:lnTo>
                  <a:pt x="616707" y="94538"/>
                </a:lnTo>
                <a:lnTo>
                  <a:pt x="618265" y="92157"/>
                </a:lnTo>
                <a:lnTo>
                  <a:pt x="621252" y="85014"/>
                </a:lnTo>
                <a:lnTo>
                  <a:pt x="626018" y="77870"/>
                </a:lnTo>
                <a:lnTo>
                  <a:pt x="628196" y="69756"/>
                </a:lnTo>
                <a:lnTo>
                  <a:pt x="627512" y="68492"/>
                </a:lnTo>
                <a:lnTo>
                  <a:pt x="624636" y="64971"/>
                </a:lnTo>
                <a:lnTo>
                  <a:pt x="623551" y="62921"/>
                </a:lnTo>
                <a:lnTo>
                  <a:pt x="622347" y="58526"/>
                </a:lnTo>
                <a:lnTo>
                  <a:pt x="621467" y="38356"/>
                </a:lnTo>
                <a:lnTo>
                  <a:pt x="620645" y="35653"/>
                </a:lnTo>
                <a:lnTo>
                  <a:pt x="617615" y="30532"/>
                </a:lnTo>
                <a:lnTo>
                  <a:pt x="615696" y="28849"/>
                </a:lnTo>
                <a:lnTo>
                  <a:pt x="613623" y="27727"/>
                </a:lnTo>
                <a:lnTo>
                  <a:pt x="611446" y="26979"/>
                </a:lnTo>
                <a:lnTo>
                  <a:pt x="606913" y="24031"/>
                </a:lnTo>
                <a:lnTo>
                  <a:pt x="604592" y="22134"/>
                </a:lnTo>
                <a:lnTo>
                  <a:pt x="602252" y="20869"/>
                </a:lnTo>
                <a:lnTo>
                  <a:pt x="583129" y="13651"/>
                </a:lnTo>
                <a:lnTo>
                  <a:pt x="574418" y="11129"/>
                </a:lnTo>
                <a:lnTo>
                  <a:pt x="569289" y="7726"/>
                </a:lnTo>
                <a:lnTo>
                  <a:pt x="562246" y="5685"/>
                </a:lnTo>
                <a:lnTo>
                  <a:pt x="545068" y="3473"/>
                </a:lnTo>
                <a:lnTo>
                  <a:pt x="536929" y="355"/>
                </a:lnTo>
                <a:lnTo>
                  <a:pt x="532537" y="0"/>
                </a:lnTo>
                <a:lnTo>
                  <a:pt x="513159" y="3361"/>
                </a:lnTo>
                <a:lnTo>
                  <a:pt x="501298" y="7639"/>
                </a:lnTo>
                <a:lnTo>
                  <a:pt x="479806" y="20826"/>
                </a:lnTo>
                <a:lnTo>
                  <a:pt x="472999" y="23413"/>
                </a:lnTo>
                <a:lnTo>
                  <a:pt x="470073" y="24103"/>
                </a:lnTo>
                <a:lnTo>
                  <a:pt x="464705" y="26986"/>
                </a:lnTo>
                <a:lnTo>
                  <a:pt x="450999" y="35305"/>
                </a:lnTo>
                <a:lnTo>
                  <a:pt x="444321" y="37786"/>
                </a:lnTo>
                <a:lnTo>
                  <a:pt x="441429" y="38447"/>
                </a:lnTo>
                <a:lnTo>
                  <a:pt x="436099" y="41299"/>
                </a:lnTo>
                <a:lnTo>
                  <a:pt x="433567" y="43171"/>
                </a:lnTo>
                <a:lnTo>
                  <a:pt x="428635" y="45250"/>
                </a:lnTo>
                <a:lnTo>
                  <a:pt x="426210" y="45805"/>
                </a:lnTo>
                <a:lnTo>
                  <a:pt x="421398" y="48538"/>
                </a:lnTo>
                <a:lnTo>
                  <a:pt x="409456" y="58240"/>
                </a:lnTo>
                <a:lnTo>
                  <a:pt x="402309" y="61118"/>
                </a:lnTo>
                <a:lnTo>
                  <a:pt x="392783" y="68799"/>
                </a:lnTo>
                <a:lnTo>
                  <a:pt x="387050" y="74167"/>
                </a:lnTo>
                <a:lnTo>
                  <a:pt x="385786" y="74608"/>
                </a:lnTo>
                <a:lnTo>
                  <a:pt x="378054" y="75315"/>
                </a:lnTo>
                <a:lnTo>
                  <a:pt x="360825" y="75486"/>
                </a:lnTo>
                <a:lnTo>
                  <a:pt x="358778" y="74693"/>
                </a:lnTo>
                <a:lnTo>
                  <a:pt x="352103" y="70579"/>
                </a:lnTo>
                <a:lnTo>
                  <a:pt x="347451" y="69338"/>
                </a:lnTo>
                <a:lnTo>
                  <a:pt x="340620" y="70903"/>
                </a:lnTo>
                <a:lnTo>
                  <a:pt x="329967" y="74130"/>
                </a:lnTo>
                <a:lnTo>
                  <a:pt x="311907" y="75410"/>
                </a:lnTo>
                <a:lnTo>
                  <a:pt x="283542" y="75487"/>
                </a:lnTo>
                <a:lnTo>
                  <a:pt x="276498" y="77605"/>
                </a:lnTo>
                <a:lnTo>
                  <a:pt x="268075" y="80398"/>
                </a:lnTo>
                <a:lnTo>
                  <a:pt x="248821" y="82338"/>
                </a:lnTo>
                <a:lnTo>
                  <a:pt x="236974" y="86338"/>
                </a:lnTo>
                <a:lnTo>
                  <a:pt x="219542" y="94801"/>
                </a:lnTo>
                <a:lnTo>
                  <a:pt x="205055" y="106480"/>
                </a:lnTo>
                <a:lnTo>
                  <a:pt x="189512" y="120887"/>
                </a:lnTo>
                <a:lnTo>
                  <a:pt x="170242" y="134727"/>
                </a:lnTo>
                <a:lnTo>
                  <a:pt x="164759" y="141769"/>
                </a:lnTo>
                <a:lnTo>
                  <a:pt x="154772" y="155433"/>
                </a:lnTo>
                <a:lnTo>
                  <a:pt x="145156" y="166569"/>
                </a:lnTo>
                <a:lnTo>
                  <a:pt x="137022" y="180215"/>
                </a:lnTo>
                <a:lnTo>
                  <a:pt x="136236" y="183682"/>
                </a:lnTo>
                <a:lnTo>
                  <a:pt x="135607" y="20407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PenAnnotation387"/>
          <p:cNvSpPr/>
          <p:nvPr/>
        </p:nvSpPr>
        <p:spPr>
          <a:xfrm>
            <a:off x="7615237" y="2671762"/>
            <a:ext cx="164307" cy="14289"/>
          </a:xfrm>
          <a:custGeom>
            <a:avLst/>
            <a:gdLst/>
            <a:ahLst/>
            <a:cxnLst/>
            <a:rect l="0" t="0" r="0" b="0"/>
            <a:pathLst>
              <a:path w="164307" h="14289">
                <a:moveTo>
                  <a:pt x="0" y="14288"/>
                </a:moveTo>
                <a:lnTo>
                  <a:pt x="0" y="10172"/>
                </a:lnTo>
                <a:lnTo>
                  <a:pt x="0" y="13589"/>
                </a:lnTo>
                <a:lnTo>
                  <a:pt x="0" y="10288"/>
                </a:lnTo>
                <a:lnTo>
                  <a:pt x="794" y="10034"/>
                </a:lnTo>
                <a:lnTo>
                  <a:pt x="2116" y="10658"/>
                </a:lnTo>
                <a:lnTo>
                  <a:pt x="3793" y="11868"/>
                </a:lnTo>
                <a:lnTo>
                  <a:pt x="5704" y="11881"/>
                </a:lnTo>
                <a:lnTo>
                  <a:pt x="7771" y="11095"/>
                </a:lnTo>
                <a:lnTo>
                  <a:pt x="9943" y="9778"/>
                </a:lnTo>
                <a:lnTo>
                  <a:pt x="12185" y="8900"/>
                </a:lnTo>
                <a:lnTo>
                  <a:pt x="14474" y="8315"/>
                </a:lnTo>
                <a:lnTo>
                  <a:pt x="16793" y="7925"/>
                </a:lnTo>
                <a:lnTo>
                  <a:pt x="21486" y="7491"/>
                </a:lnTo>
                <a:lnTo>
                  <a:pt x="26218" y="7298"/>
                </a:lnTo>
                <a:lnTo>
                  <a:pt x="30967" y="7212"/>
                </a:lnTo>
                <a:lnTo>
                  <a:pt x="119358" y="7144"/>
                </a:lnTo>
                <a:lnTo>
                  <a:pt x="123228" y="6350"/>
                </a:lnTo>
                <a:lnTo>
                  <a:pt x="126602" y="5027"/>
                </a:lnTo>
                <a:lnTo>
                  <a:pt x="129646" y="3352"/>
                </a:lnTo>
                <a:lnTo>
                  <a:pt x="132468" y="2234"/>
                </a:lnTo>
                <a:lnTo>
                  <a:pt x="135144" y="1489"/>
                </a:lnTo>
                <a:lnTo>
                  <a:pt x="137720" y="993"/>
                </a:lnTo>
                <a:lnTo>
                  <a:pt x="140233" y="662"/>
                </a:lnTo>
                <a:lnTo>
                  <a:pt x="145140" y="294"/>
                </a:lnTo>
                <a:lnTo>
                  <a:pt x="149968" y="131"/>
                </a:lnTo>
                <a:lnTo>
                  <a:pt x="156742" y="8"/>
                </a:lnTo>
                <a:lnTo>
                  <a:pt x="164306"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PenAnnotation388"/>
          <p:cNvSpPr/>
          <p:nvPr/>
        </p:nvSpPr>
        <p:spPr>
          <a:xfrm>
            <a:off x="7643838" y="2600325"/>
            <a:ext cx="142850" cy="21432"/>
          </a:xfrm>
          <a:custGeom>
            <a:avLst/>
            <a:gdLst/>
            <a:ahLst/>
            <a:cxnLst/>
            <a:rect l="0" t="0" r="0" b="0"/>
            <a:pathLst>
              <a:path w="142850" h="21432">
                <a:moveTo>
                  <a:pt x="7118" y="21431"/>
                </a:moveTo>
                <a:lnTo>
                  <a:pt x="3325" y="17639"/>
                </a:lnTo>
                <a:lnTo>
                  <a:pt x="2208" y="17315"/>
                </a:lnTo>
                <a:lnTo>
                  <a:pt x="1464" y="17893"/>
                </a:lnTo>
                <a:lnTo>
                  <a:pt x="967" y="19072"/>
                </a:lnTo>
                <a:lnTo>
                  <a:pt x="636" y="19065"/>
                </a:lnTo>
                <a:lnTo>
                  <a:pt x="415" y="18266"/>
                </a:lnTo>
                <a:lnTo>
                  <a:pt x="0" y="14520"/>
                </a:lnTo>
                <a:lnTo>
                  <a:pt x="3775" y="14356"/>
                </a:lnTo>
                <a:lnTo>
                  <a:pt x="30941" y="14287"/>
                </a:lnTo>
                <a:lnTo>
                  <a:pt x="33319" y="13494"/>
                </a:lnTo>
                <a:lnTo>
                  <a:pt x="35698" y="12170"/>
                </a:lnTo>
                <a:lnTo>
                  <a:pt x="38077" y="10495"/>
                </a:lnTo>
                <a:lnTo>
                  <a:pt x="41251" y="9378"/>
                </a:lnTo>
                <a:lnTo>
                  <a:pt x="44955" y="8633"/>
                </a:lnTo>
                <a:lnTo>
                  <a:pt x="49011" y="8136"/>
                </a:lnTo>
                <a:lnTo>
                  <a:pt x="53303" y="7011"/>
                </a:lnTo>
                <a:lnTo>
                  <a:pt x="57752" y="5468"/>
                </a:lnTo>
                <a:lnTo>
                  <a:pt x="62305" y="3645"/>
                </a:lnTo>
                <a:lnTo>
                  <a:pt x="66928" y="2430"/>
                </a:lnTo>
                <a:lnTo>
                  <a:pt x="71598" y="1620"/>
                </a:lnTo>
                <a:lnTo>
                  <a:pt x="76298" y="1080"/>
                </a:lnTo>
                <a:lnTo>
                  <a:pt x="81019" y="720"/>
                </a:lnTo>
                <a:lnTo>
                  <a:pt x="85754" y="480"/>
                </a:lnTo>
                <a:lnTo>
                  <a:pt x="97887" y="142"/>
                </a:lnTo>
                <a:lnTo>
                  <a:pt x="116533" y="8"/>
                </a:lnTo>
                <a:lnTo>
                  <a:pt x="138083" y="0"/>
                </a:lnTo>
                <a:lnTo>
                  <a:pt x="139672" y="793"/>
                </a:lnTo>
                <a:lnTo>
                  <a:pt x="140731" y="2116"/>
                </a:lnTo>
                <a:lnTo>
                  <a:pt x="142849" y="714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PenAnnotation389"/>
          <p:cNvSpPr/>
          <p:nvPr/>
        </p:nvSpPr>
        <p:spPr>
          <a:xfrm>
            <a:off x="7972589" y="2293534"/>
            <a:ext cx="398409" cy="539418"/>
          </a:xfrm>
          <a:custGeom>
            <a:avLst/>
            <a:gdLst/>
            <a:ahLst/>
            <a:cxnLst/>
            <a:rect l="0" t="0" r="0" b="0"/>
            <a:pathLst>
              <a:path w="398409" h="539418">
                <a:moveTo>
                  <a:pt x="278442" y="21041"/>
                </a:moveTo>
                <a:lnTo>
                  <a:pt x="274649" y="24833"/>
                </a:lnTo>
                <a:lnTo>
                  <a:pt x="273532" y="25156"/>
                </a:lnTo>
                <a:lnTo>
                  <a:pt x="272788" y="24578"/>
                </a:lnTo>
                <a:lnTo>
                  <a:pt x="272291" y="23399"/>
                </a:lnTo>
                <a:lnTo>
                  <a:pt x="271593" y="17947"/>
                </a:lnTo>
                <a:lnTo>
                  <a:pt x="269907" y="16597"/>
                </a:lnTo>
                <a:lnTo>
                  <a:pt x="260744" y="13903"/>
                </a:lnTo>
                <a:lnTo>
                  <a:pt x="248017" y="6284"/>
                </a:lnTo>
                <a:lnTo>
                  <a:pt x="243872" y="4059"/>
                </a:lnTo>
                <a:lnTo>
                  <a:pt x="235032" y="1587"/>
                </a:lnTo>
                <a:lnTo>
                  <a:pt x="225811" y="488"/>
                </a:lnTo>
                <a:lnTo>
                  <a:pt x="216422" y="0"/>
                </a:lnTo>
                <a:lnTo>
                  <a:pt x="210107" y="663"/>
                </a:lnTo>
                <a:lnTo>
                  <a:pt x="202723" y="1900"/>
                </a:lnTo>
                <a:lnTo>
                  <a:pt x="194626" y="3518"/>
                </a:lnTo>
                <a:lnTo>
                  <a:pt x="186845" y="6184"/>
                </a:lnTo>
                <a:lnTo>
                  <a:pt x="179278" y="9548"/>
                </a:lnTo>
                <a:lnTo>
                  <a:pt x="146230" y="26355"/>
                </a:lnTo>
                <a:lnTo>
                  <a:pt x="137912" y="30140"/>
                </a:lnTo>
                <a:lnTo>
                  <a:pt x="129987" y="33457"/>
                </a:lnTo>
                <a:lnTo>
                  <a:pt x="122323" y="36462"/>
                </a:lnTo>
                <a:lnTo>
                  <a:pt x="114037" y="40053"/>
                </a:lnTo>
                <a:lnTo>
                  <a:pt x="96364" y="48276"/>
                </a:lnTo>
                <a:lnTo>
                  <a:pt x="88001" y="53485"/>
                </a:lnTo>
                <a:lnTo>
                  <a:pt x="80044" y="59339"/>
                </a:lnTo>
                <a:lnTo>
                  <a:pt x="72358" y="65623"/>
                </a:lnTo>
                <a:lnTo>
                  <a:pt x="64852" y="71399"/>
                </a:lnTo>
                <a:lnTo>
                  <a:pt x="57468" y="76838"/>
                </a:lnTo>
                <a:lnTo>
                  <a:pt x="50163" y="82052"/>
                </a:lnTo>
                <a:lnTo>
                  <a:pt x="37814" y="94194"/>
                </a:lnTo>
                <a:lnTo>
                  <a:pt x="27034" y="106734"/>
                </a:lnTo>
                <a:lnTo>
                  <a:pt x="16951" y="117600"/>
                </a:lnTo>
                <a:lnTo>
                  <a:pt x="6141" y="132641"/>
                </a:lnTo>
                <a:lnTo>
                  <a:pt x="2638" y="144460"/>
                </a:lnTo>
                <a:lnTo>
                  <a:pt x="1082" y="156856"/>
                </a:lnTo>
                <a:lnTo>
                  <a:pt x="204" y="172760"/>
                </a:lnTo>
                <a:lnTo>
                  <a:pt x="0" y="182663"/>
                </a:lnTo>
                <a:lnTo>
                  <a:pt x="1532" y="187526"/>
                </a:lnTo>
                <a:lnTo>
                  <a:pt x="7468" y="197163"/>
                </a:lnTo>
                <a:lnTo>
                  <a:pt x="19737" y="211514"/>
                </a:lnTo>
                <a:lnTo>
                  <a:pt x="28789" y="218937"/>
                </a:lnTo>
                <a:lnTo>
                  <a:pt x="51328" y="233962"/>
                </a:lnTo>
                <a:lnTo>
                  <a:pt x="59564" y="236807"/>
                </a:lnTo>
                <a:lnTo>
                  <a:pt x="69024" y="238704"/>
                </a:lnTo>
                <a:lnTo>
                  <a:pt x="79297" y="239968"/>
                </a:lnTo>
                <a:lnTo>
                  <a:pt x="88529" y="243192"/>
                </a:lnTo>
                <a:lnTo>
                  <a:pt x="97064" y="247723"/>
                </a:lnTo>
                <a:lnTo>
                  <a:pt x="105136" y="253125"/>
                </a:lnTo>
                <a:lnTo>
                  <a:pt x="114486" y="257520"/>
                </a:lnTo>
                <a:lnTo>
                  <a:pt x="124688" y="261243"/>
                </a:lnTo>
                <a:lnTo>
                  <a:pt x="135457" y="264519"/>
                </a:lnTo>
                <a:lnTo>
                  <a:pt x="145813" y="268291"/>
                </a:lnTo>
                <a:lnTo>
                  <a:pt x="155891" y="272393"/>
                </a:lnTo>
                <a:lnTo>
                  <a:pt x="165786" y="276715"/>
                </a:lnTo>
                <a:lnTo>
                  <a:pt x="185245" y="285751"/>
                </a:lnTo>
                <a:lnTo>
                  <a:pt x="223609" y="304487"/>
                </a:lnTo>
                <a:lnTo>
                  <a:pt x="233155" y="308430"/>
                </a:lnTo>
                <a:lnTo>
                  <a:pt x="242694" y="311852"/>
                </a:lnTo>
                <a:lnTo>
                  <a:pt x="252229" y="314927"/>
                </a:lnTo>
                <a:lnTo>
                  <a:pt x="261761" y="319359"/>
                </a:lnTo>
                <a:lnTo>
                  <a:pt x="271289" y="324694"/>
                </a:lnTo>
                <a:lnTo>
                  <a:pt x="289550" y="336179"/>
                </a:lnTo>
                <a:lnTo>
                  <a:pt x="328029" y="361353"/>
                </a:lnTo>
                <a:lnTo>
                  <a:pt x="340433" y="370992"/>
                </a:lnTo>
                <a:lnTo>
                  <a:pt x="352030" y="380569"/>
                </a:lnTo>
                <a:lnTo>
                  <a:pt x="358458" y="385345"/>
                </a:lnTo>
                <a:lnTo>
                  <a:pt x="370360" y="394885"/>
                </a:lnTo>
                <a:lnTo>
                  <a:pt x="381524" y="408387"/>
                </a:lnTo>
                <a:lnTo>
                  <a:pt x="392408" y="422579"/>
                </a:lnTo>
                <a:lnTo>
                  <a:pt x="396562" y="430484"/>
                </a:lnTo>
                <a:lnTo>
                  <a:pt x="398408" y="436642"/>
                </a:lnTo>
                <a:lnTo>
                  <a:pt x="398107" y="439396"/>
                </a:lnTo>
                <a:lnTo>
                  <a:pt x="397112" y="442025"/>
                </a:lnTo>
                <a:lnTo>
                  <a:pt x="389812" y="455741"/>
                </a:lnTo>
                <a:lnTo>
                  <a:pt x="383054" y="465312"/>
                </a:lnTo>
                <a:lnTo>
                  <a:pt x="374149" y="472759"/>
                </a:lnTo>
                <a:lnTo>
                  <a:pt x="363047" y="480567"/>
                </a:lnTo>
                <a:lnTo>
                  <a:pt x="340868" y="494164"/>
                </a:lnTo>
                <a:lnTo>
                  <a:pt x="334348" y="498381"/>
                </a:lnTo>
                <a:lnTo>
                  <a:pt x="326824" y="502780"/>
                </a:lnTo>
                <a:lnTo>
                  <a:pt x="318634" y="507300"/>
                </a:lnTo>
                <a:lnTo>
                  <a:pt x="310000" y="511901"/>
                </a:lnTo>
                <a:lnTo>
                  <a:pt x="301861" y="515762"/>
                </a:lnTo>
                <a:lnTo>
                  <a:pt x="294055" y="519130"/>
                </a:lnTo>
                <a:lnTo>
                  <a:pt x="286469" y="522169"/>
                </a:lnTo>
                <a:lnTo>
                  <a:pt x="271691" y="527662"/>
                </a:lnTo>
                <a:lnTo>
                  <a:pt x="264417" y="530238"/>
                </a:lnTo>
                <a:lnTo>
                  <a:pt x="256391" y="531956"/>
                </a:lnTo>
                <a:lnTo>
                  <a:pt x="247866" y="533101"/>
                </a:lnTo>
                <a:lnTo>
                  <a:pt x="239009" y="533864"/>
                </a:lnTo>
                <a:lnTo>
                  <a:pt x="231516" y="534373"/>
                </a:lnTo>
                <a:lnTo>
                  <a:pt x="218956" y="534938"/>
                </a:lnTo>
                <a:lnTo>
                  <a:pt x="211798" y="535883"/>
                </a:lnTo>
                <a:lnTo>
                  <a:pt x="203850" y="537306"/>
                </a:lnTo>
                <a:lnTo>
                  <a:pt x="195376" y="539049"/>
                </a:lnTo>
                <a:lnTo>
                  <a:pt x="188140" y="539417"/>
                </a:lnTo>
                <a:lnTo>
                  <a:pt x="175865" y="537709"/>
                </a:lnTo>
                <a:lnTo>
                  <a:pt x="169576" y="536936"/>
                </a:lnTo>
                <a:lnTo>
                  <a:pt x="163003" y="536421"/>
                </a:lnTo>
                <a:lnTo>
                  <a:pt x="150142" y="535849"/>
                </a:lnTo>
                <a:lnTo>
                  <a:pt x="133976" y="535526"/>
                </a:lnTo>
                <a:lnTo>
                  <a:pt x="95117" y="535396"/>
                </a:lnTo>
                <a:lnTo>
                  <a:pt x="85574" y="533276"/>
                </a:lnTo>
                <a:lnTo>
                  <a:pt x="73394" y="529737"/>
                </a:lnTo>
                <a:lnTo>
                  <a:pt x="70306" y="529240"/>
                </a:lnTo>
                <a:lnTo>
                  <a:pt x="68247" y="528115"/>
                </a:lnTo>
                <a:lnTo>
                  <a:pt x="66875" y="526572"/>
                </a:lnTo>
                <a:lnTo>
                  <a:pt x="64129" y="52110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PenAnnotation390"/>
          <p:cNvSpPr/>
          <p:nvPr/>
        </p:nvSpPr>
        <p:spPr>
          <a:xfrm>
            <a:off x="8036718" y="2260452"/>
            <a:ext cx="107158" cy="675630"/>
          </a:xfrm>
          <a:custGeom>
            <a:avLst/>
            <a:gdLst/>
            <a:ahLst/>
            <a:cxnLst/>
            <a:rect l="0" t="0" r="0" b="0"/>
            <a:pathLst>
              <a:path w="107158" h="675630">
                <a:moveTo>
                  <a:pt x="0" y="4116"/>
                </a:moveTo>
                <a:lnTo>
                  <a:pt x="0" y="0"/>
                </a:lnTo>
                <a:lnTo>
                  <a:pt x="0" y="11494"/>
                </a:lnTo>
                <a:lnTo>
                  <a:pt x="794" y="14591"/>
                </a:lnTo>
                <a:lnTo>
                  <a:pt x="3793" y="20149"/>
                </a:lnTo>
                <a:lnTo>
                  <a:pt x="5704" y="23536"/>
                </a:lnTo>
                <a:lnTo>
                  <a:pt x="9943" y="31533"/>
                </a:lnTo>
                <a:lnTo>
                  <a:pt x="12357" y="42495"/>
                </a:lnTo>
                <a:lnTo>
                  <a:pt x="13716" y="62055"/>
                </a:lnTo>
                <a:lnTo>
                  <a:pt x="14034" y="76698"/>
                </a:lnTo>
                <a:lnTo>
                  <a:pt x="14254" y="117469"/>
                </a:lnTo>
                <a:lnTo>
                  <a:pt x="16389" y="132283"/>
                </a:lnTo>
                <a:lnTo>
                  <a:pt x="19191" y="147598"/>
                </a:lnTo>
                <a:lnTo>
                  <a:pt x="20435" y="164988"/>
                </a:lnTo>
                <a:lnTo>
                  <a:pt x="23106" y="185417"/>
                </a:lnTo>
                <a:lnTo>
                  <a:pt x="26938" y="207726"/>
                </a:lnTo>
                <a:lnTo>
                  <a:pt x="31287" y="230870"/>
                </a:lnTo>
                <a:lnTo>
                  <a:pt x="32764" y="242598"/>
                </a:lnTo>
                <a:lnTo>
                  <a:pt x="33749" y="254385"/>
                </a:lnTo>
                <a:lnTo>
                  <a:pt x="34406" y="266212"/>
                </a:lnTo>
                <a:lnTo>
                  <a:pt x="35637" y="278066"/>
                </a:lnTo>
                <a:lnTo>
                  <a:pt x="37252" y="289937"/>
                </a:lnTo>
                <a:lnTo>
                  <a:pt x="39123" y="301820"/>
                </a:lnTo>
                <a:lnTo>
                  <a:pt x="40370" y="313710"/>
                </a:lnTo>
                <a:lnTo>
                  <a:pt x="41201" y="325606"/>
                </a:lnTo>
                <a:lnTo>
                  <a:pt x="41754" y="337505"/>
                </a:lnTo>
                <a:lnTo>
                  <a:pt x="42918" y="350201"/>
                </a:lnTo>
                <a:lnTo>
                  <a:pt x="44487" y="363427"/>
                </a:lnTo>
                <a:lnTo>
                  <a:pt x="46326" y="377007"/>
                </a:lnTo>
                <a:lnTo>
                  <a:pt x="50488" y="402679"/>
                </a:lnTo>
                <a:lnTo>
                  <a:pt x="59627" y="451497"/>
                </a:lnTo>
                <a:lnTo>
                  <a:pt x="66703" y="487423"/>
                </a:lnTo>
                <a:lnTo>
                  <a:pt x="68282" y="498565"/>
                </a:lnTo>
                <a:lnTo>
                  <a:pt x="70036" y="519411"/>
                </a:lnTo>
                <a:lnTo>
                  <a:pt x="71297" y="530208"/>
                </a:lnTo>
                <a:lnTo>
                  <a:pt x="72931" y="541376"/>
                </a:lnTo>
                <a:lnTo>
                  <a:pt x="74815" y="552789"/>
                </a:lnTo>
                <a:lnTo>
                  <a:pt x="76907" y="571821"/>
                </a:lnTo>
                <a:lnTo>
                  <a:pt x="78631" y="589011"/>
                </a:lnTo>
                <a:lnTo>
                  <a:pt x="80202" y="598040"/>
                </a:lnTo>
                <a:lnTo>
                  <a:pt x="82043" y="607234"/>
                </a:lnTo>
                <a:lnTo>
                  <a:pt x="84064" y="614951"/>
                </a:lnTo>
                <a:lnTo>
                  <a:pt x="86206" y="621683"/>
                </a:lnTo>
                <a:lnTo>
                  <a:pt x="88427" y="627759"/>
                </a:lnTo>
                <a:lnTo>
                  <a:pt x="90701" y="633397"/>
                </a:lnTo>
                <a:lnTo>
                  <a:pt x="93011" y="638743"/>
                </a:lnTo>
                <a:lnTo>
                  <a:pt x="95346" y="643894"/>
                </a:lnTo>
                <a:lnTo>
                  <a:pt x="97938" y="653852"/>
                </a:lnTo>
                <a:lnTo>
                  <a:pt x="98630" y="658729"/>
                </a:lnTo>
                <a:lnTo>
                  <a:pt x="99885" y="661981"/>
                </a:lnTo>
                <a:lnTo>
                  <a:pt x="101515" y="664149"/>
                </a:lnTo>
                <a:lnTo>
                  <a:pt x="103395" y="665594"/>
                </a:lnTo>
                <a:lnTo>
                  <a:pt x="104650" y="667352"/>
                </a:lnTo>
                <a:lnTo>
                  <a:pt x="107157" y="6756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PenAnnotation391"/>
          <p:cNvSpPr/>
          <p:nvPr/>
        </p:nvSpPr>
        <p:spPr>
          <a:xfrm>
            <a:off x="8122530" y="2264568"/>
            <a:ext cx="114214" cy="682671"/>
          </a:xfrm>
          <a:custGeom>
            <a:avLst/>
            <a:gdLst/>
            <a:ahLst/>
            <a:cxnLst/>
            <a:rect l="0" t="0" r="0" b="0"/>
            <a:pathLst>
              <a:path w="114214" h="682671">
                <a:moveTo>
                  <a:pt x="7057" y="0"/>
                </a:moveTo>
                <a:lnTo>
                  <a:pt x="3264" y="0"/>
                </a:lnTo>
                <a:lnTo>
                  <a:pt x="2147" y="794"/>
                </a:lnTo>
                <a:lnTo>
                  <a:pt x="1403" y="2117"/>
                </a:lnTo>
                <a:lnTo>
                  <a:pt x="208" y="6151"/>
                </a:lnTo>
                <a:lnTo>
                  <a:pt x="0" y="10642"/>
                </a:lnTo>
                <a:lnTo>
                  <a:pt x="2069" y="16901"/>
                </a:lnTo>
                <a:lnTo>
                  <a:pt x="4840" y="24974"/>
                </a:lnTo>
                <a:lnTo>
                  <a:pt x="7194" y="39238"/>
                </a:lnTo>
                <a:lnTo>
                  <a:pt x="10558" y="51571"/>
                </a:lnTo>
                <a:lnTo>
                  <a:pt x="13121" y="71901"/>
                </a:lnTo>
                <a:lnTo>
                  <a:pt x="15838" y="85931"/>
                </a:lnTo>
                <a:lnTo>
                  <a:pt x="18897" y="100104"/>
                </a:lnTo>
                <a:lnTo>
                  <a:pt x="20257" y="114341"/>
                </a:lnTo>
                <a:lnTo>
                  <a:pt x="22978" y="132839"/>
                </a:lnTo>
                <a:lnTo>
                  <a:pt x="26040" y="153496"/>
                </a:lnTo>
                <a:lnTo>
                  <a:pt x="27400" y="173260"/>
                </a:lnTo>
                <a:lnTo>
                  <a:pt x="28556" y="183769"/>
                </a:lnTo>
                <a:lnTo>
                  <a:pt x="30121" y="194744"/>
                </a:lnTo>
                <a:lnTo>
                  <a:pt x="33977" y="217522"/>
                </a:lnTo>
                <a:lnTo>
                  <a:pt x="38336" y="240875"/>
                </a:lnTo>
                <a:lnTo>
                  <a:pt x="42918" y="262366"/>
                </a:lnTo>
                <a:lnTo>
                  <a:pt x="45252" y="272542"/>
                </a:lnTo>
                <a:lnTo>
                  <a:pt x="46808" y="283295"/>
                </a:lnTo>
                <a:lnTo>
                  <a:pt x="47846" y="294432"/>
                </a:lnTo>
                <a:lnTo>
                  <a:pt x="48537" y="305825"/>
                </a:lnTo>
                <a:lnTo>
                  <a:pt x="49792" y="317390"/>
                </a:lnTo>
                <a:lnTo>
                  <a:pt x="51422" y="329068"/>
                </a:lnTo>
                <a:lnTo>
                  <a:pt x="55349" y="352628"/>
                </a:lnTo>
                <a:lnTo>
                  <a:pt x="66676" y="411983"/>
                </a:lnTo>
                <a:lnTo>
                  <a:pt x="71390" y="433664"/>
                </a:lnTo>
                <a:lnTo>
                  <a:pt x="76130" y="454678"/>
                </a:lnTo>
                <a:lnTo>
                  <a:pt x="88023" y="512264"/>
                </a:lnTo>
                <a:lnTo>
                  <a:pt x="89609" y="523278"/>
                </a:lnTo>
                <a:lnTo>
                  <a:pt x="91372" y="543983"/>
                </a:lnTo>
                <a:lnTo>
                  <a:pt x="92155" y="563768"/>
                </a:lnTo>
                <a:lnTo>
                  <a:pt x="93297" y="582351"/>
                </a:lnTo>
                <a:lnTo>
                  <a:pt x="96451" y="598548"/>
                </a:lnTo>
                <a:lnTo>
                  <a:pt x="98382" y="613684"/>
                </a:lnTo>
                <a:lnTo>
                  <a:pt x="99468" y="633476"/>
                </a:lnTo>
                <a:lnTo>
                  <a:pt x="99620" y="639011"/>
                </a:lnTo>
                <a:lnTo>
                  <a:pt x="100516" y="643495"/>
                </a:lnTo>
                <a:lnTo>
                  <a:pt x="103628" y="650594"/>
                </a:lnTo>
                <a:lnTo>
                  <a:pt x="105540" y="658511"/>
                </a:lnTo>
                <a:lnTo>
                  <a:pt x="106980" y="676903"/>
                </a:lnTo>
                <a:lnTo>
                  <a:pt x="107804" y="677487"/>
                </a:lnTo>
                <a:lnTo>
                  <a:pt x="110835" y="678137"/>
                </a:lnTo>
                <a:lnTo>
                  <a:pt x="111961" y="679104"/>
                </a:lnTo>
                <a:lnTo>
                  <a:pt x="112712" y="680542"/>
                </a:lnTo>
                <a:lnTo>
                  <a:pt x="113212" y="682295"/>
                </a:lnTo>
                <a:lnTo>
                  <a:pt x="113546" y="682670"/>
                </a:lnTo>
                <a:lnTo>
                  <a:pt x="113768" y="682126"/>
                </a:lnTo>
                <a:lnTo>
                  <a:pt x="114213" y="67151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PenAnnotation392"/>
          <p:cNvSpPr/>
          <p:nvPr/>
        </p:nvSpPr>
        <p:spPr>
          <a:xfrm>
            <a:off x="8586787" y="2657477"/>
            <a:ext cx="114301" cy="14286"/>
          </a:xfrm>
          <a:custGeom>
            <a:avLst/>
            <a:gdLst/>
            <a:ahLst/>
            <a:cxnLst/>
            <a:rect l="0" t="0" r="0" b="0"/>
            <a:pathLst>
              <a:path w="114301" h="14286">
                <a:moveTo>
                  <a:pt x="0" y="7141"/>
                </a:moveTo>
                <a:lnTo>
                  <a:pt x="0" y="292"/>
                </a:lnTo>
                <a:lnTo>
                  <a:pt x="2116" y="128"/>
                </a:lnTo>
                <a:lnTo>
                  <a:pt x="6152" y="23"/>
                </a:lnTo>
                <a:lnTo>
                  <a:pt x="10643" y="5"/>
                </a:lnTo>
                <a:lnTo>
                  <a:pt x="12652" y="796"/>
                </a:lnTo>
                <a:lnTo>
                  <a:pt x="14784" y="2118"/>
                </a:lnTo>
                <a:lnTo>
                  <a:pt x="17001" y="3792"/>
                </a:lnTo>
                <a:lnTo>
                  <a:pt x="19271" y="4909"/>
                </a:lnTo>
                <a:lnTo>
                  <a:pt x="21579" y="5653"/>
                </a:lnTo>
                <a:lnTo>
                  <a:pt x="23910" y="6149"/>
                </a:lnTo>
                <a:lnTo>
                  <a:pt x="26259" y="6480"/>
                </a:lnTo>
                <a:lnTo>
                  <a:pt x="28618" y="6700"/>
                </a:lnTo>
                <a:lnTo>
                  <a:pt x="30986" y="6847"/>
                </a:lnTo>
                <a:lnTo>
                  <a:pt x="34151" y="6151"/>
                </a:lnTo>
                <a:lnTo>
                  <a:pt x="37848" y="4894"/>
                </a:lnTo>
                <a:lnTo>
                  <a:pt x="41901" y="3262"/>
                </a:lnTo>
                <a:lnTo>
                  <a:pt x="45396" y="2174"/>
                </a:lnTo>
                <a:lnTo>
                  <a:pt x="48520" y="1448"/>
                </a:lnTo>
                <a:lnTo>
                  <a:pt x="51397" y="965"/>
                </a:lnTo>
                <a:lnTo>
                  <a:pt x="54902" y="642"/>
                </a:lnTo>
                <a:lnTo>
                  <a:pt x="58827" y="427"/>
                </a:lnTo>
                <a:lnTo>
                  <a:pt x="66626" y="189"/>
                </a:lnTo>
                <a:lnTo>
                  <a:pt x="78101" y="35"/>
                </a:lnTo>
                <a:lnTo>
                  <a:pt x="95222" y="0"/>
                </a:lnTo>
                <a:lnTo>
                  <a:pt x="97613" y="793"/>
                </a:lnTo>
                <a:lnTo>
                  <a:pt x="100000" y="2115"/>
                </a:lnTo>
                <a:lnTo>
                  <a:pt x="102385" y="3791"/>
                </a:lnTo>
                <a:lnTo>
                  <a:pt x="104770" y="4907"/>
                </a:lnTo>
                <a:lnTo>
                  <a:pt x="107153" y="5652"/>
                </a:lnTo>
                <a:lnTo>
                  <a:pt x="109535" y="6148"/>
                </a:lnTo>
                <a:lnTo>
                  <a:pt x="111123" y="7273"/>
                </a:lnTo>
                <a:lnTo>
                  <a:pt x="112182" y="8817"/>
                </a:lnTo>
                <a:lnTo>
                  <a:pt x="114300" y="1428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PenAnnotation393"/>
          <p:cNvSpPr/>
          <p:nvPr/>
        </p:nvSpPr>
        <p:spPr>
          <a:xfrm>
            <a:off x="8601075" y="2593181"/>
            <a:ext cx="114301" cy="7145"/>
          </a:xfrm>
          <a:custGeom>
            <a:avLst/>
            <a:gdLst/>
            <a:ahLst/>
            <a:cxnLst/>
            <a:rect l="0" t="0" r="0" b="0"/>
            <a:pathLst>
              <a:path w="114301" h="7145">
                <a:moveTo>
                  <a:pt x="0" y="7144"/>
                </a:moveTo>
                <a:lnTo>
                  <a:pt x="0" y="3028"/>
                </a:lnTo>
                <a:lnTo>
                  <a:pt x="0" y="4785"/>
                </a:lnTo>
                <a:lnTo>
                  <a:pt x="793" y="5571"/>
                </a:lnTo>
                <a:lnTo>
                  <a:pt x="2116" y="6095"/>
                </a:lnTo>
                <a:lnTo>
                  <a:pt x="6151" y="6936"/>
                </a:lnTo>
                <a:lnTo>
                  <a:pt x="8818" y="7051"/>
                </a:lnTo>
                <a:lnTo>
                  <a:pt x="17000" y="7125"/>
                </a:lnTo>
                <a:lnTo>
                  <a:pt x="20064" y="6338"/>
                </a:lnTo>
                <a:lnTo>
                  <a:pt x="23694" y="5019"/>
                </a:lnTo>
                <a:lnTo>
                  <a:pt x="27702" y="3346"/>
                </a:lnTo>
                <a:lnTo>
                  <a:pt x="31168" y="2230"/>
                </a:lnTo>
                <a:lnTo>
                  <a:pt x="34273" y="1487"/>
                </a:lnTo>
                <a:lnTo>
                  <a:pt x="37136" y="991"/>
                </a:lnTo>
                <a:lnTo>
                  <a:pt x="40632" y="661"/>
                </a:lnTo>
                <a:lnTo>
                  <a:pt x="44550" y="440"/>
                </a:lnTo>
                <a:lnTo>
                  <a:pt x="52344" y="195"/>
                </a:lnTo>
                <a:lnTo>
                  <a:pt x="61988" y="58"/>
                </a:lnTo>
                <a:lnTo>
                  <a:pt x="79874" y="7"/>
                </a:lnTo>
                <a:lnTo>
                  <a:pt x="82618" y="799"/>
                </a:lnTo>
                <a:lnTo>
                  <a:pt x="85242" y="2120"/>
                </a:lnTo>
                <a:lnTo>
                  <a:pt x="87783" y="3794"/>
                </a:lnTo>
                <a:lnTo>
                  <a:pt x="91066" y="4911"/>
                </a:lnTo>
                <a:lnTo>
                  <a:pt x="94842" y="5655"/>
                </a:lnTo>
                <a:lnTo>
                  <a:pt x="98946" y="6151"/>
                </a:lnTo>
                <a:lnTo>
                  <a:pt x="102476" y="6482"/>
                </a:lnTo>
                <a:lnTo>
                  <a:pt x="105623" y="6702"/>
                </a:lnTo>
                <a:lnTo>
                  <a:pt x="112586" y="7056"/>
                </a:lnTo>
                <a:lnTo>
                  <a:pt x="113157" y="6292"/>
                </a:lnTo>
                <a:lnTo>
                  <a:pt x="113538" y="4988"/>
                </a:lnTo>
                <a:lnTo>
                  <a:pt x="11430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PenAnnotation394"/>
          <p:cNvSpPr/>
          <p:nvPr/>
        </p:nvSpPr>
        <p:spPr>
          <a:xfrm>
            <a:off x="7186612" y="3093946"/>
            <a:ext cx="314326" cy="291735"/>
          </a:xfrm>
          <a:custGeom>
            <a:avLst/>
            <a:gdLst/>
            <a:ahLst/>
            <a:cxnLst/>
            <a:rect l="0" t="0" r="0" b="0"/>
            <a:pathLst>
              <a:path w="314326" h="291735">
                <a:moveTo>
                  <a:pt x="0" y="99310"/>
                </a:moveTo>
                <a:lnTo>
                  <a:pt x="6151" y="105461"/>
                </a:lnTo>
                <a:lnTo>
                  <a:pt x="6850" y="113744"/>
                </a:lnTo>
                <a:lnTo>
                  <a:pt x="7741" y="116870"/>
                </a:lnTo>
                <a:lnTo>
                  <a:pt x="12789" y="125856"/>
                </a:lnTo>
                <a:lnTo>
                  <a:pt x="17061" y="133862"/>
                </a:lnTo>
                <a:lnTo>
                  <a:pt x="19490" y="142712"/>
                </a:lnTo>
                <a:lnTo>
                  <a:pt x="20136" y="147295"/>
                </a:lnTo>
                <a:lnTo>
                  <a:pt x="21362" y="151937"/>
                </a:lnTo>
                <a:lnTo>
                  <a:pt x="22972" y="156620"/>
                </a:lnTo>
                <a:lnTo>
                  <a:pt x="24840" y="161329"/>
                </a:lnTo>
                <a:lnTo>
                  <a:pt x="26085" y="166850"/>
                </a:lnTo>
                <a:lnTo>
                  <a:pt x="26915" y="172911"/>
                </a:lnTo>
                <a:lnTo>
                  <a:pt x="27468" y="179334"/>
                </a:lnTo>
                <a:lnTo>
                  <a:pt x="27837" y="185997"/>
                </a:lnTo>
                <a:lnTo>
                  <a:pt x="28247" y="199750"/>
                </a:lnTo>
                <a:lnTo>
                  <a:pt x="29150" y="205958"/>
                </a:lnTo>
                <a:lnTo>
                  <a:pt x="30545" y="211683"/>
                </a:lnTo>
                <a:lnTo>
                  <a:pt x="32270" y="217088"/>
                </a:lnTo>
                <a:lnTo>
                  <a:pt x="32626" y="223072"/>
                </a:lnTo>
                <a:lnTo>
                  <a:pt x="32069" y="229443"/>
                </a:lnTo>
                <a:lnTo>
                  <a:pt x="30904" y="236072"/>
                </a:lnTo>
                <a:lnTo>
                  <a:pt x="30128" y="242078"/>
                </a:lnTo>
                <a:lnTo>
                  <a:pt x="29611" y="247670"/>
                </a:lnTo>
                <a:lnTo>
                  <a:pt x="29266" y="252985"/>
                </a:lnTo>
                <a:lnTo>
                  <a:pt x="29035" y="258116"/>
                </a:lnTo>
                <a:lnTo>
                  <a:pt x="28711" y="272129"/>
                </a:lnTo>
                <a:lnTo>
                  <a:pt x="28577" y="291734"/>
                </a:lnTo>
                <a:lnTo>
                  <a:pt x="28575" y="277745"/>
                </a:lnTo>
                <a:lnTo>
                  <a:pt x="26459" y="269631"/>
                </a:lnTo>
                <a:lnTo>
                  <a:pt x="24782" y="265245"/>
                </a:lnTo>
                <a:lnTo>
                  <a:pt x="20804" y="254021"/>
                </a:lnTo>
                <a:lnTo>
                  <a:pt x="18632" y="247694"/>
                </a:lnTo>
                <a:lnTo>
                  <a:pt x="17184" y="240302"/>
                </a:lnTo>
                <a:lnTo>
                  <a:pt x="16218" y="232198"/>
                </a:lnTo>
                <a:lnTo>
                  <a:pt x="15574" y="223621"/>
                </a:lnTo>
                <a:lnTo>
                  <a:pt x="15146" y="213934"/>
                </a:lnTo>
                <a:lnTo>
                  <a:pt x="14669" y="192587"/>
                </a:lnTo>
                <a:lnTo>
                  <a:pt x="14401" y="162049"/>
                </a:lnTo>
                <a:lnTo>
                  <a:pt x="15157" y="151455"/>
                </a:lnTo>
                <a:lnTo>
                  <a:pt x="16455" y="140423"/>
                </a:lnTo>
                <a:lnTo>
                  <a:pt x="18114" y="129100"/>
                </a:lnTo>
                <a:lnTo>
                  <a:pt x="20014" y="119170"/>
                </a:lnTo>
                <a:lnTo>
                  <a:pt x="22074" y="110169"/>
                </a:lnTo>
                <a:lnTo>
                  <a:pt x="24241" y="101787"/>
                </a:lnTo>
                <a:lnTo>
                  <a:pt x="27273" y="93817"/>
                </a:lnTo>
                <a:lnTo>
                  <a:pt x="30882" y="86123"/>
                </a:lnTo>
                <a:lnTo>
                  <a:pt x="34875" y="78612"/>
                </a:lnTo>
                <a:lnTo>
                  <a:pt x="39126" y="71224"/>
                </a:lnTo>
                <a:lnTo>
                  <a:pt x="43546" y="63917"/>
                </a:lnTo>
                <a:lnTo>
                  <a:pt x="48081" y="56665"/>
                </a:lnTo>
                <a:lnTo>
                  <a:pt x="53485" y="50242"/>
                </a:lnTo>
                <a:lnTo>
                  <a:pt x="59469" y="44373"/>
                </a:lnTo>
                <a:lnTo>
                  <a:pt x="65840" y="38873"/>
                </a:lnTo>
                <a:lnTo>
                  <a:pt x="71675" y="34412"/>
                </a:lnTo>
                <a:lnTo>
                  <a:pt x="77152" y="30645"/>
                </a:lnTo>
                <a:lnTo>
                  <a:pt x="82391" y="27339"/>
                </a:lnTo>
                <a:lnTo>
                  <a:pt x="88265" y="25136"/>
                </a:lnTo>
                <a:lnTo>
                  <a:pt x="94562" y="23667"/>
                </a:lnTo>
                <a:lnTo>
                  <a:pt x="101141" y="22687"/>
                </a:lnTo>
                <a:lnTo>
                  <a:pt x="107115" y="22828"/>
                </a:lnTo>
                <a:lnTo>
                  <a:pt x="112685" y="23716"/>
                </a:lnTo>
                <a:lnTo>
                  <a:pt x="122313" y="26819"/>
                </a:lnTo>
                <a:lnTo>
                  <a:pt x="129239" y="30844"/>
                </a:lnTo>
                <a:lnTo>
                  <a:pt x="134962" y="37395"/>
                </a:lnTo>
                <a:lnTo>
                  <a:pt x="148897" y="58328"/>
                </a:lnTo>
                <a:lnTo>
                  <a:pt x="151652" y="64051"/>
                </a:lnTo>
                <a:lnTo>
                  <a:pt x="153488" y="69454"/>
                </a:lnTo>
                <a:lnTo>
                  <a:pt x="154714" y="74644"/>
                </a:lnTo>
                <a:lnTo>
                  <a:pt x="156324" y="80484"/>
                </a:lnTo>
                <a:lnTo>
                  <a:pt x="160230" y="93324"/>
                </a:lnTo>
                <a:lnTo>
                  <a:pt x="161588" y="100082"/>
                </a:lnTo>
                <a:lnTo>
                  <a:pt x="162494" y="106968"/>
                </a:lnTo>
                <a:lnTo>
                  <a:pt x="163099" y="113940"/>
                </a:lnTo>
                <a:lnTo>
                  <a:pt x="162708" y="120176"/>
                </a:lnTo>
                <a:lnTo>
                  <a:pt x="161653" y="125921"/>
                </a:lnTo>
                <a:lnTo>
                  <a:pt x="160156" y="131338"/>
                </a:lnTo>
                <a:lnTo>
                  <a:pt x="158364" y="136537"/>
                </a:lnTo>
                <a:lnTo>
                  <a:pt x="156377" y="141590"/>
                </a:lnTo>
                <a:lnTo>
                  <a:pt x="152844" y="150645"/>
                </a:lnTo>
                <a:lnTo>
                  <a:pt x="151274" y="157315"/>
                </a:lnTo>
                <a:lnTo>
                  <a:pt x="150062" y="159411"/>
                </a:lnTo>
                <a:lnTo>
                  <a:pt x="148461" y="160809"/>
                </a:lnTo>
                <a:lnTo>
                  <a:pt x="143202" y="163440"/>
                </a:lnTo>
                <a:lnTo>
                  <a:pt x="142972" y="159763"/>
                </a:lnTo>
                <a:lnTo>
                  <a:pt x="145035" y="151578"/>
                </a:lnTo>
                <a:lnTo>
                  <a:pt x="146696" y="146062"/>
                </a:lnTo>
                <a:lnTo>
                  <a:pt x="147803" y="140796"/>
                </a:lnTo>
                <a:lnTo>
                  <a:pt x="148542" y="135699"/>
                </a:lnTo>
                <a:lnTo>
                  <a:pt x="149034" y="130713"/>
                </a:lnTo>
                <a:lnTo>
                  <a:pt x="150950" y="123420"/>
                </a:lnTo>
                <a:lnTo>
                  <a:pt x="153815" y="114590"/>
                </a:lnTo>
                <a:lnTo>
                  <a:pt x="157311" y="104734"/>
                </a:lnTo>
                <a:lnTo>
                  <a:pt x="160437" y="94988"/>
                </a:lnTo>
                <a:lnTo>
                  <a:pt x="163315" y="85316"/>
                </a:lnTo>
                <a:lnTo>
                  <a:pt x="166026" y="75693"/>
                </a:lnTo>
                <a:lnTo>
                  <a:pt x="169421" y="66103"/>
                </a:lnTo>
                <a:lnTo>
                  <a:pt x="173272" y="56534"/>
                </a:lnTo>
                <a:lnTo>
                  <a:pt x="177428" y="46980"/>
                </a:lnTo>
                <a:lnTo>
                  <a:pt x="181786" y="38230"/>
                </a:lnTo>
                <a:lnTo>
                  <a:pt x="186277" y="30015"/>
                </a:lnTo>
                <a:lnTo>
                  <a:pt x="190860" y="22157"/>
                </a:lnTo>
                <a:lnTo>
                  <a:pt x="196297" y="16125"/>
                </a:lnTo>
                <a:lnTo>
                  <a:pt x="202302" y="11309"/>
                </a:lnTo>
                <a:lnTo>
                  <a:pt x="208687" y="7305"/>
                </a:lnTo>
                <a:lnTo>
                  <a:pt x="215324" y="4636"/>
                </a:lnTo>
                <a:lnTo>
                  <a:pt x="222131" y="2857"/>
                </a:lnTo>
                <a:lnTo>
                  <a:pt x="229050" y="1670"/>
                </a:lnTo>
                <a:lnTo>
                  <a:pt x="235250" y="879"/>
                </a:lnTo>
                <a:lnTo>
                  <a:pt x="240971" y="352"/>
                </a:lnTo>
                <a:lnTo>
                  <a:pt x="246373" y="0"/>
                </a:lnTo>
                <a:lnTo>
                  <a:pt x="251561" y="560"/>
                </a:lnTo>
                <a:lnTo>
                  <a:pt x="256608" y="1727"/>
                </a:lnTo>
                <a:lnTo>
                  <a:pt x="265654" y="5140"/>
                </a:lnTo>
                <a:lnTo>
                  <a:pt x="272321" y="9302"/>
                </a:lnTo>
                <a:lnTo>
                  <a:pt x="280046" y="18031"/>
                </a:lnTo>
                <a:lnTo>
                  <a:pt x="284328" y="23693"/>
                </a:lnTo>
                <a:lnTo>
                  <a:pt x="287977" y="29055"/>
                </a:lnTo>
                <a:lnTo>
                  <a:pt x="291204" y="34217"/>
                </a:lnTo>
                <a:lnTo>
                  <a:pt x="294149" y="39246"/>
                </a:lnTo>
                <a:lnTo>
                  <a:pt x="296111" y="45773"/>
                </a:lnTo>
                <a:lnTo>
                  <a:pt x="297421" y="53300"/>
                </a:lnTo>
                <a:lnTo>
                  <a:pt x="298293" y="61493"/>
                </a:lnTo>
                <a:lnTo>
                  <a:pt x="299668" y="70130"/>
                </a:lnTo>
                <a:lnTo>
                  <a:pt x="301379" y="79063"/>
                </a:lnTo>
                <a:lnTo>
                  <a:pt x="303313" y="88193"/>
                </a:lnTo>
                <a:lnTo>
                  <a:pt x="303808" y="97455"/>
                </a:lnTo>
                <a:lnTo>
                  <a:pt x="303345" y="106804"/>
                </a:lnTo>
                <a:lnTo>
                  <a:pt x="302243" y="116212"/>
                </a:lnTo>
                <a:lnTo>
                  <a:pt x="301508" y="125659"/>
                </a:lnTo>
                <a:lnTo>
                  <a:pt x="301017" y="135133"/>
                </a:lnTo>
                <a:lnTo>
                  <a:pt x="300472" y="154125"/>
                </a:lnTo>
                <a:lnTo>
                  <a:pt x="300095" y="197917"/>
                </a:lnTo>
                <a:lnTo>
                  <a:pt x="300869" y="205529"/>
                </a:lnTo>
                <a:lnTo>
                  <a:pt x="302180" y="212985"/>
                </a:lnTo>
                <a:lnTo>
                  <a:pt x="303847" y="220337"/>
                </a:lnTo>
                <a:lnTo>
                  <a:pt x="304958" y="227620"/>
                </a:lnTo>
                <a:lnTo>
                  <a:pt x="305700" y="234856"/>
                </a:lnTo>
                <a:lnTo>
                  <a:pt x="306193" y="242062"/>
                </a:lnTo>
                <a:lnTo>
                  <a:pt x="306743" y="254301"/>
                </a:lnTo>
                <a:lnTo>
                  <a:pt x="306889" y="259787"/>
                </a:lnTo>
                <a:lnTo>
                  <a:pt x="307780" y="264238"/>
                </a:lnTo>
                <a:lnTo>
                  <a:pt x="310887" y="271301"/>
                </a:lnTo>
                <a:lnTo>
                  <a:pt x="313306" y="275947"/>
                </a:lnTo>
                <a:lnTo>
                  <a:pt x="313872" y="279151"/>
                </a:lnTo>
                <a:lnTo>
                  <a:pt x="314325" y="28504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PenAnnotation395"/>
          <p:cNvSpPr/>
          <p:nvPr/>
        </p:nvSpPr>
        <p:spPr>
          <a:xfrm>
            <a:off x="7515376" y="3157537"/>
            <a:ext cx="99521" cy="206738"/>
          </a:xfrm>
          <a:custGeom>
            <a:avLst/>
            <a:gdLst/>
            <a:ahLst/>
            <a:cxnLst/>
            <a:rect l="0" t="0" r="0" b="0"/>
            <a:pathLst>
              <a:path w="99521" h="206738">
                <a:moveTo>
                  <a:pt x="64142" y="0"/>
                </a:moveTo>
                <a:lnTo>
                  <a:pt x="60349" y="3792"/>
                </a:lnTo>
                <a:lnTo>
                  <a:pt x="59232" y="5703"/>
                </a:lnTo>
                <a:lnTo>
                  <a:pt x="57991" y="9943"/>
                </a:lnTo>
                <a:lnTo>
                  <a:pt x="56867" y="11391"/>
                </a:lnTo>
                <a:lnTo>
                  <a:pt x="55323" y="12357"/>
                </a:lnTo>
                <a:lnTo>
                  <a:pt x="53501" y="13000"/>
                </a:lnTo>
                <a:lnTo>
                  <a:pt x="51492" y="15017"/>
                </a:lnTo>
                <a:lnTo>
                  <a:pt x="49359" y="17949"/>
                </a:lnTo>
                <a:lnTo>
                  <a:pt x="47143" y="21491"/>
                </a:lnTo>
                <a:lnTo>
                  <a:pt x="44078" y="25440"/>
                </a:lnTo>
                <a:lnTo>
                  <a:pt x="40448" y="29660"/>
                </a:lnTo>
                <a:lnTo>
                  <a:pt x="36439" y="34061"/>
                </a:lnTo>
                <a:lnTo>
                  <a:pt x="32974" y="38582"/>
                </a:lnTo>
                <a:lnTo>
                  <a:pt x="29869" y="43184"/>
                </a:lnTo>
                <a:lnTo>
                  <a:pt x="27007" y="47839"/>
                </a:lnTo>
                <a:lnTo>
                  <a:pt x="23511" y="54118"/>
                </a:lnTo>
                <a:lnTo>
                  <a:pt x="15392" y="69561"/>
                </a:lnTo>
                <a:lnTo>
                  <a:pt x="11798" y="77330"/>
                </a:lnTo>
                <a:lnTo>
                  <a:pt x="8609" y="84891"/>
                </a:lnTo>
                <a:lnTo>
                  <a:pt x="5688" y="92313"/>
                </a:lnTo>
                <a:lnTo>
                  <a:pt x="3742" y="99642"/>
                </a:lnTo>
                <a:lnTo>
                  <a:pt x="2444" y="106909"/>
                </a:lnTo>
                <a:lnTo>
                  <a:pt x="1579" y="114135"/>
                </a:lnTo>
                <a:lnTo>
                  <a:pt x="1002" y="121334"/>
                </a:lnTo>
                <a:lnTo>
                  <a:pt x="617" y="128514"/>
                </a:lnTo>
                <a:lnTo>
                  <a:pt x="190" y="142842"/>
                </a:lnTo>
                <a:lnTo>
                  <a:pt x="0" y="157148"/>
                </a:lnTo>
                <a:lnTo>
                  <a:pt x="743" y="163503"/>
                </a:lnTo>
                <a:lnTo>
                  <a:pt x="2033" y="169327"/>
                </a:lnTo>
                <a:lnTo>
                  <a:pt x="3686" y="174797"/>
                </a:lnTo>
                <a:lnTo>
                  <a:pt x="5582" y="179238"/>
                </a:lnTo>
                <a:lnTo>
                  <a:pt x="7639" y="182992"/>
                </a:lnTo>
                <a:lnTo>
                  <a:pt x="9805" y="186288"/>
                </a:lnTo>
                <a:lnTo>
                  <a:pt x="12042" y="189280"/>
                </a:lnTo>
                <a:lnTo>
                  <a:pt x="14328" y="192068"/>
                </a:lnTo>
                <a:lnTo>
                  <a:pt x="16645" y="194720"/>
                </a:lnTo>
                <a:lnTo>
                  <a:pt x="19778" y="197282"/>
                </a:lnTo>
                <a:lnTo>
                  <a:pt x="23453" y="199784"/>
                </a:lnTo>
                <a:lnTo>
                  <a:pt x="27491" y="202246"/>
                </a:lnTo>
                <a:lnTo>
                  <a:pt x="31771" y="203887"/>
                </a:lnTo>
                <a:lnTo>
                  <a:pt x="36211" y="204981"/>
                </a:lnTo>
                <a:lnTo>
                  <a:pt x="40759" y="205710"/>
                </a:lnTo>
                <a:lnTo>
                  <a:pt x="44585" y="206196"/>
                </a:lnTo>
                <a:lnTo>
                  <a:pt x="47929" y="206520"/>
                </a:lnTo>
                <a:lnTo>
                  <a:pt x="50952" y="206737"/>
                </a:lnTo>
                <a:lnTo>
                  <a:pt x="54555" y="206087"/>
                </a:lnTo>
                <a:lnTo>
                  <a:pt x="58545" y="204860"/>
                </a:lnTo>
                <a:lnTo>
                  <a:pt x="62792" y="203248"/>
                </a:lnTo>
                <a:lnTo>
                  <a:pt x="67211" y="202174"/>
                </a:lnTo>
                <a:lnTo>
                  <a:pt x="71745" y="201457"/>
                </a:lnTo>
                <a:lnTo>
                  <a:pt x="76354" y="200980"/>
                </a:lnTo>
                <a:lnTo>
                  <a:pt x="80221" y="199074"/>
                </a:lnTo>
                <a:lnTo>
                  <a:pt x="83593" y="196216"/>
                </a:lnTo>
                <a:lnTo>
                  <a:pt x="86635" y="192724"/>
                </a:lnTo>
                <a:lnTo>
                  <a:pt x="88662" y="189601"/>
                </a:lnTo>
                <a:lnTo>
                  <a:pt x="90915" y="184015"/>
                </a:lnTo>
                <a:lnTo>
                  <a:pt x="95975" y="168823"/>
                </a:lnTo>
                <a:lnTo>
                  <a:pt x="97271" y="163349"/>
                </a:lnTo>
                <a:lnTo>
                  <a:pt x="98134" y="158112"/>
                </a:lnTo>
                <a:lnTo>
                  <a:pt x="98710" y="153033"/>
                </a:lnTo>
                <a:lnTo>
                  <a:pt x="99094" y="147266"/>
                </a:lnTo>
                <a:lnTo>
                  <a:pt x="99349" y="141039"/>
                </a:lnTo>
                <a:lnTo>
                  <a:pt x="99520" y="134508"/>
                </a:lnTo>
                <a:lnTo>
                  <a:pt x="98840" y="127772"/>
                </a:lnTo>
                <a:lnTo>
                  <a:pt x="97593" y="120900"/>
                </a:lnTo>
                <a:lnTo>
                  <a:pt x="95967" y="113938"/>
                </a:lnTo>
                <a:lnTo>
                  <a:pt x="94885" y="107708"/>
                </a:lnTo>
                <a:lnTo>
                  <a:pt x="94162" y="101968"/>
                </a:lnTo>
                <a:lnTo>
                  <a:pt x="93681" y="96554"/>
                </a:lnTo>
                <a:lnTo>
                  <a:pt x="92565" y="90563"/>
                </a:lnTo>
                <a:lnTo>
                  <a:pt x="91029" y="84188"/>
                </a:lnTo>
                <a:lnTo>
                  <a:pt x="89210" y="77557"/>
                </a:lnTo>
                <a:lnTo>
                  <a:pt x="87204" y="72342"/>
                </a:lnTo>
                <a:lnTo>
                  <a:pt x="85074" y="68072"/>
                </a:lnTo>
                <a:lnTo>
                  <a:pt x="82859" y="64431"/>
                </a:lnTo>
                <a:lnTo>
                  <a:pt x="80589" y="61210"/>
                </a:lnTo>
                <a:lnTo>
                  <a:pt x="78282" y="58270"/>
                </a:lnTo>
                <a:lnTo>
                  <a:pt x="75949" y="55515"/>
                </a:lnTo>
                <a:lnTo>
                  <a:pt x="73601" y="52091"/>
                </a:lnTo>
                <a:lnTo>
                  <a:pt x="71243" y="48221"/>
                </a:lnTo>
                <a:lnTo>
                  <a:pt x="68875" y="44054"/>
                </a:lnTo>
                <a:lnTo>
                  <a:pt x="66503" y="40482"/>
                </a:lnTo>
                <a:lnTo>
                  <a:pt x="64129" y="37306"/>
                </a:lnTo>
                <a:lnTo>
                  <a:pt x="56999" y="2857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PenAnnotation396"/>
          <p:cNvSpPr/>
          <p:nvPr/>
        </p:nvSpPr>
        <p:spPr>
          <a:xfrm>
            <a:off x="7637788" y="3028950"/>
            <a:ext cx="106038" cy="328515"/>
          </a:xfrm>
          <a:custGeom>
            <a:avLst/>
            <a:gdLst/>
            <a:ahLst/>
            <a:cxnLst/>
            <a:rect l="0" t="0" r="0" b="0"/>
            <a:pathLst>
              <a:path w="106038" h="328515">
                <a:moveTo>
                  <a:pt x="20312" y="0"/>
                </a:moveTo>
                <a:lnTo>
                  <a:pt x="30954" y="10641"/>
                </a:lnTo>
                <a:lnTo>
                  <a:pt x="32963" y="13444"/>
                </a:lnTo>
                <a:lnTo>
                  <a:pt x="35096" y="16900"/>
                </a:lnTo>
                <a:lnTo>
                  <a:pt x="37312" y="20792"/>
                </a:lnTo>
                <a:lnTo>
                  <a:pt x="39774" y="29349"/>
                </a:lnTo>
                <a:lnTo>
                  <a:pt x="40867" y="39237"/>
                </a:lnTo>
                <a:lnTo>
                  <a:pt x="41159" y="45208"/>
                </a:lnTo>
                <a:lnTo>
                  <a:pt x="41354" y="51570"/>
                </a:lnTo>
                <a:lnTo>
                  <a:pt x="42278" y="58192"/>
                </a:lnTo>
                <a:lnTo>
                  <a:pt x="43687" y="64989"/>
                </a:lnTo>
                <a:lnTo>
                  <a:pt x="45420" y="71901"/>
                </a:lnTo>
                <a:lnTo>
                  <a:pt x="46576" y="79683"/>
                </a:lnTo>
                <a:lnTo>
                  <a:pt x="47346" y="88047"/>
                </a:lnTo>
                <a:lnTo>
                  <a:pt x="47860" y="96798"/>
                </a:lnTo>
                <a:lnTo>
                  <a:pt x="48996" y="105807"/>
                </a:lnTo>
                <a:lnTo>
                  <a:pt x="50547" y="114988"/>
                </a:lnTo>
                <a:lnTo>
                  <a:pt x="52375" y="124283"/>
                </a:lnTo>
                <a:lnTo>
                  <a:pt x="56522" y="143079"/>
                </a:lnTo>
                <a:lnTo>
                  <a:pt x="58739" y="152535"/>
                </a:lnTo>
                <a:lnTo>
                  <a:pt x="60218" y="162015"/>
                </a:lnTo>
                <a:lnTo>
                  <a:pt x="61204" y="171510"/>
                </a:lnTo>
                <a:lnTo>
                  <a:pt x="61861" y="181015"/>
                </a:lnTo>
                <a:lnTo>
                  <a:pt x="63886" y="188939"/>
                </a:lnTo>
                <a:lnTo>
                  <a:pt x="66823" y="195809"/>
                </a:lnTo>
                <a:lnTo>
                  <a:pt x="70369" y="201977"/>
                </a:lnTo>
                <a:lnTo>
                  <a:pt x="72733" y="208470"/>
                </a:lnTo>
                <a:lnTo>
                  <a:pt x="74310" y="215180"/>
                </a:lnTo>
                <a:lnTo>
                  <a:pt x="75361" y="222034"/>
                </a:lnTo>
                <a:lnTo>
                  <a:pt x="76855" y="228985"/>
                </a:lnTo>
                <a:lnTo>
                  <a:pt x="78645" y="236001"/>
                </a:lnTo>
                <a:lnTo>
                  <a:pt x="80631" y="243058"/>
                </a:lnTo>
                <a:lnTo>
                  <a:pt x="81956" y="249351"/>
                </a:lnTo>
                <a:lnTo>
                  <a:pt x="82839" y="255134"/>
                </a:lnTo>
                <a:lnTo>
                  <a:pt x="83428" y="260577"/>
                </a:lnTo>
                <a:lnTo>
                  <a:pt x="84614" y="265793"/>
                </a:lnTo>
                <a:lnTo>
                  <a:pt x="86198" y="270857"/>
                </a:lnTo>
                <a:lnTo>
                  <a:pt x="89282" y="279925"/>
                </a:lnTo>
                <a:lnTo>
                  <a:pt x="91018" y="289492"/>
                </a:lnTo>
                <a:lnTo>
                  <a:pt x="91425" y="294821"/>
                </a:lnTo>
                <a:lnTo>
                  <a:pt x="92326" y="297353"/>
                </a:lnTo>
                <a:lnTo>
                  <a:pt x="95446" y="302284"/>
                </a:lnTo>
                <a:lnTo>
                  <a:pt x="97872" y="305730"/>
                </a:lnTo>
                <a:lnTo>
                  <a:pt x="96322" y="304419"/>
                </a:lnTo>
                <a:lnTo>
                  <a:pt x="94798" y="302959"/>
                </a:lnTo>
                <a:lnTo>
                  <a:pt x="93781" y="301191"/>
                </a:lnTo>
                <a:lnTo>
                  <a:pt x="92653" y="297110"/>
                </a:lnTo>
                <a:lnTo>
                  <a:pt x="92151" y="290534"/>
                </a:lnTo>
                <a:lnTo>
                  <a:pt x="92016" y="286558"/>
                </a:lnTo>
                <a:lnTo>
                  <a:pt x="89751" y="277907"/>
                </a:lnTo>
                <a:lnTo>
                  <a:pt x="86893" y="268770"/>
                </a:lnTo>
                <a:lnTo>
                  <a:pt x="85622" y="259418"/>
                </a:lnTo>
                <a:lnTo>
                  <a:pt x="82940" y="249970"/>
                </a:lnTo>
                <a:lnTo>
                  <a:pt x="81115" y="245228"/>
                </a:lnTo>
                <a:lnTo>
                  <a:pt x="79102" y="242066"/>
                </a:lnTo>
                <a:lnTo>
                  <a:pt x="76968" y="239958"/>
                </a:lnTo>
                <a:lnTo>
                  <a:pt x="74752" y="238554"/>
                </a:lnTo>
                <a:lnTo>
                  <a:pt x="72480" y="236823"/>
                </a:lnTo>
                <a:lnTo>
                  <a:pt x="70172" y="234875"/>
                </a:lnTo>
                <a:lnTo>
                  <a:pt x="67840" y="232784"/>
                </a:lnTo>
                <a:lnTo>
                  <a:pt x="65490" y="231389"/>
                </a:lnTo>
                <a:lnTo>
                  <a:pt x="63131" y="230459"/>
                </a:lnTo>
                <a:lnTo>
                  <a:pt x="60763" y="229839"/>
                </a:lnTo>
                <a:lnTo>
                  <a:pt x="57598" y="229426"/>
                </a:lnTo>
                <a:lnTo>
                  <a:pt x="53901" y="229151"/>
                </a:lnTo>
                <a:lnTo>
                  <a:pt x="49848" y="228967"/>
                </a:lnTo>
                <a:lnTo>
                  <a:pt x="45559" y="229638"/>
                </a:lnTo>
                <a:lnTo>
                  <a:pt x="41113" y="230880"/>
                </a:lnTo>
                <a:lnTo>
                  <a:pt x="36559" y="232501"/>
                </a:lnTo>
                <a:lnTo>
                  <a:pt x="32731" y="233582"/>
                </a:lnTo>
                <a:lnTo>
                  <a:pt x="29385" y="234302"/>
                </a:lnTo>
                <a:lnTo>
                  <a:pt x="26361" y="234783"/>
                </a:lnTo>
                <a:lnTo>
                  <a:pt x="23550" y="235896"/>
                </a:lnTo>
                <a:lnTo>
                  <a:pt x="20884" y="237433"/>
                </a:lnTo>
                <a:lnTo>
                  <a:pt x="18312" y="239251"/>
                </a:lnTo>
                <a:lnTo>
                  <a:pt x="15803" y="242051"/>
                </a:lnTo>
                <a:lnTo>
                  <a:pt x="13338" y="245504"/>
                </a:lnTo>
                <a:lnTo>
                  <a:pt x="10900" y="249394"/>
                </a:lnTo>
                <a:lnTo>
                  <a:pt x="8191" y="257950"/>
                </a:lnTo>
                <a:lnTo>
                  <a:pt x="6193" y="267044"/>
                </a:lnTo>
                <a:lnTo>
                  <a:pt x="4550" y="271692"/>
                </a:lnTo>
                <a:lnTo>
                  <a:pt x="1400" y="281089"/>
                </a:lnTo>
                <a:lnTo>
                  <a:pt x="0" y="290557"/>
                </a:lnTo>
                <a:lnTo>
                  <a:pt x="420" y="294511"/>
                </a:lnTo>
                <a:lnTo>
                  <a:pt x="1495" y="297941"/>
                </a:lnTo>
                <a:lnTo>
                  <a:pt x="4012" y="303868"/>
                </a:lnTo>
                <a:lnTo>
                  <a:pt x="5129" y="309148"/>
                </a:lnTo>
                <a:lnTo>
                  <a:pt x="7015" y="311667"/>
                </a:lnTo>
                <a:lnTo>
                  <a:pt x="9860" y="314140"/>
                </a:lnTo>
                <a:lnTo>
                  <a:pt x="13344" y="316583"/>
                </a:lnTo>
                <a:lnTo>
                  <a:pt x="16461" y="318211"/>
                </a:lnTo>
                <a:lnTo>
                  <a:pt x="19332" y="319297"/>
                </a:lnTo>
                <a:lnTo>
                  <a:pt x="22040" y="320021"/>
                </a:lnTo>
                <a:lnTo>
                  <a:pt x="25432" y="321297"/>
                </a:lnTo>
                <a:lnTo>
                  <a:pt x="29281" y="322941"/>
                </a:lnTo>
                <a:lnTo>
                  <a:pt x="33436" y="324832"/>
                </a:lnTo>
                <a:lnTo>
                  <a:pt x="37792" y="326092"/>
                </a:lnTo>
                <a:lnTo>
                  <a:pt x="42285" y="326932"/>
                </a:lnTo>
                <a:lnTo>
                  <a:pt x="46866" y="327492"/>
                </a:lnTo>
                <a:lnTo>
                  <a:pt x="51508" y="327865"/>
                </a:lnTo>
                <a:lnTo>
                  <a:pt x="56191" y="328114"/>
                </a:lnTo>
                <a:lnTo>
                  <a:pt x="65627" y="328391"/>
                </a:lnTo>
                <a:lnTo>
                  <a:pt x="75112" y="328514"/>
                </a:lnTo>
                <a:lnTo>
                  <a:pt x="79071" y="327753"/>
                </a:lnTo>
                <a:lnTo>
                  <a:pt x="82503" y="326452"/>
                </a:lnTo>
                <a:lnTo>
                  <a:pt x="85584" y="324791"/>
                </a:lnTo>
                <a:lnTo>
                  <a:pt x="88434" y="323683"/>
                </a:lnTo>
                <a:lnTo>
                  <a:pt x="91127" y="322945"/>
                </a:lnTo>
                <a:lnTo>
                  <a:pt x="93715" y="322453"/>
                </a:lnTo>
                <a:lnTo>
                  <a:pt x="96235" y="321331"/>
                </a:lnTo>
                <a:lnTo>
                  <a:pt x="98708" y="319789"/>
                </a:lnTo>
                <a:lnTo>
                  <a:pt x="106037" y="31432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PenAnnotation397"/>
          <p:cNvSpPr/>
          <p:nvPr/>
        </p:nvSpPr>
        <p:spPr>
          <a:xfrm>
            <a:off x="7765256" y="3186530"/>
            <a:ext cx="100013" cy="170906"/>
          </a:xfrm>
          <a:custGeom>
            <a:avLst/>
            <a:gdLst/>
            <a:ahLst/>
            <a:cxnLst/>
            <a:rect l="0" t="0" r="0" b="0"/>
            <a:pathLst>
              <a:path w="100013" h="170906">
                <a:moveTo>
                  <a:pt x="0" y="78163"/>
                </a:moveTo>
                <a:lnTo>
                  <a:pt x="0" y="72012"/>
                </a:lnTo>
                <a:lnTo>
                  <a:pt x="0" y="75106"/>
                </a:lnTo>
                <a:lnTo>
                  <a:pt x="794" y="75331"/>
                </a:lnTo>
                <a:lnTo>
                  <a:pt x="2116" y="74688"/>
                </a:lnTo>
                <a:lnTo>
                  <a:pt x="3793" y="73465"/>
                </a:lnTo>
                <a:lnTo>
                  <a:pt x="5703" y="73444"/>
                </a:lnTo>
                <a:lnTo>
                  <a:pt x="7771" y="74223"/>
                </a:lnTo>
                <a:lnTo>
                  <a:pt x="9943" y="75537"/>
                </a:lnTo>
                <a:lnTo>
                  <a:pt x="12185" y="76412"/>
                </a:lnTo>
                <a:lnTo>
                  <a:pt x="14473" y="76996"/>
                </a:lnTo>
                <a:lnTo>
                  <a:pt x="16793" y="77385"/>
                </a:lnTo>
                <a:lnTo>
                  <a:pt x="19132" y="77644"/>
                </a:lnTo>
                <a:lnTo>
                  <a:pt x="21486" y="77818"/>
                </a:lnTo>
                <a:lnTo>
                  <a:pt x="23849" y="77933"/>
                </a:lnTo>
                <a:lnTo>
                  <a:pt x="28591" y="78061"/>
                </a:lnTo>
                <a:lnTo>
                  <a:pt x="38103" y="78143"/>
                </a:lnTo>
                <a:lnTo>
                  <a:pt x="40483" y="77356"/>
                </a:lnTo>
                <a:lnTo>
                  <a:pt x="42864" y="76038"/>
                </a:lnTo>
                <a:lnTo>
                  <a:pt x="45245" y="74365"/>
                </a:lnTo>
                <a:lnTo>
                  <a:pt x="47626" y="73250"/>
                </a:lnTo>
                <a:lnTo>
                  <a:pt x="50007" y="72507"/>
                </a:lnTo>
                <a:lnTo>
                  <a:pt x="52387" y="72011"/>
                </a:lnTo>
                <a:lnTo>
                  <a:pt x="55562" y="70887"/>
                </a:lnTo>
                <a:lnTo>
                  <a:pt x="59267" y="69344"/>
                </a:lnTo>
                <a:lnTo>
                  <a:pt x="63324" y="67521"/>
                </a:lnTo>
                <a:lnTo>
                  <a:pt x="66821" y="66306"/>
                </a:lnTo>
                <a:lnTo>
                  <a:pt x="69947" y="65496"/>
                </a:lnTo>
                <a:lnTo>
                  <a:pt x="72826" y="64956"/>
                </a:lnTo>
                <a:lnTo>
                  <a:pt x="74744" y="63802"/>
                </a:lnTo>
                <a:lnTo>
                  <a:pt x="76023" y="62239"/>
                </a:lnTo>
                <a:lnTo>
                  <a:pt x="76876" y="60403"/>
                </a:lnTo>
                <a:lnTo>
                  <a:pt x="79940" y="56247"/>
                </a:lnTo>
                <a:lnTo>
                  <a:pt x="81868" y="54028"/>
                </a:lnTo>
                <a:lnTo>
                  <a:pt x="83154" y="51754"/>
                </a:lnTo>
                <a:lnTo>
                  <a:pt x="84582" y="47111"/>
                </a:lnTo>
                <a:lnTo>
                  <a:pt x="87334" y="42402"/>
                </a:lnTo>
                <a:lnTo>
                  <a:pt x="89179" y="40035"/>
                </a:lnTo>
                <a:lnTo>
                  <a:pt x="91229" y="35288"/>
                </a:lnTo>
                <a:lnTo>
                  <a:pt x="92141" y="30533"/>
                </a:lnTo>
                <a:lnTo>
                  <a:pt x="92545" y="25773"/>
                </a:lnTo>
                <a:lnTo>
                  <a:pt x="91858" y="23393"/>
                </a:lnTo>
                <a:lnTo>
                  <a:pt x="88980" y="18631"/>
                </a:lnTo>
                <a:lnTo>
                  <a:pt x="87171" y="13869"/>
                </a:lnTo>
                <a:lnTo>
                  <a:pt x="86689" y="11488"/>
                </a:lnTo>
                <a:lnTo>
                  <a:pt x="84037" y="6726"/>
                </a:lnTo>
                <a:lnTo>
                  <a:pt x="82218" y="4345"/>
                </a:lnTo>
                <a:lnTo>
                  <a:pt x="80213" y="2757"/>
                </a:lnTo>
                <a:lnTo>
                  <a:pt x="78081" y="1699"/>
                </a:lnTo>
                <a:lnTo>
                  <a:pt x="75866" y="993"/>
                </a:lnTo>
                <a:lnTo>
                  <a:pt x="72803" y="523"/>
                </a:lnTo>
                <a:lnTo>
                  <a:pt x="69172" y="209"/>
                </a:lnTo>
                <a:lnTo>
                  <a:pt x="65165" y="0"/>
                </a:lnTo>
                <a:lnTo>
                  <a:pt x="61699" y="654"/>
                </a:lnTo>
                <a:lnTo>
                  <a:pt x="58595" y="1885"/>
                </a:lnTo>
                <a:lnTo>
                  <a:pt x="55733" y="3498"/>
                </a:lnTo>
                <a:lnTo>
                  <a:pt x="53031" y="5368"/>
                </a:lnTo>
                <a:lnTo>
                  <a:pt x="50434" y="7408"/>
                </a:lnTo>
                <a:lnTo>
                  <a:pt x="47911" y="9562"/>
                </a:lnTo>
                <a:lnTo>
                  <a:pt x="44640" y="12585"/>
                </a:lnTo>
                <a:lnTo>
                  <a:pt x="33247" y="23631"/>
                </a:lnTo>
                <a:lnTo>
                  <a:pt x="27212" y="29585"/>
                </a:lnTo>
                <a:lnTo>
                  <a:pt x="24491" y="33078"/>
                </a:lnTo>
                <a:lnTo>
                  <a:pt x="21884" y="36994"/>
                </a:lnTo>
                <a:lnTo>
                  <a:pt x="19351" y="41192"/>
                </a:lnTo>
                <a:lnTo>
                  <a:pt x="16869" y="45578"/>
                </a:lnTo>
                <a:lnTo>
                  <a:pt x="11996" y="54685"/>
                </a:lnTo>
                <a:lnTo>
                  <a:pt x="4789" y="68737"/>
                </a:lnTo>
                <a:lnTo>
                  <a:pt x="3193" y="73467"/>
                </a:lnTo>
                <a:lnTo>
                  <a:pt x="2128" y="78207"/>
                </a:lnTo>
                <a:lnTo>
                  <a:pt x="1418" y="82955"/>
                </a:lnTo>
                <a:lnTo>
                  <a:pt x="946" y="87708"/>
                </a:lnTo>
                <a:lnTo>
                  <a:pt x="630" y="92464"/>
                </a:lnTo>
                <a:lnTo>
                  <a:pt x="420" y="97222"/>
                </a:lnTo>
                <a:lnTo>
                  <a:pt x="187" y="106742"/>
                </a:lnTo>
                <a:lnTo>
                  <a:pt x="125" y="111503"/>
                </a:lnTo>
                <a:lnTo>
                  <a:pt x="876" y="116265"/>
                </a:lnTo>
                <a:lnTo>
                  <a:pt x="2172" y="121027"/>
                </a:lnTo>
                <a:lnTo>
                  <a:pt x="3829" y="125789"/>
                </a:lnTo>
                <a:lnTo>
                  <a:pt x="5727" y="130551"/>
                </a:lnTo>
                <a:lnTo>
                  <a:pt x="7787" y="135314"/>
                </a:lnTo>
                <a:lnTo>
                  <a:pt x="9954" y="140076"/>
                </a:lnTo>
                <a:lnTo>
                  <a:pt x="12192" y="144045"/>
                </a:lnTo>
                <a:lnTo>
                  <a:pt x="14478" y="147484"/>
                </a:lnTo>
                <a:lnTo>
                  <a:pt x="16796" y="150571"/>
                </a:lnTo>
                <a:lnTo>
                  <a:pt x="19135" y="153423"/>
                </a:lnTo>
                <a:lnTo>
                  <a:pt x="21488" y="156117"/>
                </a:lnTo>
                <a:lnTo>
                  <a:pt x="23850" y="158708"/>
                </a:lnTo>
                <a:lnTo>
                  <a:pt x="28591" y="163703"/>
                </a:lnTo>
                <a:lnTo>
                  <a:pt x="30968" y="166146"/>
                </a:lnTo>
                <a:lnTo>
                  <a:pt x="34139" y="167774"/>
                </a:lnTo>
                <a:lnTo>
                  <a:pt x="37840" y="168860"/>
                </a:lnTo>
                <a:lnTo>
                  <a:pt x="41895" y="169584"/>
                </a:lnTo>
                <a:lnTo>
                  <a:pt x="45393" y="170067"/>
                </a:lnTo>
                <a:lnTo>
                  <a:pt x="48518" y="170389"/>
                </a:lnTo>
                <a:lnTo>
                  <a:pt x="51395" y="170603"/>
                </a:lnTo>
                <a:lnTo>
                  <a:pt x="54107" y="170746"/>
                </a:lnTo>
                <a:lnTo>
                  <a:pt x="59237" y="170905"/>
                </a:lnTo>
                <a:lnTo>
                  <a:pt x="62510" y="170153"/>
                </a:lnTo>
                <a:lnTo>
                  <a:pt x="66280" y="168859"/>
                </a:lnTo>
                <a:lnTo>
                  <a:pt x="70380" y="167202"/>
                </a:lnTo>
                <a:lnTo>
                  <a:pt x="74701" y="166097"/>
                </a:lnTo>
                <a:lnTo>
                  <a:pt x="79169" y="165361"/>
                </a:lnTo>
                <a:lnTo>
                  <a:pt x="83736" y="164870"/>
                </a:lnTo>
                <a:lnTo>
                  <a:pt x="87573" y="163749"/>
                </a:lnTo>
                <a:lnTo>
                  <a:pt x="90927" y="162208"/>
                </a:lnTo>
                <a:lnTo>
                  <a:pt x="100012" y="15674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PenAnnotation398"/>
          <p:cNvSpPr/>
          <p:nvPr/>
        </p:nvSpPr>
        <p:spPr>
          <a:xfrm>
            <a:off x="7893843" y="3186112"/>
            <a:ext cx="35720" cy="171058"/>
          </a:xfrm>
          <a:custGeom>
            <a:avLst/>
            <a:gdLst/>
            <a:ahLst/>
            <a:cxnLst/>
            <a:rect l="0" t="0" r="0" b="0"/>
            <a:pathLst>
              <a:path w="35720" h="171058">
                <a:moveTo>
                  <a:pt x="0" y="57150"/>
                </a:moveTo>
                <a:lnTo>
                  <a:pt x="0" y="78434"/>
                </a:lnTo>
                <a:lnTo>
                  <a:pt x="794" y="83245"/>
                </a:lnTo>
                <a:lnTo>
                  <a:pt x="2116" y="88835"/>
                </a:lnTo>
                <a:lnTo>
                  <a:pt x="3793" y="94942"/>
                </a:lnTo>
                <a:lnTo>
                  <a:pt x="4910" y="99807"/>
                </a:lnTo>
                <a:lnTo>
                  <a:pt x="5654" y="103844"/>
                </a:lnTo>
                <a:lnTo>
                  <a:pt x="6152" y="107329"/>
                </a:lnTo>
                <a:lnTo>
                  <a:pt x="6482" y="112034"/>
                </a:lnTo>
                <a:lnTo>
                  <a:pt x="6703" y="117552"/>
                </a:lnTo>
                <a:lnTo>
                  <a:pt x="6850" y="123612"/>
                </a:lnTo>
                <a:lnTo>
                  <a:pt x="7742" y="128445"/>
                </a:lnTo>
                <a:lnTo>
                  <a:pt x="9131" y="132462"/>
                </a:lnTo>
                <a:lnTo>
                  <a:pt x="10849" y="135933"/>
                </a:lnTo>
                <a:lnTo>
                  <a:pt x="11995" y="139041"/>
                </a:lnTo>
                <a:lnTo>
                  <a:pt x="12760" y="141906"/>
                </a:lnTo>
                <a:lnTo>
                  <a:pt x="13269" y="144611"/>
                </a:lnTo>
                <a:lnTo>
                  <a:pt x="14402" y="147207"/>
                </a:lnTo>
                <a:lnTo>
                  <a:pt x="15951" y="149732"/>
                </a:lnTo>
                <a:lnTo>
                  <a:pt x="20349" y="155695"/>
                </a:lnTo>
                <a:lnTo>
                  <a:pt x="20951" y="158627"/>
                </a:lnTo>
                <a:lnTo>
                  <a:pt x="21111" y="160520"/>
                </a:lnTo>
                <a:lnTo>
                  <a:pt x="22011" y="162576"/>
                </a:lnTo>
                <a:lnTo>
                  <a:pt x="23406" y="164740"/>
                </a:lnTo>
                <a:lnTo>
                  <a:pt x="27554" y="170124"/>
                </a:lnTo>
                <a:lnTo>
                  <a:pt x="28688" y="170566"/>
                </a:lnTo>
                <a:lnTo>
                  <a:pt x="30238" y="170861"/>
                </a:lnTo>
                <a:lnTo>
                  <a:pt x="32065" y="171057"/>
                </a:lnTo>
                <a:lnTo>
                  <a:pt x="33283" y="170394"/>
                </a:lnTo>
                <a:lnTo>
                  <a:pt x="34095" y="169159"/>
                </a:lnTo>
                <a:lnTo>
                  <a:pt x="35398" y="165265"/>
                </a:lnTo>
                <a:lnTo>
                  <a:pt x="34712" y="163358"/>
                </a:lnTo>
                <a:lnTo>
                  <a:pt x="33459" y="160499"/>
                </a:lnTo>
                <a:lnTo>
                  <a:pt x="29952" y="153089"/>
                </a:lnTo>
                <a:lnTo>
                  <a:pt x="25748" y="144504"/>
                </a:lnTo>
                <a:lnTo>
                  <a:pt x="24309" y="139993"/>
                </a:lnTo>
                <a:lnTo>
                  <a:pt x="23350" y="135397"/>
                </a:lnTo>
                <a:lnTo>
                  <a:pt x="22710" y="130746"/>
                </a:lnTo>
                <a:lnTo>
                  <a:pt x="21490" y="126058"/>
                </a:lnTo>
                <a:lnTo>
                  <a:pt x="19884" y="121345"/>
                </a:lnTo>
                <a:lnTo>
                  <a:pt x="18019" y="116615"/>
                </a:lnTo>
                <a:lnTo>
                  <a:pt x="16774" y="111875"/>
                </a:lnTo>
                <a:lnTo>
                  <a:pt x="15946" y="107127"/>
                </a:lnTo>
                <a:lnTo>
                  <a:pt x="15393" y="102374"/>
                </a:lnTo>
                <a:lnTo>
                  <a:pt x="14231" y="97618"/>
                </a:lnTo>
                <a:lnTo>
                  <a:pt x="12662" y="92860"/>
                </a:lnTo>
                <a:lnTo>
                  <a:pt x="10823" y="88101"/>
                </a:lnTo>
                <a:lnTo>
                  <a:pt x="9597" y="84134"/>
                </a:lnTo>
                <a:lnTo>
                  <a:pt x="8779" y="80695"/>
                </a:lnTo>
                <a:lnTo>
                  <a:pt x="8234" y="77610"/>
                </a:lnTo>
                <a:lnTo>
                  <a:pt x="7870" y="74759"/>
                </a:lnTo>
                <a:lnTo>
                  <a:pt x="7466" y="69474"/>
                </a:lnTo>
                <a:lnTo>
                  <a:pt x="7288" y="64479"/>
                </a:lnTo>
                <a:lnTo>
                  <a:pt x="7187" y="55088"/>
                </a:lnTo>
                <a:lnTo>
                  <a:pt x="7173" y="51013"/>
                </a:lnTo>
                <a:lnTo>
                  <a:pt x="7956" y="47503"/>
                </a:lnTo>
                <a:lnTo>
                  <a:pt x="9273" y="44368"/>
                </a:lnTo>
                <a:lnTo>
                  <a:pt x="10945" y="41485"/>
                </a:lnTo>
                <a:lnTo>
                  <a:pt x="14919" y="34048"/>
                </a:lnTo>
                <a:lnTo>
                  <a:pt x="17090" y="29843"/>
                </a:lnTo>
                <a:lnTo>
                  <a:pt x="19331" y="26245"/>
                </a:lnTo>
                <a:lnTo>
                  <a:pt x="21619" y="23053"/>
                </a:lnTo>
                <a:lnTo>
                  <a:pt x="23938" y="20131"/>
                </a:lnTo>
                <a:lnTo>
                  <a:pt x="26278" y="17390"/>
                </a:lnTo>
                <a:lnTo>
                  <a:pt x="28631" y="14768"/>
                </a:lnTo>
                <a:lnTo>
                  <a:pt x="30994" y="12227"/>
                </a:lnTo>
                <a:lnTo>
                  <a:pt x="32568" y="9739"/>
                </a:lnTo>
                <a:lnTo>
                  <a:pt x="33619" y="7286"/>
                </a:lnTo>
                <a:lnTo>
                  <a:pt x="3571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PenAnnotation399"/>
          <p:cNvSpPr/>
          <p:nvPr/>
        </p:nvSpPr>
        <p:spPr>
          <a:xfrm>
            <a:off x="8001007" y="3201822"/>
            <a:ext cx="114294" cy="161757"/>
          </a:xfrm>
          <a:custGeom>
            <a:avLst/>
            <a:gdLst/>
            <a:ahLst/>
            <a:cxnLst/>
            <a:rect l="0" t="0" r="0" b="0"/>
            <a:pathLst>
              <a:path w="114294" h="161757">
                <a:moveTo>
                  <a:pt x="7136" y="62871"/>
                </a:moveTo>
                <a:lnTo>
                  <a:pt x="7136" y="103989"/>
                </a:lnTo>
                <a:lnTo>
                  <a:pt x="7930" y="108539"/>
                </a:lnTo>
                <a:lnTo>
                  <a:pt x="9252" y="113160"/>
                </a:lnTo>
                <a:lnTo>
                  <a:pt x="10929" y="117829"/>
                </a:lnTo>
                <a:lnTo>
                  <a:pt x="12046" y="122528"/>
                </a:lnTo>
                <a:lnTo>
                  <a:pt x="12790" y="127249"/>
                </a:lnTo>
                <a:lnTo>
                  <a:pt x="13288" y="131983"/>
                </a:lnTo>
                <a:lnTo>
                  <a:pt x="13618" y="135933"/>
                </a:lnTo>
                <a:lnTo>
                  <a:pt x="13839" y="139361"/>
                </a:lnTo>
                <a:lnTo>
                  <a:pt x="14084" y="145285"/>
                </a:lnTo>
                <a:lnTo>
                  <a:pt x="14254" y="154206"/>
                </a:lnTo>
                <a:lnTo>
                  <a:pt x="12152" y="157175"/>
                </a:lnTo>
                <a:lnTo>
                  <a:pt x="8127" y="161756"/>
                </a:lnTo>
                <a:lnTo>
                  <a:pt x="7797" y="161338"/>
                </a:lnTo>
                <a:lnTo>
                  <a:pt x="7194" y="156336"/>
                </a:lnTo>
                <a:lnTo>
                  <a:pt x="7139" y="151971"/>
                </a:lnTo>
                <a:lnTo>
                  <a:pt x="6344" y="149259"/>
                </a:lnTo>
                <a:lnTo>
                  <a:pt x="5021" y="145863"/>
                </a:lnTo>
                <a:lnTo>
                  <a:pt x="3344" y="142011"/>
                </a:lnTo>
                <a:lnTo>
                  <a:pt x="2227" y="137857"/>
                </a:lnTo>
                <a:lnTo>
                  <a:pt x="1483" y="133499"/>
                </a:lnTo>
                <a:lnTo>
                  <a:pt x="985" y="129006"/>
                </a:lnTo>
                <a:lnTo>
                  <a:pt x="654" y="124424"/>
                </a:lnTo>
                <a:lnTo>
                  <a:pt x="434" y="119781"/>
                </a:lnTo>
                <a:lnTo>
                  <a:pt x="189" y="110390"/>
                </a:lnTo>
                <a:lnTo>
                  <a:pt x="0" y="68600"/>
                </a:lnTo>
                <a:lnTo>
                  <a:pt x="791" y="62722"/>
                </a:lnTo>
                <a:lnTo>
                  <a:pt x="2113" y="57215"/>
                </a:lnTo>
                <a:lnTo>
                  <a:pt x="3787" y="51957"/>
                </a:lnTo>
                <a:lnTo>
                  <a:pt x="4904" y="46864"/>
                </a:lnTo>
                <a:lnTo>
                  <a:pt x="5648" y="41881"/>
                </a:lnTo>
                <a:lnTo>
                  <a:pt x="6144" y="36972"/>
                </a:lnTo>
                <a:lnTo>
                  <a:pt x="7269" y="32905"/>
                </a:lnTo>
                <a:lnTo>
                  <a:pt x="8812" y="29400"/>
                </a:lnTo>
                <a:lnTo>
                  <a:pt x="10635" y="26270"/>
                </a:lnTo>
                <a:lnTo>
                  <a:pt x="12644" y="23389"/>
                </a:lnTo>
                <a:lnTo>
                  <a:pt x="14777" y="20675"/>
                </a:lnTo>
                <a:lnTo>
                  <a:pt x="16993" y="18071"/>
                </a:lnTo>
                <a:lnTo>
                  <a:pt x="19263" y="15542"/>
                </a:lnTo>
                <a:lnTo>
                  <a:pt x="23903" y="10615"/>
                </a:lnTo>
                <a:lnTo>
                  <a:pt x="30978" y="3379"/>
                </a:lnTo>
                <a:lnTo>
                  <a:pt x="33350" y="1778"/>
                </a:lnTo>
                <a:lnTo>
                  <a:pt x="35724" y="712"/>
                </a:lnTo>
                <a:lnTo>
                  <a:pt x="38102" y="0"/>
                </a:lnTo>
                <a:lnTo>
                  <a:pt x="40480" y="320"/>
                </a:lnTo>
                <a:lnTo>
                  <a:pt x="42860" y="1327"/>
                </a:lnTo>
                <a:lnTo>
                  <a:pt x="45239" y="2791"/>
                </a:lnTo>
                <a:lnTo>
                  <a:pt x="48414" y="3768"/>
                </a:lnTo>
                <a:lnTo>
                  <a:pt x="52117" y="4419"/>
                </a:lnTo>
                <a:lnTo>
                  <a:pt x="56173" y="4853"/>
                </a:lnTo>
                <a:lnTo>
                  <a:pt x="59671" y="5936"/>
                </a:lnTo>
                <a:lnTo>
                  <a:pt x="62796" y="7452"/>
                </a:lnTo>
                <a:lnTo>
                  <a:pt x="65675" y="9256"/>
                </a:lnTo>
                <a:lnTo>
                  <a:pt x="68387" y="12047"/>
                </a:lnTo>
                <a:lnTo>
                  <a:pt x="70989" y="15495"/>
                </a:lnTo>
                <a:lnTo>
                  <a:pt x="73517" y="19381"/>
                </a:lnTo>
                <a:lnTo>
                  <a:pt x="75997" y="23559"/>
                </a:lnTo>
                <a:lnTo>
                  <a:pt x="78443" y="27932"/>
                </a:lnTo>
                <a:lnTo>
                  <a:pt x="80868" y="32434"/>
                </a:lnTo>
                <a:lnTo>
                  <a:pt x="83278" y="36230"/>
                </a:lnTo>
                <a:lnTo>
                  <a:pt x="85679" y="39554"/>
                </a:lnTo>
                <a:lnTo>
                  <a:pt x="88073" y="42564"/>
                </a:lnTo>
                <a:lnTo>
                  <a:pt x="90463" y="46158"/>
                </a:lnTo>
                <a:lnTo>
                  <a:pt x="92850" y="50142"/>
                </a:lnTo>
                <a:lnTo>
                  <a:pt x="95235" y="54385"/>
                </a:lnTo>
                <a:lnTo>
                  <a:pt x="96825" y="58801"/>
                </a:lnTo>
                <a:lnTo>
                  <a:pt x="97885" y="63333"/>
                </a:lnTo>
                <a:lnTo>
                  <a:pt x="98591" y="67941"/>
                </a:lnTo>
                <a:lnTo>
                  <a:pt x="99857" y="72602"/>
                </a:lnTo>
                <a:lnTo>
                  <a:pt x="101493" y="77296"/>
                </a:lnTo>
                <a:lnTo>
                  <a:pt x="103379" y="82013"/>
                </a:lnTo>
                <a:lnTo>
                  <a:pt x="104636" y="86745"/>
                </a:lnTo>
                <a:lnTo>
                  <a:pt x="105474" y="91487"/>
                </a:lnTo>
                <a:lnTo>
                  <a:pt x="106032" y="96236"/>
                </a:lnTo>
                <a:lnTo>
                  <a:pt x="106404" y="100196"/>
                </a:lnTo>
                <a:lnTo>
                  <a:pt x="106653" y="103629"/>
                </a:lnTo>
                <a:lnTo>
                  <a:pt x="106817" y="106712"/>
                </a:lnTo>
                <a:lnTo>
                  <a:pt x="107001" y="112254"/>
                </a:lnTo>
                <a:lnTo>
                  <a:pt x="107105" y="121953"/>
                </a:lnTo>
                <a:lnTo>
                  <a:pt x="107120" y="126072"/>
                </a:lnTo>
                <a:lnTo>
                  <a:pt x="107923" y="129611"/>
                </a:lnTo>
                <a:lnTo>
                  <a:pt x="109253" y="132765"/>
                </a:lnTo>
                <a:lnTo>
                  <a:pt x="110932" y="135661"/>
                </a:lnTo>
                <a:lnTo>
                  <a:pt x="112052" y="138385"/>
                </a:lnTo>
                <a:lnTo>
                  <a:pt x="112800" y="140995"/>
                </a:lnTo>
                <a:lnTo>
                  <a:pt x="114281" y="148538"/>
                </a:lnTo>
                <a:lnTo>
                  <a:pt x="114285" y="148557"/>
                </a:lnTo>
                <a:lnTo>
                  <a:pt x="114293" y="14145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PenAnnotation400"/>
          <p:cNvSpPr/>
          <p:nvPr/>
        </p:nvSpPr>
        <p:spPr>
          <a:xfrm>
            <a:off x="8151018" y="3264693"/>
            <a:ext cx="7145" cy="100014"/>
          </a:xfrm>
          <a:custGeom>
            <a:avLst/>
            <a:gdLst/>
            <a:ahLst/>
            <a:cxnLst/>
            <a:rect l="0" t="0" r="0" b="0"/>
            <a:pathLst>
              <a:path w="7145" h="100014">
                <a:moveTo>
                  <a:pt x="0" y="0"/>
                </a:moveTo>
                <a:lnTo>
                  <a:pt x="0" y="26943"/>
                </a:lnTo>
                <a:lnTo>
                  <a:pt x="794" y="30662"/>
                </a:lnTo>
                <a:lnTo>
                  <a:pt x="2116" y="33935"/>
                </a:lnTo>
                <a:lnTo>
                  <a:pt x="3793" y="36911"/>
                </a:lnTo>
                <a:lnTo>
                  <a:pt x="4910" y="40483"/>
                </a:lnTo>
                <a:lnTo>
                  <a:pt x="5654" y="44451"/>
                </a:lnTo>
                <a:lnTo>
                  <a:pt x="6152" y="48684"/>
                </a:lnTo>
                <a:lnTo>
                  <a:pt x="5688" y="52300"/>
                </a:lnTo>
                <a:lnTo>
                  <a:pt x="4586" y="55504"/>
                </a:lnTo>
                <a:lnTo>
                  <a:pt x="3057" y="58434"/>
                </a:lnTo>
                <a:lnTo>
                  <a:pt x="2038" y="61181"/>
                </a:lnTo>
                <a:lnTo>
                  <a:pt x="1359" y="63806"/>
                </a:lnTo>
                <a:lnTo>
                  <a:pt x="906" y="66350"/>
                </a:lnTo>
                <a:lnTo>
                  <a:pt x="605" y="69634"/>
                </a:lnTo>
                <a:lnTo>
                  <a:pt x="403" y="73410"/>
                </a:lnTo>
                <a:lnTo>
                  <a:pt x="79" y="83293"/>
                </a:lnTo>
                <a:lnTo>
                  <a:pt x="847" y="84104"/>
                </a:lnTo>
                <a:lnTo>
                  <a:pt x="2152" y="84644"/>
                </a:lnTo>
                <a:lnTo>
                  <a:pt x="3816" y="85004"/>
                </a:lnTo>
                <a:lnTo>
                  <a:pt x="4926" y="86038"/>
                </a:lnTo>
                <a:lnTo>
                  <a:pt x="5665" y="87522"/>
                </a:lnTo>
                <a:lnTo>
                  <a:pt x="7058" y="92556"/>
                </a:lnTo>
                <a:lnTo>
                  <a:pt x="7105" y="94846"/>
                </a:lnTo>
                <a:lnTo>
                  <a:pt x="7144" y="10001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PenAnnotation401"/>
          <p:cNvSpPr/>
          <p:nvPr/>
        </p:nvSpPr>
        <p:spPr>
          <a:xfrm>
            <a:off x="8136731" y="3178968"/>
            <a:ext cx="1" cy="7145"/>
          </a:xfrm>
          <a:custGeom>
            <a:avLst/>
            <a:gdLst/>
            <a:ahLst/>
            <a:cxnLst/>
            <a:rect l="0" t="0" r="0" b="0"/>
            <a:pathLst>
              <a:path w="1" h="7145">
                <a:moveTo>
                  <a:pt x="0" y="7144"/>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PenAnnotation402"/>
          <p:cNvSpPr/>
          <p:nvPr/>
        </p:nvSpPr>
        <p:spPr>
          <a:xfrm>
            <a:off x="8193881" y="3200515"/>
            <a:ext cx="120690" cy="192767"/>
          </a:xfrm>
          <a:custGeom>
            <a:avLst/>
            <a:gdLst/>
            <a:ahLst/>
            <a:cxnLst/>
            <a:rect l="0" t="0" r="0" b="0"/>
            <a:pathLst>
              <a:path w="120690" h="192767">
                <a:moveTo>
                  <a:pt x="0" y="28460"/>
                </a:moveTo>
                <a:lnTo>
                  <a:pt x="0" y="34610"/>
                </a:lnTo>
                <a:lnTo>
                  <a:pt x="0" y="31517"/>
                </a:lnTo>
                <a:lnTo>
                  <a:pt x="794" y="30498"/>
                </a:lnTo>
                <a:lnTo>
                  <a:pt x="2116" y="29818"/>
                </a:lnTo>
                <a:lnTo>
                  <a:pt x="6151" y="28728"/>
                </a:lnTo>
                <a:lnTo>
                  <a:pt x="8819" y="26462"/>
                </a:lnTo>
                <a:lnTo>
                  <a:pt x="12652" y="22809"/>
                </a:lnTo>
                <a:lnTo>
                  <a:pt x="17000" y="18540"/>
                </a:lnTo>
                <a:lnTo>
                  <a:pt x="20064" y="17084"/>
                </a:lnTo>
                <a:lnTo>
                  <a:pt x="23694" y="16113"/>
                </a:lnTo>
                <a:lnTo>
                  <a:pt x="27703" y="15466"/>
                </a:lnTo>
                <a:lnTo>
                  <a:pt x="32756" y="14241"/>
                </a:lnTo>
                <a:lnTo>
                  <a:pt x="38507" y="12631"/>
                </a:lnTo>
                <a:lnTo>
                  <a:pt x="44720" y="10763"/>
                </a:lnTo>
                <a:lnTo>
                  <a:pt x="49657" y="8724"/>
                </a:lnTo>
                <a:lnTo>
                  <a:pt x="53743" y="6571"/>
                </a:lnTo>
                <a:lnTo>
                  <a:pt x="57260" y="4343"/>
                </a:lnTo>
                <a:lnTo>
                  <a:pt x="61985" y="2857"/>
                </a:lnTo>
                <a:lnTo>
                  <a:pt x="67517" y="1866"/>
                </a:lnTo>
                <a:lnTo>
                  <a:pt x="73587" y="1205"/>
                </a:lnTo>
                <a:lnTo>
                  <a:pt x="79220" y="765"/>
                </a:lnTo>
                <a:lnTo>
                  <a:pt x="84564" y="472"/>
                </a:lnTo>
                <a:lnTo>
                  <a:pt x="97551" y="59"/>
                </a:lnTo>
                <a:lnTo>
                  <a:pt x="100753" y="0"/>
                </a:lnTo>
                <a:lnTo>
                  <a:pt x="104476" y="756"/>
                </a:lnTo>
                <a:lnTo>
                  <a:pt x="108544" y="2053"/>
                </a:lnTo>
                <a:lnTo>
                  <a:pt x="112843" y="3711"/>
                </a:lnTo>
                <a:lnTo>
                  <a:pt x="115710" y="5611"/>
                </a:lnTo>
                <a:lnTo>
                  <a:pt x="117621" y="7671"/>
                </a:lnTo>
                <a:lnTo>
                  <a:pt x="118896" y="9838"/>
                </a:lnTo>
                <a:lnTo>
                  <a:pt x="120311" y="14362"/>
                </a:lnTo>
                <a:lnTo>
                  <a:pt x="120689" y="16680"/>
                </a:lnTo>
                <a:lnTo>
                  <a:pt x="120147" y="19813"/>
                </a:lnTo>
                <a:lnTo>
                  <a:pt x="118991" y="23489"/>
                </a:lnTo>
                <a:lnTo>
                  <a:pt x="117427" y="27527"/>
                </a:lnTo>
                <a:lnTo>
                  <a:pt x="116385" y="31807"/>
                </a:lnTo>
                <a:lnTo>
                  <a:pt x="115690" y="36247"/>
                </a:lnTo>
                <a:lnTo>
                  <a:pt x="115227" y="40795"/>
                </a:lnTo>
                <a:lnTo>
                  <a:pt x="113330" y="45414"/>
                </a:lnTo>
                <a:lnTo>
                  <a:pt x="110478" y="50081"/>
                </a:lnTo>
                <a:lnTo>
                  <a:pt x="106989" y="54780"/>
                </a:lnTo>
                <a:lnTo>
                  <a:pt x="103870" y="59501"/>
                </a:lnTo>
                <a:lnTo>
                  <a:pt x="100997" y="64235"/>
                </a:lnTo>
                <a:lnTo>
                  <a:pt x="98288" y="68978"/>
                </a:lnTo>
                <a:lnTo>
                  <a:pt x="94893" y="73728"/>
                </a:lnTo>
                <a:lnTo>
                  <a:pt x="91043" y="78482"/>
                </a:lnTo>
                <a:lnTo>
                  <a:pt x="86890" y="83239"/>
                </a:lnTo>
                <a:lnTo>
                  <a:pt x="82532" y="87998"/>
                </a:lnTo>
                <a:lnTo>
                  <a:pt x="73459" y="97519"/>
                </a:lnTo>
                <a:lnTo>
                  <a:pt x="59425" y="111804"/>
                </a:lnTo>
                <a:lnTo>
                  <a:pt x="55491" y="116567"/>
                </a:lnTo>
                <a:lnTo>
                  <a:pt x="52076" y="121329"/>
                </a:lnTo>
                <a:lnTo>
                  <a:pt x="49005" y="126091"/>
                </a:lnTo>
                <a:lnTo>
                  <a:pt x="46164" y="130854"/>
                </a:lnTo>
                <a:lnTo>
                  <a:pt x="43475" y="135616"/>
                </a:lnTo>
                <a:lnTo>
                  <a:pt x="40890" y="140378"/>
                </a:lnTo>
                <a:lnTo>
                  <a:pt x="39166" y="145141"/>
                </a:lnTo>
                <a:lnTo>
                  <a:pt x="38018" y="149903"/>
                </a:lnTo>
                <a:lnTo>
                  <a:pt x="37251" y="154666"/>
                </a:lnTo>
                <a:lnTo>
                  <a:pt x="36739" y="158635"/>
                </a:lnTo>
                <a:lnTo>
                  <a:pt x="36400" y="162074"/>
                </a:lnTo>
                <a:lnTo>
                  <a:pt x="36173" y="165161"/>
                </a:lnTo>
                <a:lnTo>
                  <a:pt x="36815" y="168013"/>
                </a:lnTo>
                <a:lnTo>
                  <a:pt x="39645" y="173298"/>
                </a:lnTo>
                <a:lnTo>
                  <a:pt x="41511" y="175818"/>
                </a:lnTo>
                <a:lnTo>
                  <a:pt x="43549" y="178293"/>
                </a:lnTo>
                <a:lnTo>
                  <a:pt x="45702" y="180736"/>
                </a:lnTo>
                <a:lnTo>
                  <a:pt x="47929" y="183158"/>
                </a:lnTo>
                <a:lnTo>
                  <a:pt x="52524" y="187966"/>
                </a:lnTo>
                <a:lnTo>
                  <a:pt x="54859" y="189566"/>
                </a:lnTo>
                <a:lnTo>
                  <a:pt x="57210" y="190633"/>
                </a:lnTo>
                <a:lnTo>
                  <a:pt x="59571" y="191344"/>
                </a:lnTo>
                <a:lnTo>
                  <a:pt x="62732" y="191818"/>
                </a:lnTo>
                <a:lnTo>
                  <a:pt x="66428" y="192134"/>
                </a:lnTo>
                <a:lnTo>
                  <a:pt x="73974" y="192485"/>
                </a:lnTo>
                <a:lnTo>
                  <a:pt x="79973" y="192641"/>
                </a:lnTo>
                <a:lnTo>
                  <a:pt x="92869" y="19276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PenAnnotation403"/>
          <p:cNvSpPr/>
          <p:nvPr/>
        </p:nvSpPr>
        <p:spPr>
          <a:xfrm>
            <a:off x="8337184" y="3250406"/>
            <a:ext cx="99585" cy="135732"/>
          </a:xfrm>
          <a:custGeom>
            <a:avLst/>
            <a:gdLst/>
            <a:ahLst/>
            <a:cxnLst/>
            <a:rect l="0" t="0" r="0" b="0"/>
            <a:pathLst>
              <a:path w="99585" h="135732">
                <a:moveTo>
                  <a:pt x="85297" y="0"/>
                </a:moveTo>
                <a:lnTo>
                  <a:pt x="67598" y="0"/>
                </a:lnTo>
                <a:lnTo>
                  <a:pt x="64766" y="794"/>
                </a:lnTo>
                <a:lnTo>
                  <a:pt x="61291" y="2116"/>
                </a:lnTo>
                <a:lnTo>
                  <a:pt x="57387" y="3792"/>
                </a:lnTo>
                <a:lnTo>
                  <a:pt x="53196" y="6497"/>
                </a:lnTo>
                <a:lnTo>
                  <a:pt x="48815" y="9888"/>
                </a:lnTo>
                <a:lnTo>
                  <a:pt x="44307" y="13735"/>
                </a:lnTo>
                <a:lnTo>
                  <a:pt x="39714" y="17888"/>
                </a:lnTo>
                <a:lnTo>
                  <a:pt x="30378" y="26736"/>
                </a:lnTo>
                <a:lnTo>
                  <a:pt x="26459" y="31317"/>
                </a:lnTo>
                <a:lnTo>
                  <a:pt x="23053" y="35960"/>
                </a:lnTo>
                <a:lnTo>
                  <a:pt x="19989" y="40642"/>
                </a:lnTo>
                <a:lnTo>
                  <a:pt x="17152" y="45350"/>
                </a:lnTo>
                <a:lnTo>
                  <a:pt x="14467" y="50077"/>
                </a:lnTo>
                <a:lnTo>
                  <a:pt x="9367" y="59563"/>
                </a:lnTo>
                <a:lnTo>
                  <a:pt x="4454" y="69070"/>
                </a:lnTo>
                <a:lnTo>
                  <a:pt x="2827" y="73034"/>
                </a:lnTo>
                <a:lnTo>
                  <a:pt x="1742" y="76471"/>
                </a:lnTo>
                <a:lnTo>
                  <a:pt x="1018" y="79555"/>
                </a:lnTo>
                <a:lnTo>
                  <a:pt x="536" y="82406"/>
                </a:lnTo>
                <a:lnTo>
                  <a:pt x="214" y="85100"/>
                </a:lnTo>
                <a:lnTo>
                  <a:pt x="0" y="87689"/>
                </a:lnTo>
                <a:lnTo>
                  <a:pt x="652" y="90209"/>
                </a:lnTo>
                <a:lnTo>
                  <a:pt x="1879" y="92683"/>
                </a:lnTo>
                <a:lnTo>
                  <a:pt x="5760" y="98565"/>
                </a:lnTo>
                <a:lnTo>
                  <a:pt x="6872" y="99047"/>
                </a:lnTo>
                <a:lnTo>
                  <a:pt x="8407" y="99369"/>
                </a:lnTo>
                <a:lnTo>
                  <a:pt x="10225" y="99584"/>
                </a:lnTo>
                <a:lnTo>
                  <a:pt x="12230" y="100520"/>
                </a:lnTo>
                <a:lnTo>
                  <a:pt x="14361" y="101938"/>
                </a:lnTo>
                <a:lnTo>
                  <a:pt x="16575" y="103678"/>
                </a:lnTo>
                <a:lnTo>
                  <a:pt x="19638" y="104837"/>
                </a:lnTo>
                <a:lnTo>
                  <a:pt x="23269" y="105610"/>
                </a:lnTo>
                <a:lnTo>
                  <a:pt x="27275" y="106125"/>
                </a:lnTo>
                <a:lnTo>
                  <a:pt x="30741" y="106469"/>
                </a:lnTo>
                <a:lnTo>
                  <a:pt x="33845" y="106698"/>
                </a:lnTo>
                <a:lnTo>
                  <a:pt x="36708" y="106851"/>
                </a:lnTo>
                <a:lnTo>
                  <a:pt x="39411" y="106159"/>
                </a:lnTo>
                <a:lnTo>
                  <a:pt x="42006" y="104904"/>
                </a:lnTo>
                <a:lnTo>
                  <a:pt x="44529" y="103273"/>
                </a:lnTo>
                <a:lnTo>
                  <a:pt x="47006" y="101392"/>
                </a:lnTo>
                <a:lnTo>
                  <a:pt x="49451" y="99345"/>
                </a:lnTo>
                <a:lnTo>
                  <a:pt x="51875" y="97186"/>
                </a:lnTo>
                <a:lnTo>
                  <a:pt x="56685" y="92671"/>
                </a:lnTo>
                <a:lnTo>
                  <a:pt x="59078" y="90355"/>
                </a:lnTo>
                <a:lnTo>
                  <a:pt x="61467" y="87224"/>
                </a:lnTo>
                <a:lnTo>
                  <a:pt x="63854" y="83550"/>
                </a:lnTo>
                <a:lnTo>
                  <a:pt x="66239" y="79512"/>
                </a:lnTo>
                <a:lnTo>
                  <a:pt x="67830" y="76027"/>
                </a:lnTo>
                <a:lnTo>
                  <a:pt x="68889" y="72910"/>
                </a:lnTo>
                <a:lnTo>
                  <a:pt x="69595" y="70038"/>
                </a:lnTo>
                <a:lnTo>
                  <a:pt x="70861" y="66536"/>
                </a:lnTo>
                <a:lnTo>
                  <a:pt x="72498" y="62613"/>
                </a:lnTo>
                <a:lnTo>
                  <a:pt x="74383" y="58411"/>
                </a:lnTo>
                <a:lnTo>
                  <a:pt x="75640" y="54815"/>
                </a:lnTo>
                <a:lnTo>
                  <a:pt x="76478" y="51625"/>
                </a:lnTo>
                <a:lnTo>
                  <a:pt x="77036" y="48704"/>
                </a:lnTo>
                <a:lnTo>
                  <a:pt x="78202" y="45963"/>
                </a:lnTo>
                <a:lnTo>
                  <a:pt x="79773" y="43342"/>
                </a:lnTo>
                <a:lnTo>
                  <a:pt x="84206" y="37224"/>
                </a:lnTo>
                <a:lnTo>
                  <a:pt x="84570" y="37516"/>
                </a:lnTo>
                <a:lnTo>
                  <a:pt x="84974" y="39957"/>
                </a:lnTo>
                <a:lnTo>
                  <a:pt x="85154" y="43688"/>
                </a:lnTo>
                <a:lnTo>
                  <a:pt x="85254" y="50251"/>
                </a:lnTo>
                <a:lnTo>
                  <a:pt x="85268" y="52550"/>
                </a:lnTo>
                <a:lnTo>
                  <a:pt x="84484" y="55671"/>
                </a:lnTo>
                <a:lnTo>
                  <a:pt x="83167" y="59339"/>
                </a:lnTo>
                <a:lnTo>
                  <a:pt x="81496" y="63371"/>
                </a:lnTo>
                <a:lnTo>
                  <a:pt x="80382" y="66854"/>
                </a:lnTo>
                <a:lnTo>
                  <a:pt x="79639" y="69969"/>
                </a:lnTo>
                <a:lnTo>
                  <a:pt x="79144" y="72840"/>
                </a:lnTo>
                <a:lnTo>
                  <a:pt x="79607" y="76341"/>
                </a:lnTo>
                <a:lnTo>
                  <a:pt x="80709" y="80263"/>
                </a:lnTo>
                <a:lnTo>
                  <a:pt x="82240" y="84465"/>
                </a:lnTo>
                <a:lnTo>
                  <a:pt x="83258" y="88059"/>
                </a:lnTo>
                <a:lnTo>
                  <a:pt x="83938" y="91250"/>
                </a:lnTo>
                <a:lnTo>
                  <a:pt x="84391" y="94171"/>
                </a:lnTo>
                <a:lnTo>
                  <a:pt x="84694" y="97705"/>
                </a:lnTo>
                <a:lnTo>
                  <a:pt x="84894" y="101649"/>
                </a:lnTo>
                <a:lnTo>
                  <a:pt x="85177" y="112668"/>
                </a:lnTo>
                <a:lnTo>
                  <a:pt x="85218" y="115593"/>
                </a:lnTo>
                <a:lnTo>
                  <a:pt x="86037" y="118337"/>
                </a:lnTo>
                <a:lnTo>
                  <a:pt x="87378" y="120960"/>
                </a:lnTo>
                <a:lnTo>
                  <a:pt x="91441" y="127081"/>
                </a:lnTo>
                <a:lnTo>
                  <a:pt x="91996" y="130034"/>
                </a:lnTo>
                <a:lnTo>
                  <a:pt x="92145" y="131933"/>
                </a:lnTo>
                <a:lnTo>
                  <a:pt x="93037" y="133199"/>
                </a:lnTo>
                <a:lnTo>
                  <a:pt x="94425" y="134043"/>
                </a:lnTo>
                <a:lnTo>
                  <a:pt x="99584" y="13573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PenAnnotation404"/>
          <p:cNvSpPr/>
          <p:nvPr/>
        </p:nvSpPr>
        <p:spPr>
          <a:xfrm>
            <a:off x="8486775" y="3093243"/>
            <a:ext cx="20439" cy="271464"/>
          </a:xfrm>
          <a:custGeom>
            <a:avLst/>
            <a:gdLst/>
            <a:ahLst/>
            <a:cxnLst/>
            <a:rect l="0" t="0" r="0" b="0"/>
            <a:pathLst>
              <a:path w="20439" h="271464">
                <a:moveTo>
                  <a:pt x="0" y="0"/>
                </a:moveTo>
                <a:lnTo>
                  <a:pt x="3792" y="3792"/>
                </a:lnTo>
                <a:lnTo>
                  <a:pt x="4909" y="5703"/>
                </a:lnTo>
                <a:lnTo>
                  <a:pt x="5653" y="7771"/>
                </a:lnTo>
                <a:lnTo>
                  <a:pt x="6151" y="9943"/>
                </a:lnTo>
                <a:lnTo>
                  <a:pt x="6702" y="16590"/>
                </a:lnTo>
                <a:lnTo>
                  <a:pt x="6947" y="24836"/>
                </a:lnTo>
                <a:lnTo>
                  <a:pt x="7056" y="33792"/>
                </a:lnTo>
                <a:lnTo>
                  <a:pt x="6291" y="39197"/>
                </a:lnTo>
                <a:lnTo>
                  <a:pt x="4988" y="45182"/>
                </a:lnTo>
                <a:lnTo>
                  <a:pt x="3325" y="51552"/>
                </a:lnTo>
                <a:lnTo>
                  <a:pt x="2216" y="58181"/>
                </a:lnTo>
                <a:lnTo>
                  <a:pt x="1478" y="64981"/>
                </a:lnTo>
                <a:lnTo>
                  <a:pt x="985" y="71896"/>
                </a:lnTo>
                <a:lnTo>
                  <a:pt x="1451" y="78887"/>
                </a:lnTo>
                <a:lnTo>
                  <a:pt x="2554" y="85929"/>
                </a:lnTo>
                <a:lnTo>
                  <a:pt x="4085" y="93005"/>
                </a:lnTo>
                <a:lnTo>
                  <a:pt x="5104" y="100103"/>
                </a:lnTo>
                <a:lnTo>
                  <a:pt x="5784" y="107217"/>
                </a:lnTo>
                <a:lnTo>
                  <a:pt x="6237" y="114341"/>
                </a:lnTo>
                <a:lnTo>
                  <a:pt x="6740" y="126489"/>
                </a:lnTo>
                <a:lnTo>
                  <a:pt x="7024" y="142254"/>
                </a:lnTo>
                <a:lnTo>
                  <a:pt x="7064" y="147223"/>
                </a:lnTo>
                <a:lnTo>
                  <a:pt x="7884" y="152124"/>
                </a:lnTo>
                <a:lnTo>
                  <a:pt x="9225" y="156978"/>
                </a:lnTo>
                <a:lnTo>
                  <a:pt x="10912" y="161802"/>
                </a:lnTo>
                <a:lnTo>
                  <a:pt x="12038" y="166606"/>
                </a:lnTo>
                <a:lnTo>
                  <a:pt x="12787" y="171396"/>
                </a:lnTo>
                <a:lnTo>
                  <a:pt x="13287" y="176176"/>
                </a:lnTo>
                <a:lnTo>
                  <a:pt x="13620" y="180951"/>
                </a:lnTo>
                <a:lnTo>
                  <a:pt x="13843" y="185721"/>
                </a:lnTo>
                <a:lnTo>
                  <a:pt x="14090" y="195256"/>
                </a:lnTo>
                <a:lnTo>
                  <a:pt x="14279" y="227212"/>
                </a:lnTo>
                <a:lnTo>
                  <a:pt x="15075" y="230850"/>
                </a:lnTo>
                <a:lnTo>
                  <a:pt x="16400" y="234069"/>
                </a:lnTo>
                <a:lnTo>
                  <a:pt x="18077" y="237008"/>
                </a:lnTo>
                <a:lnTo>
                  <a:pt x="19195" y="239762"/>
                </a:lnTo>
                <a:lnTo>
                  <a:pt x="19940" y="242391"/>
                </a:lnTo>
                <a:lnTo>
                  <a:pt x="20438" y="244938"/>
                </a:lnTo>
                <a:lnTo>
                  <a:pt x="19974" y="247430"/>
                </a:lnTo>
                <a:lnTo>
                  <a:pt x="18872" y="249884"/>
                </a:lnTo>
                <a:lnTo>
                  <a:pt x="17344" y="252315"/>
                </a:lnTo>
                <a:lnTo>
                  <a:pt x="16325" y="254729"/>
                </a:lnTo>
                <a:lnTo>
                  <a:pt x="15646" y="257132"/>
                </a:lnTo>
                <a:lnTo>
                  <a:pt x="15193" y="259527"/>
                </a:lnTo>
                <a:lnTo>
                  <a:pt x="14555" y="266692"/>
                </a:lnTo>
                <a:lnTo>
                  <a:pt x="14287" y="27146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PenAnnotation405"/>
          <p:cNvSpPr/>
          <p:nvPr/>
        </p:nvSpPr>
        <p:spPr>
          <a:xfrm>
            <a:off x="8458286" y="3228975"/>
            <a:ext cx="71352" cy="32691"/>
          </a:xfrm>
          <a:custGeom>
            <a:avLst/>
            <a:gdLst/>
            <a:ahLst/>
            <a:cxnLst/>
            <a:rect l="0" t="0" r="0" b="0"/>
            <a:pathLst>
              <a:path w="71352" h="32691">
                <a:moveTo>
                  <a:pt x="7057" y="28575"/>
                </a:moveTo>
                <a:lnTo>
                  <a:pt x="3264" y="32367"/>
                </a:lnTo>
                <a:lnTo>
                  <a:pt x="2147" y="32690"/>
                </a:lnTo>
                <a:lnTo>
                  <a:pt x="1403" y="32112"/>
                </a:lnTo>
                <a:lnTo>
                  <a:pt x="0" y="28781"/>
                </a:lnTo>
                <a:lnTo>
                  <a:pt x="765" y="27919"/>
                </a:lnTo>
                <a:lnTo>
                  <a:pt x="3732" y="24843"/>
                </a:lnTo>
                <a:lnTo>
                  <a:pt x="4840" y="22912"/>
                </a:lnTo>
                <a:lnTo>
                  <a:pt x="5579" y="20831"/>
                </a:lnTo>
                <a:lnTo>
                  <a:pt x="6072" y="18650"/>
                </a:lnTo>
                <a:lnTo>
                  <a:pt x="7194" y="17196"/>
                </a:lnTo>
                <a:lnTo>
                  <a:pt x="8736" y="16226"/>
                </a:lnTo>
                <a:lnTo>
                  <a:pt x="10558" y="15580"/>
                </a:lnTo>
                <a:lnTo>
                  <a:pt x="12566" y="14355"/>
                </a:lnTo>
                <a:lnTo>
                  <a:pt x="14699" y="12745"/>
                </a:lnTo>
                <a:lnTo>
                  <a:pt x="16914" y="10878"/>
                </a:lnTo>
                <a:lnTo>
                  <a:pt x="19978" y="9633"/>
                </a:lnTo>
                <a:lnTo>
                  <a:pt x="23608" y="8803"/>
                </a:lnTo>
                <a:lnTo>
                  <a:pt x="27616" y="8250"/>
                </a:lnTo>
                <a:lnTo>
                  <a:pt x="31082" y="7881"/>
                </a:lnTo>
                <a:lnTo>
                  <a:pt x="34187" y="7635"/>
                </a:lnTo>
                <a:lnTo>
                  <a:pt x="37050" y="7471"/>
                </a:lnTo>
                <a:lnTo>
                  <a:pt x="42348" y="7289"/>
                </a:lnTo>
                <a:lnTo>
                  <a:pt x="52217" y="7172"/>
                </a:lnTo>
                <a:lnTo>
                  <a:pt x="59420" y="7152"/>
                </a:lnTo>
                <a:lnTo>
                  <a:pt x="61809" y="6355"/>
                </a:lnTo>
                <a:lnTo>
                  <a:pt x="64196" y="5031"/>
                </a:lnTo>
                <a:lnTo>
                  <a:pt x="7135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PenAnnotation406"/>
          <p:cNvSpPr/>
          <p:nvPr/>
        </p:nvSpPr>
        <p:spPr>
          <a:xfrm>
            <a:off x="8551068" y="3293268"/>
            <a:ext cx="7145" cy="100014"/>
          </a:xfrm>
          <a:custGeom>
            <a:avLst/>
            <a:gdLst/>
            <a:ahLst/>
            <a:cxnLst/>
            <a:rect l="0" t="0" r="0" b="0"/>
            <a:pathLst>
              <a:path w="7145" h="100014">
                <a:moveTo>
                  <a:pt x="0" y="0"/>
                </a:moveTo>
                <a:lnTo>
                  <a:pt x="0" y="55882"/>
                </a:lnTo>
                <a:lnTo>
                  <a:pt x="794" y="59480"/>
                </a:lnTo>
                <a:lnTo>
                  <a:pt x="2116" y="62672"/>
                </a:lnTo>
                <a:lnTo>
                  <a:pt x="3793" y="65594"/>
                </a:lnTo>
                <a:lnTo>
                  <a:pt x="4910" y="68336"/>
                </a:lnTo>
                <a:lnTo>
                  <a:pt x="5654" y="70957"/>
                </a:lnTo>
                <a:lnTo>
                  <a:pt x="6152" y="73498"/>
                </a:lnTo>
                <a:lnTo>
                  <a:pt x="6482" y="75987"/>
                </a:lnTo>
                <a:lnTo>
                  <a:pt x="6703" y="78439"/>
                </a:lnTo>
                <a:lnTo>
                  <a:pt x="6850" y="80868"/>
                </a:lnTo>
                <a:lnTo>
                  <a:pt x="7013" y="85683"/>
                </a:lnTo>
                <a:lnTo>
                  <a:pt x="7127" y="92716"/>
                </a:lnTo>
                <a:lnTo>
                  <a:pt x="7144" y="10001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PenAnnotation407"/>
          <p:cNvSpPr/>
          <p:nvPr/>
        </p:nvSpPr>
        <p:spPr>
          <a:xfrm>
            <a:off x="8565356" y="3150393"/>
            <a:ext cx="1" cy="14289"/>
          </a:xfrm>
          <a:custGeom>
            <a:avLst/>
            <a:gdLst/>
            <a:ahLst/>
            <a:cxnLst/>
            <a:rect l="0" t="0" r="0" b="0"/>
            <a:pathLst>
              <a:path w="1" h="14289">
                <a:moveTo>
                  <a:pt x="0" y="14288"/>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PenAnnotation408"/>
          <p:cNvSpPr/>
          <p:nvPr/>
        </p:nvSpPr>
        <p:spPr>
          <a:xfrm>
            <a:off x="8588208" y="3257550"/>
            <a:ext cx="77036" cy="127471"/>
          </a:xfrm>
          <a:custGeom>
            <a:avLst/>
            <a:gdLst/>
            <a:ahLst/>
            <a:cxnLst/>
            <a:rect l="0" t="0" r="0" b="0"/>
            <a:pathLst>
              <a:path w="77036" h="127471">
                <a:moveTo>
                  <a:pt x="62873" y="0"/>
                </a:moveTo>
                <a:lnTo>
                  <a:pt x="59080" y="3792"/>
                </a:lnTo>
                <a:lnTo>
                  <a:pt x="57963" y="5703"/>
                </a:lnTo>
                <a:lnTo>
                  <a:pt x="57219" y="7770"/>
                </a:lnTo>
                <a:lnTo>
                  <a:pt x="56722" y="9942"/>
                </a:lnTo>
                <a:lnTo>
                  <a:pt x="54803" y="12978"/>
                </a:lnTo>
                <a:lnTo>
                  <a:pt x="51937" y="16590"/>
                </a:lnTo>
                <a:lnTo>
                  <a:pt x="48439" y="20585"/>
                </a:lnTo>
                <a:lnTo>
                  <a:pt x="44519" y="24836"/>
                </a:lnTo>
                <a:lnTo>
                  <a:pt x="35930" y="33792"/>
                </a:lnTo>
                <a:lnTo>
                  <a:pt x="32211" y="38403"/>
                </a:lnTo>
                <a:lnTo>
                  <a:pt x="28938" y="43064"/>
                </a:lnTo>
                <a:lnTo>
                  <a:pt x="25962" y="47759"/>
                </a:lnTo>
                <a:lnTo>
                  <a:pt x="23184" y="52477"/>
                </a:lnTo>
                <a:lnTo>
                  <a:pt x="20539" y="57210"/>
                </a:lnTo>
                <a:lnTo>
                  <a:pt x="15483" y="66701"/>
                </a:lnTo>
                <a:lnTo>
                  <a:pt x="10590" y="76212"/>
                </a:lnTo>
                <a:lnTo>
                  <a:pt x="8174" y="80176"/>
                </a:lnTo>
                <a:lnTo>
                  <a:pt x="5769" y="83613"/>
                </a:lnTo>
                <a:lnTo>
                  <a:pt x="3373" y="86698"/>
                </a:lnTo>
                <a:lnTo>
                  <a:pt x="1775" y="89549"/>
                </a:lnTo>
                <a:lnTo>
                  <a:pt x="709" y="92243"/>
                </a:lnTo>
                <a:lnTo>
                  <a:pt x="0" y="94832"/>
                </a:lnTo>
                <a:lnTo>
                  <a:pt x="320" y="97353"/>
                </a:lnTo>
                <a:lnTo>
                  <a:pt x="1327" y="99827"/>
                </a:lnTo>
                <a:lnTo>
                  <a:pt x="2792" y="102270"/>
                </a:lnTo>
                <a:lnTo>
                  <a:pt x="4563" y="104692"/>
                </a:lnTo>
                <a:lnTo>
                  <a:pt x="6537" y="107101"/>
                </a:lnTo>
                <a:lnTo>
                  <a:pt x="8647" y="109500"/>
                </a:lnTo>
                <a:lnTo>
                  <a:pt x="11640" y="111894"/>
                </a:lnTo>
                <a:lnTo>
                  <a:pt x="15224" y="114283"/>
                </a:lnTo>
                <a:lnTo>
                  <a:pt x="19201" y="116670"/>
                </a:lnTo>
                <a:lnTo>
                  <a:pt x="22646" y="118261"/>
                </a:lnTo>
                <a:lnTo>
                  <a:pt x="25736" y="119322"/>
                </a:lnTo>
                <a:lnTo>
                  <a:pt x="28590" y="120029"/>
                </a:lnTo>
                <a:lnTo>
                  <a:pt x="32080" y="121294"/>
                </a:lnTo>
                <a:lnTo>
                  <a:pt x="35995" y="122932"/>
                </a:lnTo>
                <a:lnTo>
                  <a:pt x="40192" y="124817"/>
                </a:lnTo>
                <a:lnTo>
                  <a:pt x="43783" y="126073"/>
                </a:lnTo>
                <a:lnTo>
                  <a:pt x="46971" y="126911"/>
                </a:lnTo>
                <a:lnTo>
                  <a:pt x="49891" y="127470"/>
                </a:lnTo>
                <a:lnTo>
                  <a:pt x="52631" y="127048"/>
                </a:lnTo>
                <a:lnTo>
                  <a:pt x="55252" y="125974"/>
                </a:lnTo>
                <a:lnTo>
                  <a:pt x="57792" y="124464"/>
                </a:lnTo>
                <a:lnTo>
                  <a:pt x="60279" y="122663"/>
                </a:lnTo>
                <a:lnTo>
                  <a:pt x="62732" y="120669"/>
                </a:lnTo>
                <a:lnTo>
                  <a:pt x="65159" y="118546"/>
                </a:lnTo>
                <a:lnTo>
                  <a:pt x="67572" y="116337"/>
                </a:lnTo>
                <a:lnTo>
                  <a:pt x="72370" y="111766"/>
                </a:lnTo>
                <a:lnTo>
                  <a:pt x="73967" y="108641"/>
                </a:lnTo>
                <a:lnTo>
                  <a:pt x="75032" y="104971"/>
                </a:lnTo>
                <a:lnTo>
                  <a:pt x="75740" y="100937"/>
                </a:lnTo>
                <a:lnTo>
                  <a:pt x="76214" y="96660"/>
                </a:lnTo>
                <a:lnTo>
                  <a:pt x="76530" y="92221"/>
                </a:lnTo>
                <a:lnTo>
                  <a:pt x="76740" y="87674"/>
                </a:lnTo>
                <a:lnTo>
                  <a:pt x="76973" y="78389"/>
                </a:lnTo>
                <a:lnTo>
                  <a:pt x="77035" y="73690"/>
                </a:lnTo>
                <a:lnTo>
                  <a:pt x="76284" y="69764"/>
                </a:lnTo>
                <a:lnTo>
                  <a:pt x="74988" y="66353"/>
                </a:lnTo>
                <a:lnTo>
                  <a:pt x="73331" y="63286"/>
                </a:lnTo>
                <a:lnTo>
                  <a:pt x="72226" y="60446"/>
                </a:lnTo>
                <a:lnTo>
                  <a:pt x="71489" y="57760"/>
                </a:lnTo>
                <a:lnTo>
                  <a:pt x="70999" y="55175"/>
                </a:lnTo>
                <a:lnTo>
                  <a:pt x="69878" y="52658"/>
                </a:lnTo>
                <a:lnTo>
                  <a:pt x="68337" y="50187"/>
                </a:lnTo>
                <a:lnTo>
                  <a:pt x="66515" y="47745"/>
                </a:lnTo>
                <a:lnTo>
                  <a:pt x="64508" y="45324"/>
                </a:lnTo>
                <a:lnTo>
                  <a:pt x="62375" y="42915"/>
                </a:lnTo>
                <a:lnTo>
                  <a:pt x="55729" y="3571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PenAnnotation409"/>
          <p:cNvSpPr/>
          <p:nvPr/>
        </p:nvSpPr>
        <p:spPr>
          <a:xfrm>
            <a:off x="8693943" y="3250833"/>
            <a:ext cx="207170" cy="162847"/>
          </a:xfrm>
          <a:custGeom>
            <a:avLst/>
            <a:gdLst/>
            <a:ahLst/>
            <a:cxnLst/>
            <a:rect l="0" t="0" r="0" b="0"/>
            <a:pathLst>
              <a:path w="207170" h="162847">
                <a:moveTo>
                  <a:pt x="0" y="56723"/>
                </a:moveTo>
                <a:lnTo>
                  <a:pt x="3793" y="56723"/>
                </a:lnTo>
                <a:lnTo>
                  <a:pt x="4910" y="58310"/>
                </a:lnTo>
                <a:lnTo>
                  <a:pt x="5654" y="60956"/>
                </a:lnTo>
                <a:lnTo>
                  <a:pt x="6152" y="64308"/>
                </a:lnTo>
                <a:lnTo>
                  <a:pt x="6482" y="67335"/>
                </a:lnTo>
                <a:lnTo>
                  <a:pt x="6703" y="70148"/>
                </a:lnTo>
                <a:lnTo>
                  <a:pt x="6850" y="72817"/>
                </a:lnTo>
                <a:lnTo>
                  <a:pt x="7742" y="76183"/>
                </a:lnTo>
                <a:lnTo>
                  <a:pt x="9131" y="80015"/>
                </a:lnTo>
                <a:lnTo>
                  <a:pt x="10849" y="84158"/>
                </a:lnTo>
                <a:lnTo>
                  <a:pt x="12789" y="89300"/>
                </a:lnTo>
                <a:lnTo>
                  <a:pt x="17062" y="101364"/>
                </a:lnTo>
                <a:lnTo>
                  <a:pt x="18518" y="107121"/>
                </a:lnTo>
                <a:lnTo>
                  <a:pt x="19490" y="112546"/>
                </a:lnTo>
                <a:lnTo>
                  <a:pt x="20136" y="117751"/>
                </a:lnTo>
                <a:lnTo>
                  <a:pt x="20568" y="122808"/>
                </a:lnTo>
                <a:lnTo>
                  <a:pt x="20856" y="127767"/>
                </a:lnTo>
                <a:lnTo>
                  <a:pt x="21176" y="136717"/>
                </a:lnTo>
                <a:lnTo>
                  <a:pt x="21356" y="146218"/>
                </a:lnTo>
                <a:lnTo>
                  <a:pt x="21431" y="162846"/>
                </a:lnTo>
                <a:lnTo>
                  <a:pt x="21432" y="69675"/>
                </a:lnTo>
                <a:lnTo>
                  <a:pt x="22225" y="63770"/>
                </a:lnTo>
                <a:lnTo>
                  <a:pt x="23548" y="58246"/>
                </a:lnTo>
                <a:lnTo>
                  <a:pt x="25224" y="52976"/>
                </a:lnTo>
                <a:lnTo>
                  <a:pt x="26341" y="48669"/>
                </a:lnTo>
                <a:lnTo>
                  <a:pt x="27085" y="45003"/>
                </a:lnTo>
                <a:lnTo>
                  <a:pt x="27583" y="41766"/>
                </a:lnTo>
                <a:lnTo>
                  <a:pt x="28707" y="38020"/>
                </a:lnTo>
                <a:lnTo>
                  <a:pt x="30250" y="33936"/>
                </a:lnTo>
                <a:lnTo>
                  <a:pt x="32074" y="29625"/>
                </a:lnTo>
                <a:lnTo>
                  <a:pt x="34876" y="25958"/>
                </a:lnTo>
                <a:lnTo>
                  <a:pt x="38333" y="22719"/>
                </a:lnTo>
                <a:lnTo>
                  <a:pt x="42223" y="19766"/>
                </a:lnTo>
                <a:lnTo>
                  <a:pt x="45611" y="17004"/>
                </a:lnTo>
                <a:lnTo>
                  <a:pt x="48665" y="14368"/>
                </a:lnTo>
                <a:lnTo>
                  <a:pt x="54966" y="9324"/>
                </a:lnTo>
                <a:lnTo>
                  <a:pt x="58869" y="6867"/>
                </a:lnTo>
                <a:lnTo>
                  <a:pt x="63059" y="4436"/>
                </a:lnTo>
                <a:lnTo>
                  <a:pt x="66646" y="2815"/>
                </a:lnTo>
                <a:lnTo>
                  <a:pt x="72748" y="1014"/>
                </a:lnTo>
                <a:lnTo>
                  <a:pt x="76280" y="534"/>
                </a:lnTo>
                <a:lnTo>
                  <a:pt x="80222" y="213"/>
                </a:lnTo>
                <a:lnTo>
                  <a:pt x="84439" y="0"/>
                </a:lnTo>
                <a:lnTo>
                  <a:pt x="88042" y="651"/>
                </a:lnTo>
                <a:lnTo>
                  <a:pt x="94164" y="3492"/>
                </a:lnTo>
                <a:lnTo>
                  <a:pt x="99530" y="7400"/>
                </a:lnTo>
                <a:lnTo>
                  <a:pt x="104561" y="11782"/>
                </a:lnTo>
                <a:lnTo>
                  <a:pt x="109442" y="16376"/>
                </a:lnTo>
                <a:lnTo>
                  <a:pt x="111855" y="20300"/>
                </a:lnTo>
                <a:lnTo>
                  <a:pt x="114258" y="25297"/>
                </a:lnTo>
                <a:lnTo>
                  <a:pt x="116653" y="31010"/>
                </a:lnTo>
                <a:lnTo>
                  <a:pt x="118250" y="36406"/>
                </a:lnTo>
                <a:lnTo>
                  <a:pt x="119315" y="41591"/>
                </a:lnTo>
                <a:lnTo>
                  <a:pt x="120024" y="46635"/>
                </a:lnTo>
                <a:lnTo>
                  <a:pt x="120498" y="51585"/>
                </a:lnTo>
                <a:lnTo>
                  <a:pt x="120814" y="56472"/>
                </a:lnTo>
                <a:lnTo>
                  <a:pt x="121024" y="61319"/>
                </a:lnTo>
                <a:lnTo>
                  <a:pt x="121257" y="73053"/>
                </a:lnTo>
                <a:lnTo>
                  <a:pt x="121319" y="79516"/>
                </a:lnTo>
                <a:lnTo>
                  <a:pt x="122155" y="85412"/>
                </a:lnTo>
                <a:lnTo>
                  <a:pt x="123506" y="90930"/>
                </a:lnTo>
                <a:lnTo>
                  <a:pt x="125199" y="96196"/>
                </a:lnTo>
                <a:lnTo>
                  <a:pt x="126329" y="101295"/>
                </a:lnTo>
                <a:lnTo>
                  <a:pt x="127082" y="106281"/>
                </a:lnTo>
                <a:lnTo>
                  <a:pt x="127584" y="111193"/>
                </a:lnTo>
                <a:lnTo>
                  <a:pt x="127918" y="115261"/>
                </a:lnTo>
                <a:lnTo>
                  <a:pt x="128141" y="118767"/>
                </a:lnTo>
                <a:lnTo>
                  <a:pt x="128290" y="121898"/>
                </a:lnTo>
                <a:lnTo>
                  <a:pt x="129183" y="125573"/>
                </a:lnTo>
                <a:lnTo>
                  <a:pt x="130572" y="129611"/>
                </a:lnTo>
                <a:lnTo>
                  <a:pt x="132292" y="133889"/>
                </a:lnTo>
                <a:lnTo>
                  <a:pt x="134232" y="137536"/>
                </a:lnTo>
                <a:lnTo>
                  <a:pt x="136319" y="140761"/>
                </a:lnTo>
                <a:lnTo>
                  <a:pt x="138506" y="143704"/>
                </a:lnTo>
                <a:lnTo>
                  <a:pt x="140755" y="145667"/>
                </a:lnTo>
                <a:lnTo>
                  <a:pt x="143050" y="146975"/>
                </a:lnTo>
                <a:lnTo>
                  <a:pt x="145373" y="147847"/>
                </a:lnTo>
                <a:lnTo>
                  <a:pt x="150070" y="150933"/>
                </a:lnTo>
                <a:lnTo>
                  <a:pt x="152434" y="152867"/>
                </a:lnTo>
                <a:lnTo>
                  <a:pt x="154805" y="154156"/>
                </a:lnTo>
                <a:lnTo>
                  <a:pt x="159555" y="155589"/>
                </a:lnTo>
                <a:lnTo>
                  <a:pt x="162727" y="155971"/>
                </a:lnTo>
                <a:lnTo>
                  <a:pt x="166428" y="156226"/>
                </a:lnTo>
                <a:lnTo>
                  <a:pt x="170483" y="156396"/>
                </a:lnTo>
                <a:lnTo>
                  <a:pt x="179223" y="156584"/>
                </a:lnTo>
                <a:lnTo>
                  <a:pt x="207169" y="15673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PenAnnotation461"/>
          <p:cNvSpPr/>
          <p:nvPr/>
        </p:nvSpPr>
        <p:spPr>
          <a:xfrm>
            <a:off x="6837686" y="2117849"/>
            <a:ext cx="148902" cy="218120"/>
          </a:xfrm>
          <a:custGeom>
            <a:avLst/>
            <a:gdLst/>
            <a:ahLst/>
            <a:cxnLst/>
            <a:rect l="0" t="0" r="0" b="0"/>
            <a:pathLst>
              <a:path w="148902" h="218120">
                <a:moveTo>
                  <a:pt x="127470" y="25276"/>
                </a:moveTo>
                <a:lnTo>
                  <a:pt x="123677" y="21483"/>
                </a:lnTo>
                <a:lnTo>
                  <a:pt x="122560" y="19572"/>
                </a:lnTo>
                <a:lnTo>
                  <a:pt x="121319" y="15333"/>
                </a:lnTo>
                <a:lnTo>
                  <a:pt x="120768" y="10802"/>
                </a:lnTo>
                <a:lnTo>
                  <a:pt x="120621" y="8483"/>
                </a:lnTo>
                <a:lnTo>
                  <a:pt x="119728" y="6937"/>
                </a:lnTo>
                <a:lnTo>
                  <a:pt x="118340" y="5906"/>
                </a:lnTo>
                <a:lnTo>
                  <a:pt x="116621" y="5219"/>
                </a:lnTo>
                <a:lnTo>
                  <a:pt x="112594" y="2339"/>
                </a:lnTo>
                <a:lnTo>
                  <a:pt x="110409" y="459"/>
                </a:lnTo>
                <a:lnTo>
                  <a:pt x="108159" y="0"/>
                </a:lnTo>
                <a:lnTo>
                  <a:pt x="105864" y="488"/>
                </a:lnTo>
                <a:lnTo>
                  <a:pt x="103541" y="1607"/>
                </a:lnTo>
                <a:lnTo>
                  <a:pt x="101198" y="3146"/>
                </a:lnTo>
                <a:lnTo>
                  <a:pt x="98844" y="4966"/>
                </a:lnTo>
                <a:lnTo>
                  <a:pt x="96479" y="6974"/>
                </a:lnTo>
                <a:lnTo>
                  <a:pt x="94110" y="9106"/>
                </a:lnTo>
                <a:lnTo>
                  <a:pt x="89360" y="13591"/>
                </a:lnTo>
                <a:lnTo>
                  <a:pt x="78431" y="24371"/>
                </a:lnTo>
                <a:lnTo>
                  <a:pt x="74140" y="27848"/>
                </a:lnTo>
                <a:lnTo>
                  <a:pt x="69691" y="30959"/>
                </a:lnTo>
                <a:lnTo>
                  <a:pt x="65138" y="33827"/>
                </a:lnTo>
                <a:lnTo>
                  <a:pt x="61309" y="36533"/>
                </a:lnTo>
                <a:lnTo>
                  <a:pt x="57963" y="39130"/>
                </a:lnTo>
                <a:lnTo>
                  <a:pt x="54938" y="41656"/>
                </a:lnTo>
                <a:lnTo>
                  <a:pt x="51333" y="44927"/>
                </a:lnTo>
                <a:lnTo>
                  <a:pt x="43096" y="52795"/>
                </a:lnTo>
                <a:lnTo>
                  <a:pt x="39471" y="57115"/>
                </a:lnTo>
                <a:lnTo>
                  <a:pt x="36260" y="61584"/>
                </a:lnTo>
                <a:lnTo>
                  <a:pt x="33326" y="66150"/>
                </a:lnTo>
                <a:lnTo>
                  <a:pt x="30576" y="69987"/>
                </a:lnTo>
                <a:lnTo>
                  <a:pt x="27949" y="73340"/>
                </a:lnTo>
                <a:lnTo>
                  <a:pt x="25404" y="76368"/>
                </a:lnTo>
                <a:lnTo>
                  <a:pt x="22913" y="80769"/>
                </a:lnTo>
                <a:lnTo>
                  <a:pt x="20459" y="86083"/>
                </a:lnTo>
                <a:lnTo>
                  <a:pt x="18030" y="92008"/>
                </a:lnTo>
                <a:lnTo>
                  <a:pt x="15616" y="97545"/>
                </a:lnTo>
                <a:lnTo>
                  <a:pt x="10817" y="107931"/>
                </a:lnTo>
                <a:lnTo>
                  <a:pt x="9220" y="112923"/>
                </a:lnTo>
                <a:lnTo>
                  <a:pt x="8155" y="117838"/>
                </a:lnTo>
                <a:lnTo>
                  <a:pt x="7446" y="122703"/>
                </a:lnTo>
                <a:lnTo>
                  <a:pt x="6179" y="128327"/>
                </a:lnTo>
                <a:lnTo>
                  <a:pt x="4541" y="134458"/>
                </a:lnTo>
                <a:lnTo>
                  <a:pt x="2654" y="140926"/>
                </a:lnTo>
                <a:lnTo>
                  <a:pt x="1397" y="146826"/>
                </a:lnTo>
                <a:lnTo>
                  <a:pt x="559" y="152347"/>
                </a:lnTo>
                <a:lnTo>
                  <a:pt x="0" y="157615"/>
                </a:lnTo>
                <a:lnTo>
                  <a:pt x="422" y="162714"/>
                </a:lnTo>
                <a:lnTo>
                  <a:pt x="1496" y="167701"/>
                </a:lnTo>
                <a:lnTo>
                  <a:pt x="3006" y="172614"/>
                </a:lnTo>
                <a:lnTo>
                  <a:pt x="4013" y="177476"/>
                </a:lnTo>
                <a:lnTo>
                  <a:pt x="4684" y="182305"/>
                </a:lnTo>
                <a:lnTo>
                  <a:pt x="5131" y="187112"/>
                </a:lnTo>
                <a:lnTo>
                  <a:pt x="6224" y="191110"/>
                </a:lnTo>
                <a:lnTo>
                  <a:pt x="9554" y="197669"/>
                </a:lnTo>
                <a:lnTo>
                  <a:pt x="13680" y="203231"/>
                </a:lnTo>
                <a:lnTo>
                  <a:pt x="18159" y="208348"/>
                </a:lnTo>
                <a:lnTo>
                  <a:pt x="22796" y="213268"/>
                </a:lnTo>
                <a:lnTo>
                  <a:pt x="25143" y="214898"/>
                </a:lnTo>
                <a:lnTo>
                  <a:pt x="27502" y="215984"/>
                </a:lnTo>
                <a:lnTo>
                  <a:pt x="29869" y="216708"/>
                </a:lnTo>
                <a:lnTo>
                  <a:pt x="32240" y="217191"/>
                </a:lnTo>
                <a:lnTo>
                  <a:pt x="34614" y="217513"/>
                </a:lnTo>
                <a:lnTo>
                  <a:pt x="36992" y="217728"/>
                </a:lnTo>
                <a:lnTo>
                  <a:pt x="40163" y="217871"/>
                </a:lnTo>
                <a:lnTo>
                  <a:pt x="51419" y="218072"/>
                </a:lnTo>
                <a:lnTo>
                  <a:pt x="57421" y="218119"/>
                </a:lnTo>
                <a:lnTo>
                  <a:pt x="60927" y="217338"/>
                </a:lnTo>
                <a:lnTo>
                  <a:pt x="64852" y="216023"/>
                </a:lnTo>
                <a:lnTo>
                  <a:pt x="69055" y="214353"/>
                </a:lnTo>
                <a:lnTo>
                  <a:pt x="72652" y="213240"/>
                </a:lnTo>
                <a:lnTo>
                  <a:pt x="75843" y="212498"/>
                </a:lnTo>
                <a:lnTo>
                  <a:pt x="78764" y="212003"/>
                </a:lnTo>
                <a:lnTo>
                  <a:pt x="81506" y="211673"/>
                </a:lnTo>
                <a:lnTo>
                  <a:pt x="84127" y="211453"/>
                </a:lnTo>
                <a:lnTo>
                  <a:pt x="86669" y="211306"/>
                </a:lnTo>
                <a:lnTo>
                  <a:pt x="89950" y="210415"/>
                </a:lnTo>
                <a:lnTo>
                  <a:pt x="93726" y="209027"/>
                </a:lnTo>
                <a:lnTo>
                  <a:pt x="97830" y="207307"/>
                </a:lnTo>
                <a:lnTo>
                  <a:pt x="101360" y="205368"/>
                </a:lnTo>
                <a:lnTo>
                  <a:pt x="104507" y="203281"/>
                </a:lnTo>
                <a:lnTo>
                  <a:pt x="107399" y="201096"/>
                </a:lnTo>
                <a:lnTo>
                  <a:pt x="110120" y="198845"/>
                </a:lnTo>
                <a:lnTo>
                  <a:pt x="112728" y="196551"/>
                </a:lnTo>
                <a:lnTo>
                  <a:pt x="115261" y="194228"/>
                </a:lnTo>
                <a:lnTo>
                  <a:pt x="120192" y="189530"/>
                </a:lnTo>
                <a:lnTo>
                  <a:pt x="148901" y="16100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PenAnnotation462"/>
          <p:cNvSpPr/>
          <p:nvPr/>
        </p:nvSpPr>
        <p:spPr>
          <a:xfrm>
            <a:off x="6993855" y="2136275"/>
            <a:ext cx="78333" cy="121023"/>
          </a:xfrm>
          <a:custGeom>
            <a:avLst/>
            <a:gdLst/>
            <a:ahLst/>
            <a:cxnLst/>
            <a:rect l="0" t="0" r="0" b="0"/>
            <a:pathLst>
              <a:path w="78333" h="121023">
                <a:moveTo>
                  <a:pt x="57026" y="6850"/>
                </a:moveTo>
                <a:lnTo>
                  <a:pt x="50177" y="0"/>
                </a:lnTo>
                <a:lnTo>
                  <a:pt x="47896" y="1953"/>
                </a:lnTo>
                <a:lnTo>
                  <a:pt x="44237" y="5467"/>
                </a:lnTo>
                <a:lnTo>
                  <a:pt x="18916" y="30674"/>
                </a:lnTo>
                <a:lnTo>
                  <a:pt x="16538" y="33845"/>
                </a:lnTo>
                <a:lnTo>
                  <a:pt x="14159" y="37546"/>
                </a:lnTo>
                <a:lnTo>
                  <a:pt x="11779" y="41602"/>
                </a:lnTo>
                <a:lnTo>
                  <a:pt x="9399" y="45892"/>
                </a:lnTo>
                <a:lnTo>
                  <a:pt x="4637" y="54894"/>
                </a:lnTo>
                <a:lnTo>
                  <a:pt x="3050" y="60310"/>
                </a:lnTo>
                <a:lnTo>
                  <a:pt x="1992" y="66302"/>
                </a:lnTo>
                <a:lnTo>
                  <a:pt x="1287" y="72678"/>
                </a:lnTo>
                <a:lnTo>
                  <a:pt x="816" y="78517"/>
                </a:lnTo>
                <a:lnTo>
                  <a:pt x="503" y="83997"/>
                </a:lnTo>
                <a:lnTo>
                  <a:pt x="154" y="93525"/>
                </a:lnTo>
                <a:lnTo>
                  <a:pt x="0" y="100405"/>
                </a:lnTo>
                <a:lnTo>
                  <a:pt x="752" y="103351"/>
                </a:lnTo>
                <a:lnTo>
                  <a:pt x="2048" y="106109"/>
                </a:lnTo>
                <a:lnTo>
                  <a:pt x="3705" y="108741"/>
                </a:lnTo>
                <a:lnTo>
                  <a:pt x="4810" y="111290"/>
                </a:lnTo>
                <a:lnTo>
                  <a:pt x="5547" y="113783"/>
                </a:lnTo>
                <a:lnTo>
                  <a:pt x="6037" y="116238"/>
                </a:lnTo>
                <a:lnTo>
                  <a:pt x="7953" y="117875"/>
                </a:lnTo>
                <a:lnTo>
                  <a:pt x="10816" y="118967"/>
                </a:lnTo>
                <a:lnTo>
                  <a:pt x="14314" y="119694"/>
                </a:lnTo>
                <a:lnTo>
                  <a:pt x="17438" y="120179"/>
                </a:lnTo>
                <a:lnTo>
                  <a:pt x="20316" y="120503"/>
                </a:lnTo>
                <a:lnTo>
                  <a:pt x="23028" y="120719"/>
                </a:lnTo>
                <a:lnTo>
                  <a:pt x="25629" y="120862"/>
                </a:lnTo>
                <a:lnTo>
                  <a:pt x="30636" y="121022"/>
                </a:lnTo>
                <a:lnTo>
                  <a:pt x="33877" y="120270"/>
                </a:lnTo>
                <a:lnTo>
                  <a:pt x="37624" y="118976"/>
                </a:lnTo>
                <a:lnTo>
                  <a:pt x="41710" y="117319"/>
                </a:lnTo>
                <a:lnTo>
                  <a:pt x="45228" y="115421"/>
                </a:lnTo>
                <a:lnTo>
                  <a:pt x="48367" y="113362"/>
                </a:lnTo>
                <a:lnTo>
                  <a:pt x="51252" y="111195"/>
                </a:lnTo>
                <a:lnTo>
                  <a:pt x="53971" y="108957"/>
                </a:lnTo>
                <a:lnTo>
                  <a:pt x="56577" y="106671"/>
                </a:lnTo>
                <a:lnTo>
                  <a:pt x="59108" y="104354"/>
                </a:lnTo>
                <a:lnTo>
                  <a:pt x="64036" y="99662"/>
                </a:lnTo>
                <a:lnTo>
                  <a:pt x="73668" y="90182"/>
                </a:lnTo>
                <a:lnTo>
                  <a:pt x="75264" y="87805"/>
                </a:lnTo>
                <a:lnTo>
                  <a:pt x="76328" y="85426"/>
                </a:lnTo>
                <a:lnTo>
                  <a:pt x="77038" y="83046"/>
                </a:lnTo>
                <a:lnTo>
                  <a:pt x="77511" y="80666"/>
                </a:lnTo>
                <a:lnTo>
                  <a:pt x="77827" y="78286"/>
                </a:lnTo>
                <a:lnTo>
                  <a:pt x="78036" y="75905"/>
                </a:lnTo>
                <a:lnTo>
                  <a:pt x="78176" y="72730"/>
                </a:lnTo>
                <a:lnTo>
                  <a:pt x="78332" y="64969"/>
                </a:lnTo>
                <a:lnTo>
                  <a:pt x="77580" y="60677"/>
                </a:lnTo>
                <a:lnTo>
                  <a:pt x="76285" y="56228"/>
                </a:lnTo>
                <a:lnTo>
                  <a:pt x="74628" y="51675"/>
                </a:lnTo>
                <a:lnTo>
                  <a:pt x="72729" y="47846"/>
                </a:lnTo>
                <a:lnTo>
                  <a:pt x="70670" y="44499"/>
                </a:lnTo>
                <a:lnTo>
                  <a:pt x="68503" y="41474"/>
                </a:lnTo>
                <a:lnTo>
                  <a:pt x="65471" y="37870"/>
                </a:lnTo>
                <a:lnTo>
                  <a:pt x="61863" y="33880"/>
                </a:lnTo>
                <a:lnTo>
                  <a:pt x="57868" y="29632"/>
                </a:lnTo>
                <a:lnTo>
                  <a:pt x="54413" y="26801"/>
                </a:lnTo>
                <a:lnTo>
                  <a:pt x="51315" y="24913"/>
                </a:lnTo>
                <a:lnTo>
                  <a:pt x="48457" y="23654"/>
                </a:lnTo>
                <a:lnTo>
                  <a:pt x="45757" y="22021"/>
                </a:lnTo>
                <a:lnTo>
                  <a:pt x="43163" y="20139"/>
                </a:lnTo>
                <a:lnTo>
                  <a:pt x="37090" y="15207"/>
                </a:lnTo>
                <a:lnTo>
                  <a:pt x="35798" y="14803"/>
                </a:lnTo>
                <a:lnTo>
                  <a:pt x="34143" y="14533"/>
                </a:lnTo>
                <a:lnTo>
                  <a:pt x="28451" y="1399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PenAnnotation463"/>
          <p:cNvSpPr/>
          <p:nvPr/>
        </p:nvSpPr>
        <p:spPr>
          <a:xfrm>
            <a:off x="7050881" y="2050256"/>
            <a:ext cx="78582" cy="164307"/>
          </a:xfrm>
          <a:custGeom>
            <a:avLst/>
            <a:gdLst/>
            <a:ahLst/>
            <a:cxnLst/>
            <a:rect l="0" t="0" r="0" b="0"/>
            <a:pathLst>
              <a:path w="78582" h="164307">
                <a:moveTo>
                  <a:pt x="0" y="0"/>
                </a:moveTo>
                <a:lnTo>
                  <a:pt x="6151" y="6151"/>
                </a:lnTo>
                <a:lnTo>
                  <a:pt x="6702" y="8819"/>
                </a:lnTo>
                <a:lnTo>
                  <a:pt x="6850" y="10642"/>
                </a:lnTo>
                <a:lnTo>
                  <a:pt x="7741" y="12651"/>
                </a:lnTo>
                <a:lnTo>
                  <a:pt x="9129" y="14784"/>
                </a:lnTo>
                <a:lnTo>
                  <a:pt x="10849" y="16999"/>
                </a:lnTo>
                <a:lnTo>
                  <a:pt x="11995" y="19270"/>
                </a:lnTo>
                <a:lnTo>
                  <a:pt x="13269" y="23910"/>
                </a:lnTo>
                <a:lnTo>
                  <a:pt x="14402" y="27053"/>
                </a:lnTo>
                <a:lnTo>
                  <a:pt x="15951" y="30735"/>
                </a:lnTo>
                <a:lnTo>
                  <a:pt x="17778" y="34777"/>
                </a:lnTo>
                <a:lnTo>
                  <a:pt x="21924" y="43502"/>
                </a:lnTo>
                <a:lnTo>
                  <a:pt x="31054" y="62039"/>
                </a:lnTo>
                <a:lnTo>
                  <a:pt x="32609" y="66759"/>
                </a:lnTo>
                <a:lnTo>
                  <a:pt x="33645" y="71493"/>
                </a:lnTo>
                <a:lnTo>
                  <a:pt x="34336" y="76237"/>
                </a:lnTo>
                <a:lnTo>
                  <a:pt x="35591" y="80987"/>
                </a:lnTo>
                <a:lnTo>
                  <a:pt x="37221" y="85742"/>
                </a:lnTo>
                <a:lnTo>
                  <a:pt x="39101" y="90498"/>
                </a:lnTo>
                <a:lnTo>
                  <a:pt x="41148" y="95257"/>
                </a:lnTo>
                <a:lnTo>
                  <a:pt x="45540" y="104778"/>
                </a:lnTo>
                <a:lnTo>
                  <a:pt x="47029" y="108746"/>
                </a:lnTo>
                <a:lnTo>
                  <a:pt x="48022" y="112185"/>
                </a:lnTo>
                <a:lnTo>
                  <a:pt x="48683" y="115271"/>
                </a:lnTo>
                <a:lnTo>
                  <a:pt x="49918" y="118122"/>
                </a:lnTo>
                <a:lnTo>
                  <a:pt x="51535" y="120817"/>
                </a:lnTo>
                <a:lnTo>
                  <a:pt x="53407" y="123407"/>
                </a:lnTo>
                <a:lnTo>
                  <a:pt x="55486" y="128402"/>
                </a:lnTo>
                <a:lnTo>
                  <a:pt x="56041" y="130845"/>
                </a:lnTo>
                <a:lnTo>
                  <a:pt x="57204" y="133267"/>
                </a:lnTo>
                <a:lnTo>
                  <a:pt x="58774" y="135676"/>
                </a:lnTo>
                <a:lnTo>
                  <a:pt x="60613" y="138075"/>
                </a:lnTo>
                <a:lnTo>
                  <a:pt x="62634" y="140469"/>
                </a:lnTo>
                <a:lnTo>
                  <a:pt x="64775" y="142858"/>
                </a:lnTo>
                <a:lnTo>
                  <a:pt x="70121" y="148604"/>
                </a:lnTo>
                <a:lnTo>
                  <a:pt x="70560" y="149869"/>
                </a:lnTo>
                <a:lnTo>
                  <a:pt x="71047" y="153392"/>
                </a:lnTo>
                <a:lnTo>
                  <a:pt x="71971" y="154649"/>
                </a:lnTo>
                <a:lnTo>
                  <a:pt x="73381" y="155487"/>
                </a:lnTo>
                <a:lnTo>
                  <a:pt x="75115" y="156045"/>
                </a:lnTo>
                <a:lnTo>
                  <a:pt x="76270" y="157211"/>
                </a:lnTo>
                <a:lnTo>
                  <a:pt x="77040" y="158782"/>
                </a:lnTo>
                <a:lnTo>
                  <a:pt x="78581" y="16430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PenAnnotation464"/>
          <p:cNvSpPr/>
          <p:nvPr/>
        </p:nvSpPr>
        <p:spPr>
          <a:xfrm>
            <a:off x="7050881" y="2121693"/>
            <a:ext cx="57151" cy="57151"/>
          </a:xfrm>
          <a:custGeom>
            <a:avLst/>
            <a:gdLst/>
            <a:ahLst/>
            <a:cxnLst/>
            <a:rect l="0" t="0" r="0" b="0"/>
            <a:pathLst>
              <a:path w="57151" h="57151">
                <a:moveTo>
                  <a:pt x="0" y="57150"/>
                </a:moveTo>
                <a:lnTo>
                  <a:pt x="0" y="53358"/>
                </a:lnTo>
                <a:lnTo>
                  <a:pt x="794" y="51447"/>
                </a:lnTo>
                <a:lnTo>
                  <a:pt x="2117" y="49379"/>
                </a:lnTo>
                <a:lnTo>
                  <a:pt x="3793" y="47207"/>
                </a:lnTo>
                <a:lnTo>
                  <a:pt x="5703" y="44965"/>
                </a:lnTo>
                <a:lnTo>
                  <a:pt x="7771" y="42677"/>
                </a:lnTo>
                <a:lnTo>
                  <a:pt x="12185" y="38018"/>
                </a:lnTo>
                <a:lnTo>
                  <a:pt x="44953" y="5056"/>
                </a:lnTo>
                <a:lnTo>
                  <a:pt x="47431" y="3371"/>
                </a:lnTo>
                <a:lnTo>
                  <a:pt x="49877" y="2247"/>
                </a:lnTo>
                <a:lnTo>
                  <a:pt x="5715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PenAnnotation465"/>
          <p:cNvSpPr/>
          <p:nvPr/>
        </p:nvSpPr>
        <p:spPr>
          <a:xfrm>
            <a:off x="7129549" y="2014537"/>
            <a:ext cx="71352" cy="157164"/>
          </a:xfrm>
          <a:custGeom>
            <a:avLst/>
            <a:gdLst/>
            <a:ahLst/>
            <a:cxnLst/>
            <a:rect l="0" t="0" r="0" b="0"/>
            <a:pathLst>
              <a:path w="71352" h="157164">
                <a:moveTo>
                  <a:pt x="7057" y="0"/>
                </a:moveTo>
                <a:lnTo>
                  <a:pt x="3264" y="0"/>
                </a:lnTo>
                <a:lnTo>
                  <a:pt x="2147" y="794"/>
                </a:lnTo>
                <a:lnTo>
                  <a:pt x="1403" y="2117"/>
                </a:lnTo>
                <a:lnTo>
                  <a:pt x="575" y="5703"/>
                </a:lnTo>
                <a:lnTo>
                  <a:pt x="208" y="9943"/>
                </a:lnTo>
                <a:lnTo>
                  <a:pt x="44" y="14474"/>
                </a:lnTo>
                <a:lnTo>
                  <a:pt x="0" y="16793"/>
                </a:lnTo>
                <a:lnTo>
                  <a:pt x="765" y="19133"/>
                </a:lnTo>
                <a:lnTo>
                  <a:pt x="2069" y="21486"/>
                </a:lnTo>
                <a:lnTo>
                  <a:pt x="3731" y="23849"/>
                </a:lnTo>
                <a:lnTo>
                  <a:pt x="5634" y="27012"/>
                </a:lnTo>
                <a:lnTo>
                  <a:pt x="7695" y="30708"/>
                </a:lnTo>
                <a:lnTo>
                  <a:pt x="9864" y="34760"/>
                </a:lnTo>
                <a:lnTo>
                  <a:pt x="12103" y="38254"/>
                </a:lnTo>
                <a:lnTo>
                  <a:pt x="14390" y="41378"/>
                </a:lnTo>
                <a:lnTo>
                  <a:pt x="16708" y="44254"/>
                </a:lnTo>
                <a:lnTo>
                  <a:pt x="18253" y="47759"/>
                </a:lnTo>
                <a:lnTo>
                  <a:pt x="19284" y="51683"/>
                </a:lnTo>
                <a:lnTo>
                  <a:pt x="19971" y="55887"/>
                </a:lnTo>
                <a:lnTo>
                  <a:pt x="21222" y="60277"/>
                </a:lnTo>
                <a:lnTo>
                  <a:pt x="22850" y="64791"/>
                </a:lnTo>
                <a:lnTo>
                  <a:pt x="24729" y="69388"/>
                </a:lnTo>
                <a:lnTo>
                  <a:pt x="26776" y="74040"/>
                </a:lnTo>
                <a:lnTo>
                  <a:pt x="31167" y="83442"/>
                </a:lnTo>
                <a:lnTo>
                  <a:pt x="33449" y="87378"/>
                </a:lnTo>
                <a:lnTo>
                  <a:pt x="35764" y="90796"/>
                </a:lnTo>
                <a:lnTo>
                  <a:pt x="38101" y="93868"/>
                </a:lnTo>
                <a:lnTo>
                  <a:pt x="40453" y="97504"/>
                </a:lnTo>
                <a:lnTo>
                  <a:pt x="42815" y="101515"/>
                </a:lnTo>
                <a:lnTo>
                  <a:pt x="45183" y="105777"/>
                </a:lnTo>
                <a:lnTo>
                  <a:pt x="47556" y="109412"/>
                </a:lnTo>
                <a:lnTo>
                  <a:pt x="49931" y="112629"/>
                </a:lnTo>
                <a:lnTo>
                  <a:pt x="52308" y="115567"/>
                </a:lnTo>
                <a:lnTo>
                  <a:pt x="53893" y="118320"/>
                </a:lnTo>
                <a:lnTo>
                  <a:pt x="54950" y="120949"/>
                </a:lnTo>
                <a:lnTo>
                  <a:pt x="55655" y="123495"/>
                </a:lnTo>
                <a:lnTo>
                  <a:pt x="56918" y="126780"/>
                </a:lnTo>
                <a:lnTo>
                  <a:pt x="58554" y="130558"/>
                </a:lnTo>
                <a:lnTo>
                  <a:pt x="60438" y="134663"/>
                </a:lnTo>
                <a:lnTo>
                  <a:pt x="62488" y="138194"/>
                </a:lnTo>
                <a:lnTo>
                  <a:pt x="64649" y="141342"/>
                </a:lnTo>
                <a:lnTo>
                  <a:pt x="70027" y="148305"/>
                </a:lnTo>
                <a:lnTo>
                  <a:pt x="70762" y="151374"/>
                </a:lnTo>
                <a:lnTo>
                  <a:pt x="71351" y="15716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PenAnnotation466"/>
          <p:cNvSpPr/>
          <p:nvPr/>
        </p:nvSpPr>
        <p:spPr>
          <a:xfrm>
            <a:off x="7129462" y="2085975"/>
            <a:ext cx="64295" cy="78582"/>
          </a:xfrm>
          <a:custGeom>
            <a:avLst/>
            <a:gdLst/>
            <a:ahLst/>
            <a:cxnLst/>
            <a:rect l="0" t="0" r="0" b="0"/>
            <a:pathLst>
              <a:path w="64295" h="78582">
                <a:moveTo>
                  <a:pt x="0" y="78581"/>
                </a:moveTo>
                <a:lnTo>
                  <a:pt x="9943" y="68638"/>
                </a:lnTo>
                <a:lnTo>
                  <a:pt x="11392" y="65602"/>
                </a:lnTo>
                <a:lnTo>
                  <a:pt x="12357" y="61991"/>
                </a:lnTo>
                <a:lnTo>
                  <a:pt x="13001" y="57996"/>
                </a:lnTo>
                <a:lnTo>
                  <a:pt x="15017" y="53745"/>
                </a:lnTo>
                <a:lnTo>
                  <a:pt x="17949" y="49324"/>
                </a:lnTo>
                <a:lnTo>
                  <a:pt x="21490" y="44789"/>
                </a:lnTo>
                <a:lnTo>
                  <a:pt x="25440" y="40178"/>
                </a:lnTo>
                <a:lnTo>
                  <a:pt x="29660" y="35516"/>
                </a:lnTo>
                <a:lnTo>
                  <a:pt x="41067" y="23487"/>
                </a:lnTo>
                <a:lnTo>
                  <a:pt x="6429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PenAnnotation467"/>
          <p:cNvSpPr/>
          <p:nvPr/>
        </p:nvSpPr>
        <p:spPr>
          <a:xfrm>
            <a:off x="7222722" y="2050256"/>
            <a:ext cx="91039" cy="92441"/>
          </a:xfrm>
          <a:custGeom>
            <a:avLst/>
            <a:gdLst/>
            <a:ahLst/>
            <a:cxnLst/>
            <a:rect l="0" t="0" r="0" b="0"/>
            <a:pathLst>
              <a:path w="91039" h="92441">
                <a:moveTo>
                  <a:pt x="28184" y="0"/>
                </a:moveTo>
                <a:lnTo>
                  <a:pt x="18241" y="9943"/>
                </a:lnTo>
                <a:lnTo>
                  <a:pt x="16793" y="12185"/>
                </a:lnTo>
                <a:lnTo>
                  <a:pt x="15827" y="14473"/>
                </a:lnTo>
                <a:lnTo>
                  <a:pt x="15183" y="16792"/>
                </a:lnTo>
                <a:lnTo>
                  <a:pt x="13961" y="19132"/>
                </a:lnTo>
                <a:lnTo>
                  <a:pt x="12352" y="21486"/>
                </a:lnTo>
                <a:lnTo>
                  <a:pt x="10486" y="23849"/>
                </a:lnTo>
                <a:lnTo>
                  <a:pt x="8447" y="27012"/>
                </a:lnTo>
                <a:lnTo>
                  <a:pt x="6294" y="30708"/>
                </a:lnTo>
                <a:lnTo>
                  <a:pt x="4067" y="34759"/>
                </a:lnTo>
                <a:lnTo>
                  <a:pt x="2581" y="39048"/>
                </a:lnTo>
                <a:lnTo>
                  <a:pt x="1590" y="43494"/>
                </a:lnTo>
                <a:lnTo>
                  <a:pt x="930" y="48046"/>
                </a:lnTo>
                <a:lnTo>
                  <a:pt x="489" y="52668"/>
                </a:lnTo>
                <a:lnTo>
                  <a:pt x="196" y="57337"/>
                </a:lnTo>
                <a:lnTo>
                  <a:pt x="0" y="62037"/>
                </a:lnTo>
                <a:lnTo>
                  <a:pt x="664" y="65964"/>
                </a:lnTo>
                <a:lnTo>
                  <a:pt x="1899" y="69376"/>
                </a:lnTo>
                <a:lnTo>
                  <a:pt x="3517" y="72445"/>
                </a:lnTo>
                <a:lnTo>
                  <a:pt x="5390" y="75284"/>
                </a:lnTo>
                <a:lnTo>
                  <a:pt x="7432" y="77970"/>
                </a:lnTo>
                <a:lnTo>
                  <a:pt x="9586" y="80555"/>
                </a:lnTo>
                <a:lnTo>
                  <a:pt x="11817" y="83072"/>
                </a:lnTo>
                <a:lnTo>
                  <a:pt x="16412" y="87985"/>
                </a:lnTo>
                <a:lnTo>
                  <a:pt x="19542" y="89613"/>
                </a:lnTo>
                <a:lnTo>
                  <a:pt x="23217" y="90698"/>
                </a:lnTo>
                <a:lnTo>
                  <a:pt x="27254" y="91422"/>
                </a:lnTo>
                <a:lnTo>
                  <a:pt x="31532" y="91904"/>
                </a:lnTo>
                <a:lnTo>
                  <a:pt x="35972" y="92226"/>
                </a:lnTo>
                <a:lnTo>
                  <a:pt x="40520" y="92440"/>
                </a:lnTo>
                <a:lnTo>
                  <a:pt x="44346" y="91789"/>
                </a:lnTo>
                <a:lnTo>
                  <a:pt x="47690" y="90561"/>
                </a:lnTo>
                <a:lnTo>
                  <a:pt x="50713" y="88949"/>
                </a:lnTo>
                <a:lnTo>
                  <a:pt x="54315" y="87874"/>
                </a:lnTo>
                <a:lnTo>
                  <a:pt x="58305" y="87158"/>
                </a:lnTo>
                <a:lnTo>
                  <a:pt x="62552" y="86680"/>
                </a:lnTo>
                <a:lnTo>
                  <a:pt x="66178" y="85568"/>
                </a:lnTo>
                <a:lnTo>
                  <a:pt x="69388" y="84033"/>
                </a:lnTo>
                <a:lnTo>
                  <a:pt x="72322" y="82215"/>
                </a:lnTo>
                <a:lnTo>
                  <a:pt x="75072" y="80210"/>
                </a:lnTo>
                <a:lnTo>
                  <a:pt x="77699" y="78080"/>
                </a:lnTo>
                <a:lnTo>
                  <a:pt x="80243" y="75865"/>
                </a:lnTo>
                <a:lnTo>
                  <a:pt x="82734" y="74390"/>
                </a:lnTo>
                <a:lnTo>
                  <a:pt x="85188" y="73405"/>
                </a:lnTo>
                <a:lnTo>
                  <a:pt x="87618" y="72749"/>
                </a:lnTo>
                <a:lnTo>
                  <a:pt x="89238" y="71518"/>
                </a:lnTo>
                <a:lnTo>
                  <a:pt x="90318" y="69904"/>
                </a:lnTo>
                <a:lnTo>
                  <a:pt x="91038" y="68034"/>
                </a:lnTo>
                <a:lnTo>
                  <a:pt x="90724" y="65993"/>
                </a:lnTo>
                <a:lnTo>
                  <a:pt x="89721" y="63839"/>
                </a:lnTo>
                <a:lnTo>
                  <a:pt x="88258" y="61609"/>
                </a:lnTo>
                <a:lnTo>
                  <a:pt x="86490" y="58535"/>
                </a:lnTo>
                <a:lnTo>
                  <a:pt x="82408" y="50887"/>
                </a:lnTo>
                <a:lnTo>
                  <a:pt x="80208" y="47418"/>
                </a:lnTo>
                <a:lnTo>
                  <a:pt x="77948" y="44312"/>
                </a:lnTo>
                <a:lnTo>
                  <a:pt x="75648" y="41448"/>
                </a:lnTo>
                <a:lnTo>
                  <a:pt x="73320" y="37950"/>
                </a:lnTo>
                <a:lnTo>
                  <a:pt x="70975" y="34031"/>
                </a:lnTo>
                <a:lnTo>
                  <a:pt x="68618" y="29831"/>
                </a:lnTo>
                <a:lnTo>
                  <a:pt x="66252" y="27031"/>
                </a:lnTo>
                <a:lnTo>
                  <a:pt x="63882" y="25164"/>
                </a:lnTo>
                <a:lnTo>
                  <a:pt x="61507" y="23920"/>
                </a:lnTo>
                <a:lnTo>
                  <a:pt x="59131" y="23090"/>
                </a:lnTo>
                <a:lnTo>
                  <a:pt x="56753" y="22537"/>
                </a:lnTo>
                <a:lnTo>
                  <a:pt x="54374" y="22169"/>
                </a:lnTo>
                <a:lnTo>
                  <a:pt x="51993" y="21129"/>
                </a:lnTo>
                <a:lnTo>
                  <a:pt x="49613" y="19642"/>
                </a:lnTo>
                <a:lnTo>
                  <a:pt x="42471" y="1428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PenAnnotation468"/>
          <p:cNvSpPr/>
          <p:nvPr/>
        </p:nvSpPr>
        <p:spPr>
          <a:xfrm>
            <a:off x="7315200" y="2004282"/>
            <a:ext cx="228601" cy="121503"/>
          </a:xfrm>
          <a:custGeom>
            <a:avLst/>
            <a:gdLst/>
            <a:ahLst/>
            <a:cxnLst/>
            <a:rect l="0" t="0" r="0" b="0"/>
            <a:pathLst>
              <a:path w="228601" h="121503">
                <a:moveTo>
                  <a:pt x="0" y="31686"/>
                </a:moveTo>
                <a:lnTo>
                  <a:pt x="13735" y="45422"/>
                </a:lnTo>
                <a:lnTo>
                  <a:pt x="16301" y="48781"/>
                </a:lnTo>
                <a:lnTo>
                  <a:pt x="18011" y="51814"/>
                </a:lnTo>
                <a:lnTo>
                  <a:pt x="19151" y="54630"/>
                </a:lnTo>
                <a:lnTo>
                  <a:pt x="21498" y="58095"/>
                </a:lnTo>
                <a:lnTo>
                  <a:pt x="24651" y="61992"/>
                </a:lnTo>
                <a:lnTo>
                  <a:pt x="28340" y="66177"/>
                </a:lnTo>
                <a:lnTo>
                  <a:pt x="31594" y="70555"/>
                </a:lnTo>
                <a:lnTo>
                  <a:pt x="34556" y="75062"/>
                </a:lnTo>
                <a:lnTo>
                  <a:pt x="37324" y="79653"/>
                </a:lnTo>
                <a:lnTo>
                  <a:pt x="40757" y="83508"/>
                </a:lnTo>
                <a:lnTo>
                  <a:pt x="44634" y="86872"/>
                </a:lnTo>
                <a:lnTo>
                  <a:pt x="48806" y="89908"/>
                </a:lnTo>
                <a:lnTo>
                  <a:pt x="52381" y="92726"/>
                </a:lnTo>
                <a:lnTo>
                  <a:pt x="55558" y="95398"/>
                </a:lnTo>
                <a:lnTo>
                  <a:pt x="58470" y="97973"/>
                </a:lnTo>
                <a:lnTo>
                  <a:pt x="60411" y="100484"/>
                </a:lnTo>
                <a:lnTo>
                  <a:pt x="61705" y="102951"/>
                </a:lnTo>
                <a:lnTo>
                  <a:pt x="62568" y="105390"/>
                </a:lnTo>
                <a:lnTo>
                  <a:pt x="63143" y="107810"/>
                </a:lnTo>
                <a:lnTo>
                  <a:pt x="63527" y="110217"/>
                </a:lnTo>
                <a:lnTo>
                  <a:pt x="64280" y="117286"/>
                </a:lnTo>
                <a:lnTo>
                  <a:pt x="64291" y="121502"/>
                </a:lnTo>
                <a:lnTo>
                  <a:pt x="64292" y="119759"/>
                </a:lnTo>
                <a:lnTo>
                  <a:pt x="63499" y="118182"/>
                </a:lnTo>
                <a:lnTo>
                  <a:pt x="62176" y="116338"/>
                </a:lnTo>
                <a:lnTo>
                  <a:pt x="60500" y="114314"/>
                </a:lnTo>
                <a:lnTo>
                  <a:pt x="59383" y="112172"/>
                </a:lnTo>
                <a:lnTo>
                  <a:pt x="58639" y="109949"/>
                </a:lnTo>
                <a:lnTo>
                  <a:pt x="58142" y="107674"/>
                </a:lnTo>
                <a:lnTo>
                  <a:pt x="57018" y="104570"/>
                </a:lnTo>
                <a:lnTo>
                  <a:pt x="55474" y="100913"/>
                </a:lnTo>
                <a:lnTo>
                  <a:pt x="53652" y="96887"/>
                </a:lnTo>
                <a:lnTo>
                  <a:pt x="52436" y="92616"/>
                </a:lnTo>
                <a:lnTo>
                  <a:pt x="51626" y="88181"/>
                </a:lnTo>
                <a:lnTo>
                  <a:pt x="51086" y="83637"/>
                </a:lnTo>
                <a:lnTo>
                  <a:pt x="50726" y="79020"/>
                </a:lnTo>
                <a:lnTo>
                  <a:pt x="50486" y="74355"/>
                </a:lnTo>
                <a:lnTo>
                  <a:pt x="50148" y="62321"/>
                </a:lnTo>
                <a:lnTo>
                  <a:pt x="50101" y="59253"/>
                </a:lnTo>
                <a:lnTo>
                  <a:pt x="50863" y="55620"/>
                </a:lnTo>
                <a:lnTo>
                  <a:pt x="52165" y="51611"/>
                </a:lnTo>
                <a:lnTo>
                  <a:pt x="53826" y="47351"/>
                </a:lnTo>
                <a:lnTo>
                  <a:pt x="55728" y="43717"/>
                </a:lnTo>
                <a:lnTo>
                  <a:pt x="57790" y="40500"/>
                </a:lnTo>
                <a:lnTo>
                  <a:pt x="59957" y="37562"/>
                </a:lnTo>
                <a:lnTo>
                  <a:pt x="62196" y="34016"/>
                </a:lnTo>
                <a:lnTo>
                  <a:pt x="64482" y="30064"/>
                </a:lnTo>
                <a:lnTo>
                  <a:pt x="66802" y="25842"/>
                </a:lnTo>
                <a:lnTo>
                  <a:pt x="69933" y="22234"/>
                </a:lnTo>
                <a:lnTo>
                  <a:pt x="73611" y="19035"/>
                </a:lnTo>
                <a:lnTo>
                  <a:pt x="77647" y="16108"/>
                </a:lnTo>
                <a:lnTo>
                  <a:pt x="81134" y="13363"/>
                </a:lnTo>
                <a:lnTo>
                  <a:pt x="84252" y="10740"/>
                </a:lnTo>
                <a:lnTo>
                  <a:pt x="87124" y="8197"/>
                </a:lnTo>
                <a:lnTo>
                  <a:pt x="90627" y="5708"/>
                </a:lnTo>
                <a:lnTo>
                  <a:pt x="94549" y="3255"/>
                </a:lnTo>
                <a:lnTo>
                  <a:pt x="98751" y="826"/>
                </a:lnTo>
                <a:lnTo>
                  <a:pt x="103140" y="0"/>
                </a:lnTo>
                <a:lnTo>
                  <a:pt x="107653" y="243"/>
                </a:lnTo>
                <a:lnTo>
                  <a:pt x="112250" y="1199"/>
                </a:lnTo>
                <a:lnTo>
                  <a:pt x="116108" y="1837"/>
                </a:lnTo>
                <a:lnTo>
                  <a:pt x="122512" y="2545"/>
                </a:lnTo>
                <a:lnTo>
                  <a:pt x="125331" y="3528"/>
                </a:lnTo>
                <a:lnTo>
                  <a:pt x="130580" y="6736"/>
                </a:lnTo>
                <a:lnTo>
                  <a:pt x="133091" y="8703"/>
                </a:lnTo>
                <a:lnTo>
                  <a:pt x="135558" y="10808"/>
                </a:lnTo>
                <a:lnTo>
                  <a:pt x="137997" y="13004"/>
                </a:lnTo>
                <a:lnTo>
                  <a:pt x="142823" y="17562"/>
                </a:lnTo>
                <a:lnTo>
                  <a:pt x="145222" y="19889"/>
                </a:lnTo>
                <a:lnTo>
                  <a:pt x="146821" y="22234"/>
                </a:lnTo>
                <a:lnTo>
                  <a:pt x="147886" y="24591"/>
                </a:lnTo>
                <a:lnTo>
                  <a:pt x="148597" y="26956"/>
                </a:lnTo>
                <a:lnTo>
                  <a:pt x="149865" y="30120"/>
                </a:lnTo>
                <a:lnTo>
                  <a:pt x="151503" y="33817"/>
                </a:lnTo>
                <a:lnTo>
                  <a:pt x="153389" y="37869"/>
                </a:lnTo>
                <a:lnTo>
                  <a:pt x="155440" y="41365"/>
                </a:lnTo>
                <a:lnTo>
                  <a:pt x="157602" y="44488"/>
                </a:lnTo>
                <a:lnTo>
                  <a:pt x="159836" y="47365"/>
                </a:lnTo>
                <a:lnTo>
                  <a:pt x="162121" y="49282"/>
                </a:lnTo>
                <a:lnTo>
                  <a:pt x="164437" y="50561"/>
                </a:lnTo>
                <a:lnTo>
                  <a:pt x="169126" y="51981"/>
                </a:lnTo>
                <a:lnTo>
                  <a:pt x="176229" y="52781"/>
                </a:lnTo>
                <a:lnTo>
                  <a:pt x="180982" y="52968"/>
                </a:lnTo>
                <a:lnTo>
                  <a:pt x="183360" y="52224"/>
                </a:lnTo>
                <a:lnTo>
                  <a:pt x="188121" y="49281"/>
                </a:lnTo>
                <a:lnTo>
                  <a:pt x="191296" y="47385"/>
                </a:lnTo>
                <a:lnTo>
                  <a:pt x="194999" y="45327"/>
                </a:lnTo>
                <a:lnTo>
                  <a:pt x="199055" y="43161"/>
                </a:lnTo>
                <a:lnTo>
                  <a:pt x="202553" y="40924"/>
                </a:lnTo>
                <a:lnTo>
                  <a:pt x="205678" y="38638"/>
                </a:lnTo>
                <a:lnTo>
                  <a:pt x="208557" y="36321"/>
                </a:lnTo>
                <a:lnTo>
                  <a:pt x="211269" y="33982"/>
                </a:lnTo>
                <a:lnTo>
                  <a:pt x="213871" y="31630"/>
                </a:lnTo>
                <a:lnTo>
                  <a:pt x="218879" y="26899"/>
                </a:lnTo>
                <a:lnTo>
                  <a:pt x="228600" y="173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0" y="0"/>
          <a:ext cx="9143999" cy="6858000"/>
        </p:xfrm>
        <a:graphic>
          <a:graphicData uri="http://schemas.openxmlformats.org/drawingml/2006/table">
            <a:tbl>
              <a:tblPr firstRow="1" bandRow="1">
                <a:tableStyleId>{5C22544A-7EE6-4342-B048-85BDC9FD1C3A}</a:tableStyleId>
              </a:tblPr>
              <a:tblGrid>
                <a:gridCol w="2226365"/>
                <a:gridCol w="4373217"/>
                <a:gridCol w="2544417"/>
              </a:tblGrid>
              <a:tr h="683691">
                <a:tc>
                  <a:txBody>
                    <a:bodyPr/>
                    <a:lstStyle/>
                    <a:p>
                      <a:r>
                        <a:rPr lang="en-US" dirty="0" smtClean="0">
                          <a:solidFill>
                            <a:srgbClr val="C00000"/>
                          </a:solidFill>
                        </a:rPr>
                        <a:t>Main Idea</a:t>
                      </a:r>
                      <a:endParaRPr lang="en-US" dirty="0">
                        <a:solidFill>
                          <a:srgbClr val="C00000"/>
                        </a:solidFill>
                      </a:endParaRPr>
                    </a:p>
                  </a:txBody>
                  <a:tcPr>
                    <a:solidFill>
                      <a:schemeClr val="tx2">
                        <a:lumMod val="20000"/>
                        <a:lumOff val="80000"/>
                      </a:schemeClr>
                    </a:solidFill>
                  </a:tcPr>
                </a:tc>
                <a:tc>
                  <a:txBody>
                    <a:bodyPr/>
                    <a:lstStyle/>
                    <a:p>
                      <a:r>
                        <a:rPr lang="en-US" dirty="0" smtClean="0">
                          <a:solidFill>
                            <a:srgbClr val="C00000"/>
                          </a:solidFill>
                        </a:rPr>
                        <a:t>Details</a:t>
                      </a:r>
                      <a:endParaRPr lang="en-US" dirty="0">
                        <a:solidFill>
                          <a:srgbClr val="C00000"/>
                        </a:solidFill>
                      </a:endParaRPr>
                    </a:p>
                  </a:txBody>
                  <a:tcPr>
                    <a:solidFill>
                      <a:schemeClr val="tx2">
                        <a:lumMod val="20000"/>
                        <a:lumOff val="80000"/>
                      </a:schemeClr>
                    </a:solidFill>
                  </a:tcPr>
                </a:tc>
                <a:tc>
                  <a:txBody>
                    <a:bodyPr/>
                    <a:lstStyle/>
                    <a:p>
                      <a:r>
                        <a:rPr lang="en-US" dirty="0" err="1" smtClean="0">
                          <a:solidFill>
                            <a:srgbClr val="C00000"/>
                          </a:solidFill>
                        </a:rPr>
                        <a:t>Notemaking</a:t>
                      </a:r>
                      <a:endParaRPr lang="en-US" dirty="0">
                        <a:solidFill>
                          <a:srgbClr val="C00000"/>
                        </a:solidFill>
                      </a:endParaRPr>
                    </a:p>
                  </a:txBody>
                  <a:tcPr>
                    <a:solidFill>
                      <a:schemeClr val="tx2">
                        <a:lumMod val="20000"/>
                        <a:lumOff val="80000"/>
                      </a:schemeClr>
                    </a:solidFill>
                  </a:tcPr>
                </a:tc>
              </a:tr>
              <a:tr h="6174309">
                <a:tc>
                  <a:txBody>
                    <a:bodyPr/>
                    <a:lstStyle/>
                    <a:p>
                      <a:r>
                        <a:rPr lang="en-US" baseline="0" dirty="0" smtClean="0"/>
                        <a:t>European Penetration</a:t>
                      </a:r>
                    </a:p>
                    <a:p>
                      <a:r>
                        <a:rPr lang="en-US" baseline="0" dirty="0" smtClean="0"/>
                        <a:t>(don’t laugh, get your mind out of the gutter)</a:t>
                      </a:r>
                    </a:p>
                    <a:p>
                      <a:r>
                        <a:rPr lang="en-US" dirty="0" smtClean="0"/>
                        <a:t>North Africa</a:t>
                      </a:r>
                    </a:p>
                    <a:p>
                      <a:endParaRPr lang="en-US" dirty="0" smtClean="0"/>
                    </a:p>
                    <a:p>
                      <a:endParaRPr lang="en-US" dirty="0" smtClean="0"/>
                    </a:p>
                    <a:p>
                      <a:endParaRPr lang="en-US" dirty="0" smtClean="0"/>
                    </a:p>
                    <a:p>
                      <a:r>
                        <a:rPr lang="en-US" dirty="0" smtClean="0"/>
                        <a:t>West and Central Africa</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solidFill>
                      <a:schemeClr val="accent1">
                        <a:lumMod val="20000"/>
                        <a:lumOff val="80000"/>
                      </a:schemeClr>
                    </a:solidFill>
                  </a:tcPr>
                </a:tc>
                <a:tc>
                  <a:txBody>
                    <a:bodyPr/>
                    <a:lstStyle/>
                    <a:p>
                      <a:pPr>
                        <a:buFont typeface="Arial" pitchFamily="34" charset="0"/>
                        <a:buChar char="•"/>
                      </a:pPr>
                      <a:r>
                        <a:rPr lang="en-US" dirty="0" smtClean="0"/>
                        <a:t>France attacked Algeria in 1830 because of an Algerian ruler</a:t>
                      </a:r>
                      <a:r>
                        <a:rPr lang="en-US" baseline="0" dirty="0" smtClean="0"/>
                        <a:t> hit a French ambassador with a fly swatter.</a:t>
                      </a:r>
                    </a:p>
                    <a:p>
                      <a:pPr>
                        <a:buFont typeface="Arial" pitchFamily="34" charset="0"/>
                        <a:buChar char="•"/>
                      </a:pPr>
                      <a:r>
                        <a:rPr lang="en-US" baseline="0" dirty="0" smtClean="0"/>
                        <a:t>France broke Algerian resistance by destroying farms and massacring villagers. Poor Europeans rushed in to take control of Algeria’s rich coast.</a:t>
                      </a:r>
                    </a:p>
                    <a:p>
                      <a:pPr>
                        <a:buFont typeface="Arial" pitchFamily="34" charset="0"/>
                        <a:buNone/>
                      </a:pPr>
                      <a:endParaRPr lang="en-US" baseline="0" dirty="0" smtClean="0"/>
                    </a:p>
                    <a:p>
                      <a:pPr>
                        <a:buFont typeface="Arial" pitchFamily="34" charset="0"/>
                        <a:buChar char="•"/>
                      </a:pPr>
                      <a:r>
                        <a:rPr lang="en-US" baseline="0" dirty="0" smtClean="0"/>
                        <a:t>European explorers more peacefully penetrated central Africa’s geography and rivers. They wanted to find the course of the Niger and Congo river, access the mineral wealth of Africa and convert the natives to Christianity.</a:t>
                      </a:r>
                    </a:p>
                    <a:p>
                      <a:pPr>
                        <a:buFont typeface="Arial" pitchFamily="34" charset="0"/>
                        <a:buChar char="•"/>
                      </a:pPr>
                      <a:r>
                        <a:rPr lang="en-US" baseline="0" dirty="0" smtClean="0"/>
                        <a:t>Scottish missionary and explorer, David Livingstone,  traced the upper Congo River, converting the natives along the way. He was met by Henry Stanley who later traced the source of the Congo.  Stanley’s expeditions were much more violent than Livingstone’s.</a:t>
                      </a:r>
                      <a:endParaRPr lang="en-US"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tr>
            </a:tbl>
          </a:graphicData>
        </a:graphic>
      </p:graphicFrame>
      <p:sp>
        <p:nvSpPr>
          <p:cNvPr id="5" name="SMARTPenAnnotation435"/>
          <p:cNvSpPr/>
          <p:nvPr/>
        </p:nvSpPr>
        <p:spPr>
          <a:xfrm>
            <a:off x="6979444" y="3278981"/>
            <a:ext cx="1828794" cy="1971382"/>
          </a:xfrm>
          <a:custGeom>
            <a:avLst/>
            <a:gdLst/>
            <a:ahLst/>
            <a:cxnLst/>
            <a:rect l="0" t="0" r="0" b="0"/>
            <a:pathLst>
              <a:path w="1828794" h="1971382">
                <a:moveTo>
                  <a:pt x="707231" y="14287"/>
                </a:moveTo>
                <a:lnTo>
                  <a:pt x="700381" y="7438"/>
                </a:lnTo>
                <a:lnTo>
                  <a:pt x="690170" y="7169"/>
                </a:lnTo>
                <a:lnTo>
                  <a:pt x="687919" y="6367"/>
                </a:lnTo>
                <a:lnTo>
                  <a:pt x="680959" y="2239"/>
                </a:lnTo>
                <a:lnTo>
                  <a:pt x="672913" y="294"/>
                </a:lnTo>
                <a:lnTo>
                  <a:pt x="616669" y="0"/>
                </a:lnTo>
                <a:lnTo>
                  <a:pt x="608508" y="0"/>
                </a:lnTo>
                <a:lnTo>
                  <a:pt x="604903" y="794"/>
                </a:lnTo>
                <a:lnTo>
                  <a:pt x="595244" y="4909"/>
                </a:lnTo>
                <a:lnTo>
                  <a:pt x="578159" y="6702"/>
                </a:lnTo>
                <a:lnTo>
                  <a:pt x="544640" y="7920"/>
                </a:lnTo>
                <a:lnTo>
                  <a:pt x="521219" y="13292"/>
                </a:lnTo>
                <a:lnTo>
                  <a:pt x="466703" y="14279"/>
                </a:lnTo>
                <a:lnTo>
                  <a:pt x="452431" y="14285"/>
                </a:lnTo>
                <a:lnTo>
                  <a:pt x="442909" y="16403"/>
                </a:lnTo>
                <a:lnTo>
                  <a:pt x="414337" y="26644"/>
                </a:lnTo>
                <a:lnTo>
                  <a:pt x="397933" y="30119"/>
                </a:lnTo>
                <a:lnTo>
                  <a:pt x="364772" y="40881"/>
                </a:lnTo>
                <a:lnTo>
                  <a:pt x="359863" y="41542"/>
                </a:lnTo>
                <a:lnTo>
                  <a:pt x="352291" y="44392"/>
                </a:lnTo>
                <a:lnTo>
                  <a:pt x="349161" y="46264"/>
                </a:lnTo>
                <a:lnTo>
                  <a:pt x="339332" y="48343"/>
                </a:lnTo>
                <a:lnTo>
                  <a:pt x="327820" y="50061"/>
                </a:lnTo>
                <a:lnTo>
                  <a:pt x="292986" y="62320"/>
                </a:lnTo>
                <a:lnTo>
                  <a:pt x="288193" y="62978"/>
                </a:lnTo>
                <a:lnTo>
                  <a:pt x="283410" y="65004"/>
                </a:lnTo>
                <a:lnTo>
                  <a:pt x="262210" y="77545"/>
                </a:lnTo>
                <a:lnTo>
                  <a:pt x="246496" y="85418"/>
                </a:lnTo>
                <a:lnTo>
                  <a:pt x="219029" y="105640"/>
                </a:lnTo>
                <a:lnTo>
                  <a:pt x="177189" y="126147"/>
                </a:lnTo>
                <a:lnTo>
                  <a:pt x="138730" y="154911"/>
                </a:lnTo>
                <a:lnTo>
                  <a:pt x="98727" y="194175"/>
                </a:lnTo>
                <a:lnTo>
                  <a:pt x="62913" y="240828"/>
                </a:lnTo>
                <a:lnTo>
                  <a:pt x="59711" y="248057"/>
                </a:lnTo>
                <a:lnTo>
                  <a:pt x="55792" y="258707"/>
                </a:lnTo>
                <a:lnTo>
                  <a:pt x="26186" y="319095"/>
                </a:lnTo>
                <a:lnTo>
                  <a:pt x="23544" y="328616"/>
                </a:lnTo>
                <a:lnTo>
                  <a:pt x="20915" y="347516"/>
                </a:lnTo>
                <a:lnTo>
                  <a:pt x="16604" y="360230"/>
                </a:lnTo>
                <a:lnTo>
                  <a:pt x="14180" y="374052"/>
                </a:lnTo>
                <a:lnTo>
                  <a:pt x="9581" y="388202"/>
                </a:lnTo>
                <a:lnTo>
                  <a:pt x="7357" y="416724"/>
                </a:lnTo>
                <a:lnTo>
                  <a:pt x="7238" y="426246"/>
                </a:lnTo>
                <a:lnTo>
                  <a:pt x="5069" y="435770"/>
                </a:lnTo>
                <a:lnTo>
                  <a:pt x="2253" y="445294"/>
                </a:lnTo>
                <a:lnTo>
                  <a:pt x="88" y="483394"/>
                </a:lnTo>
                <a:lnTo>
                  <a:pt x="0" y="533694"/>
                </a:lnTo>
                <a:lnTo>
                  <a:pt x="7275" y="573236"/>
                </a:lnTo>
                <a:lnTo>
                  <a:pt x="19461" y="607181"/>
                </a:lnTo>
                <a:lnTo>
                  <a:pt x="20117" y="611956"/>
                </a:lnTo>
                <a:lnTo>
                  <a:pt x="22964" y="619378"/>
                </a:lnTo>
                <a:lnTo>
                  <a:pt x="57152" y="678798"/>
                </a:lnTo>
                <a:lnTo>
                  <a:pt x="69850" y="702487"/>
                </a:lnTo>
                <a:lnTo>
                  <a:pt x="123523" y="763106"/>
                </a:lnTo>
                <a:lnTo>
                  <a:pt x="130570" y="769900"/>
                </a:lnTo>
                <a:lnTo>
                  <a:pt x="134671" y="772823"/>
                </a:lnTo>
                <a:lnTo>
                  <a:pt x="141345" y="780304"/>
                </a:lnTo>
                <a:lnTo>
                  <a:pt x="155373" y="797787"/>
                </a:lnTo>
                <a:lnTo>
                  <a:pt x="202085" y="845021"/>
                </a:lnTo>
                <a:lnTo>
                  <a:pt x="217570" y="854805"/>
                </a:lnTo>
                <a:lnTo>
                  <a:pt x="233800" y="864381"/>
                </a:lnTo>
                <a:lnTo>
                  <a:pt x="244428" y="871533"/>
                </a:lnTo>
                <a:lnTo>
                  <a:pt x="255515" y="878680"/>
                </a:lnTo>
                <a:lnTo>
                  <a:pt x="265943" y="885824"/>
                </a:lnTo>
                <a:lnTo>
                  <a:pt x="276971" y="892969"/>
                </a:lnTo>
                <a:lnTo>
                  <a:pt x="287381" y="900112"/>
                </a:lnTo>
                <a:lnTo>
                  <a:pt x="295206" y="904081"/>
                </a:lnTo>
                <a:lnTo>
                  <a:pt x="301329" y="905845"/>
                </a:lnTo>
                <a:lnTo>
                  <a:pt x="331208" y="907967"/>
                </a:lnTo>
                <a:lnTo>
                  <a:pt x="350086" y="915011"/>
                </a:lnTo>
                <a:lnTo>
                  <a:pt x="358793" y="918640"/>
                </a:lnTo>
                <a:lnTo>
                  <a:pt x="386205" y="927028"/>
                </a:lnTo>
                <a:lnTo>
                  <a:pt x="440443" y="928681"/>
                </a:lnTo>
                <a:lnTo>
                  <a:pt x="448694" y="928685"/>
                </a:lnTo>
                <a:lnTo>
                  <a:pt x="457653" y="930803"/>
                </a:lnTo>
                <a:lnTo>
                  <a:pt x="469505" y="934341"/>
                </a:lnTo>
                <a:lnTo>
                  <a:pt x="487717" y="935700"/>
                </a:lnTo>
                <a:lnTo>
                  <a:pt x="587141" y="935831"/>
                </a:lnTo>
                <a:lnTo>
                  <a:pt x="589071" y="936625"/>
                </a:lnTo>
                <a:lnTo>
                  <a:pt x="590358" y="937948"/>
                </a:lnTo>
                <a:lnTo>
                  <a:pt x="591215" y="939623"/>
                </a:lnTo>
                <a:lnTo>
                  <a:pt x="592581" y="939947"/>
                </a:lnTo>
                <a:lnTo>
                  <a:pt x="594285" y="939368"/>
                </a:lnTo>
                <a:lnTo>
                  <a:pt x="596215" y="938189"/>
                </a:lnTo>
                <a:lnTo>
                  <a:pt x="598295" y="938197"/>
                </a:lnTo>
                <a:lnTo>
                  <a:pt x="600476" y="938996"/>
                </a:lnTo>
                <a:lnTo>
                  <a:pt x="602724" y="940323"/>
                </a:lnTo>
                <a:lnTo>
                  <a:pt x="607337" y="941796"/>
                </a:lnTo>
                <a:lnTo>
                  <a:pt x="609679" y="942189"/>
                </a:lnTo>
                <a:lnTo>
                  <a:pt x="614397" y="944742"/>
                </a:lnTo>
                <a:lnTo>
                  <a:pt x="626273" y="954320"/>
                </a:lnTo>
                <a:lnTo>
                  <a:pt x="633413" y="957184"/>
                </a:lnTo>
                <a:lnTo>
                  <a:pt x="640556" y="961914"/>
                </a:lnTo>
                <a:lnTo>
                  <a:pt x="647699" y="964461"/>
                </a:lnTo>
                <a:lnTo>
                  <a:pt x="654843" y="969097"/>
                </a:lnTo>
                <a:lnTo>
                  <a:pt x="659606" y="970460"/>
                </a:lnTo>
                <a:lnTo>
                  <a:pt x="661193" y="971617"/>
                </a:lnTo>
                <a:lnTo>
                  <a:pt x="662252" y="973182"/>
                </a:lnTo>
                <a:lnTo>
                  <a:pt x="662957" y="975019"/>
                </a:lnTo>
                <a:lnTo>
                  <a:pt x="667743" y="981397"/>
                </a:lnTo>
                <a:lnTo>
                  <a:pt x="695413" y="1009738"/>
                </a:lnTo>
                <a:lnTo>
                  <a:pt x="696972" y="1012090"/>
                </a:lnTo>
                <a:lnTo>
                  <a:pt x="698703" y="1016819"/>
                </a:lnTo>
                <a:lnTo>
                  <a:pt x="699958" y="1018398"/>
                </a:lnTo>
                <a:lnTo>
                  <a:pt x="701588" y="1019451"/>
                </a:lnTo>
                <a:lnTo>
                  <a:pt x="703469" y="1020153"/>
                </a:lnTo>
                <a:lnTo>
                  <a:pt x="704722" y="1021414"/>
                </a:lnTo>
                <a:lnTo>
                  <a:pt x="705559" y="1023049"/>
                </a:lnTo>
                <a:lnTo>
                  <a:pt x="706116" y="1024933"/>
                </a:lnTo>
                <a:lnTo>
                  <a:pt x="707281" y="1026188"/>
                </a:lnTo>
                <a:lnTo>
                  <a:pt x="708851" y="1027025"/>
                </a:lnTo>
                <a:lnTo>
                  <a:pt x="710692" y="1027584"/>
                </a:lnTo>
                <a:lnTo>
                  <a:pt x="714855" y="1030321"/>
                </a:lnTo>
                <a:lnTo>
                  <a:pt x="717076" y="1032161"/>
                </a:lnTo>
                <a:lnTo>
                  <a:pt x="718557" y="1034182"/>
                </a:lnTo>
                <a:lnTo>
                  <a:pt x="720202" y="1038545"/>
                </a:lnTo>
                <a:lnTo>
                  <a:pt x="721128" y="1045463"/>
                </a:lnTo>
                <a:lnTo>
                  <a:pt x="722051" y="1047019"/>
                </a:lnTo>
                <a:lnTo>
                  <a:pt x="723462" y="1048056"/>
                </a:lnTo>
                <a:lnTo>
                  <a:pt x="725195" y="1048748"/>
                </a:lnTo>
                <a:lnTo>
                  <a:pt x="726351" y="1050003"/>
                </a:lnTo>
                <a:lnTo>
                  <a:pt x="727121" y="1051633"/>
                </a:lnTo>
                <a:lnTo>
                  <a:pt x="727635" y="1053514"/>
                </a:lnTo>
                <a:lnTo>
                  <a:pt x="730322" y="1057720"/>
                </a:lnTo>
                <a:lnTo>
                  <a:pt x="732150" y="1059953"/>
                </a:lnTo>
                <a:lnTo>
                  <a:pt x="733368" y="1062235"/>
                </a:lnTo>
                <a:lnTo>
                  <a:pt x="734723" y="1066888"/>
                </a:lnTo>
                <a:lnTo>
                  <a:pt x="735778" y="1088233"/>
                </a:lnTo>
                <a:lnTo>
                  <a:pt x="735798" y="1095376"/>
                </a:lnTo>
                <a:lnTo>
                  <a:pt x="742286" y="1118526"/>
                </a:lnTo>
                <a:lnTo>
                  <a:pt x="742949" y="1176876"/>
                </a:lnTo>
                <a:lnTo>
                  <a:pt x="742949" y="1244311"/>
                </a:lnTo>
                <a:lnTo>
                  <a:pt x="742156" y="1247053"/>
                </a:lnTo>
                <a:lnTo>
                  <a:pt x="738039" y="1255499"/>
                </a:lnTo>
                <a:lnTo>
                  <a:pt x="736798" y="1263378"/>
                </a:lnTo>
                <a:lnTo>
                  <a:pt x="737262" y="1266908"/>
                </a:lnTo>
                <a:lnTo>
                  <a:pt x="738364" y="1270056"/>
                </a:lnTo>
                <a:lnTo>
                  <a:pt x="739892" y="1272947"/>
                </a:lnTo>
                <a:lnTo>
                  <a:pt x="741590" y="1280394"/>
                </a:lnTo>
                <a:lnTo>
                  <a:pt x="742948" y="1341401"/>
                </a:lnTo>
                <a:lnTo>
                  <a:pt x="742949" y="1373659"/>
                </a:lnTo>
                <a:lnTo>
                  <a:pt x="740833" y="1380717"/>
                </a:lnTo>
                <a:lnTo>
                  <a:pt x="738039" y="1388352"/>
                </a:lnTo>
                <a:lnTo>
                  <a:pt x="736467" y="1397907"/>
                </a:lnTo>
                <a:lnTo>
                  <a:pt x="735808" y="1455945"/>
                </a:lnTo>
                <a:lnTo>
                  <a:pt x="735013" y="1459580"/>
                </a:lnTo>
                <a:lnTo>
                  <a:pt x="730896" y="1469282"/>
                </a:lnTo>
                <a:lnTo>
                  <a:pt x="729103" y="1486380"/>
                </a:lnTo>
                <a:lnTo>
                  <a:pt x="728956" y="1490983"/>
                </a:lnTo>
                <a:lnTo>
                  <a:pt x="726676" y="1500330"/>
                </a:lnTo>
                <a:lnTo>
                  <a:pt x="723811" y="1510569"/>
                </a:lnTo>
                <a:lnTo>
                  <a:pt x="721404" y="1528928"/>
                </a:lnTo>
                <a:lnTo>
                  <a:pt x="715998" y="1549756"/>
                </a:lnTo>
                <a:lnTo>
                  <a:pt x="713794" y="1573948"/>
                </a:lnTo>
                <a:lnTo>
                  <a:pt x="708763" y="1593045"/>
                </a:lnTo>
                <a:lnTo>
                  <a:pt x="707117" y="1602576"/>
                </a:lnTo>
                <a:lnTo>
                  <a:pt x="701170" y="1622600"/>
                </a:lnTo>
                <a:lnTo>
                  <a:pt x="700182" y="1651911"/>
                </a:lnTo>
                <a:lnTo>
                  <a:pt x="702246" y="1663135"/>
                </a:lnTo>
                <a:lnTo>
                  <a:pt x="705014" y="1673415"/>
                </a:lnTo>
                <a:lnTo>
                  <a:pt x="707224" y="1733635"/>
                </a:lnTo>
                <a:lnTo>
                  <a:pt x="707229" y="1744070"/>
                </a:lnTo>
                <a:lnTo>
                  <a:pt x="709346" y="1751719"/>
                </a:lnTo>
                <a:lnTo>
                  <a:pt x="712140" y="1760411"/>
                </a:lnTo>
                <a:lnTo>
                  <a:pt x="714506" y="1773435"/>
                </a:lnTo>
                <a:lnTo>
                  <a:pt x="719088" y="1783468"/>
                </a:lnTo>
                <a:lnTo>
                  <a:pt x="723155" y="1800678"/>
                </a:lnTo>
                <a:lnTo>
                  <a:pt x="726214" y="1809951"/>
                </a:lnTo>
                <a:lnTo>
                  <a:pt x="729241" y="1833433"/>
                </a:lnTo>
                <a:lnTo>
                  <a:pt x="734273" y="1848559"/>
                </a:lnTo>
                <a:lnTo>
                  <a:pt x="735919" y="1855044"/>
                </a:lnTo>
                <a:lnTo>
                  <a:pt x="741325" y="1870026"/>
                </a:lnTo>
                <a:lnTo>
                  <a:pt x="741867" y="1872952"/>
                </a:lnTo>
                <a:lnTo>
                  <a:pt x="744585" y="1878321"/>
                </a:lnTo>
                <a:lnTo>
                  <a:pt x="746421" y="1880864"/>
                </a:lnTo>
                <a:lnTo>
                  <a:pt x="748461" y="1887923"/>
                </a:lnTo>
                <a:lnTo>
                  <a:pt x="749005" y="1892028"/>
                </a:lnTo>
                <a:lnTo>
                  <a:pt x="751726" y="1898706"/>
                </a:lnTo>
                <a:lnTo>
                  <a:pt x="757720" y="1906927"/>
                </a:lnTo>
                <a:lnTo>
                  <a:pt x="759941" y="1909460"/>
                </a:lnTo>
                <a:lnTo>
                  <a:pt x="761421" y="1911942"/>
                </a:lnTo>
                <a:lnTo>
                  <a:pt x="764297" y="1919228"/>
                </a:lnTo>
                <a:lnTo>
                  <a:pt x="769030" y="1926413"/>
                </a:lnTo>
                <a:lnTo>
                  <a:pt x="770416" y="1931186"/>
                </a:lnTo>
                <a:lnTo>
                  <a:pt x="771579" y="1932776"/>
                </a:lnTo>
                <a:lnTo>
                  <a:pt x="773148" y="1933836"/>
                </a:lnTo>
                <a:lnTo>
                  <a:pt x="785162" y="1939330"/>
                </a:lnTo>
                <a:lnTo>
                  <a:pt x="797120" y="1947265"/>
                </a:lnTo>
                <a:lnTo>
                  <a:pt x="804684" y="1950154"/>
                </a:lnTo>
                <a:lnTo>
                  <a:pt x="814352" y="1957840"/>
                </a:lnTo>
                <a:lnTo>
                  <a:pt x="816745" y="1960070"/>
                </a:lnTo>
                <a:lnTo>
                  <a:pt x="819134" y="1961558"/>
                </a:lnTo>
                <a:lnTo>
                  <a:pt x="823905" y="1963209"/>
                </a:lnTo>
                <a:lnTo>
                  <a:pt x="835817" y="1964357"/>
                </a:lnTo>
                <a:lnTo>
                  <a:pt x="859631" y="1964528"/>
                </a:lnTo>
                <a:lnTo>
                  <a:pt x="862012" y="1965323"/>
                </a:lnTo>
                <a:lnTo>
                  <a:pt x="866774" y="1968323"/>
                </a:lnTo>
                <a:lnTo>
                  <a:pt x="873653" y="1970185"/>
                </a:lnTo>
                <a:lnTo>
                  <a:pt x="887213" y="1971381"/>
                </a:lnTo>
                <a:lnTo>
                  <a:pt x="889925" y="1970685"/>
                </a:lnTo>
                <a:lnTo>
                  <a:pt x="897535" y="1966707"/>
                </a:lnTo>
                <a:lnTo>
                  <a:pt x="902406" y="1965498"/>
                </a:lnTo>
                <a:lnTo>
                  <a:pt x="937916" y="1964538"/>
                </a:lnTo>
                <a:lnTo>
                  <a:pt x="940396" y="1963742"/>
                </a:lnTo>
                <a:lnTo>
                  <a:pt x="945269" y="1960741"/>
                </a:lnTo>
                <a:lnTo>
                  <a:pt x="952196" y="1958878"/>
                </a:lnTo>
                <a:lnTo>
                  <a:pt x="1005480" y="1956595"/>
                </a:lnTo>
                <a:lnTo>
                  <a:pt x="1020027" y="1951733"/>
                </a:lnTo>
                <a:lnTo>
                  <a:pt x="1034055" y="1949646"/>
                </a:lnTo>
                <a:lnTo>
                  <a:pt x="1048601" y="1944628"/>
                </a:lnTo>
                <a:lnTo>
                  <a:pt x="1051492" y="1944119"/>
                </a:lnTo>
                <a:lnTo>
                  <a:pt x="1056821" y="1941436"/>
                </a:lnTo>
                <a:lnTo>
                  <a:pt x="1069121" y="1931768"/>
                </a:lnTo>
                <a:lnTo>
                  <a:pt x="1084872" y="1925409"/>
                </a:lnTo>
                <a:lnTo>
                  <a:pt x="1087579" y="1922575"/>
                </a:lnTo>
                <a:lnTo>
                  <a:pt x="1089384" y="1919098"/>
                </a:lnTo>
                <a:lnTo>
                  <a:pt x="1090586" y="1915192"/>
                </a:lnTo>
                <a:lnTo>
                  <a:pt x="1092977" y="1911795"/>
                </a:lnTo>
                <a:lnTo>
                  <a:pt x="1116572" y="1890792"/>
                </a:lnTo>
                <a:lnTo>
                  <a:pt x="1119031" y="1889177"/>
                </a:lnTo>
                <a:lnTo>
                  <a:pt x="1126284" y="1886113"/>
                </a:lnTo>
                <a:lnTo>
                  <a:pt x="1131072" y="1882583"/>
                </a:lnTo>
                <a:lnTo>
                  <a:pt x="1135847" y="1876252"/>
                </a:lnTo>
                <a:lnTo>
                  <a:pt x="1142997" y="1865878"/>
                </a:lnTo>
                <a:lnTo>
                  <a:pt x="1147760" y="1859566"/>
                </a:lnTo>
                <a:lnTo>
                  <a:pt x="1185862" y="1798600"/>
                </a:lnTo>
                <a:lnTo>
                  <a:pt x="1193006" y="1787573"/>
                </a:lnTo>
                <a:lnTo>
                  <a:pt x="1195387" y="1784646"/>
                </a:lnTo>
                <a:lnTo>
                  <a:pt x="1196974" y="1781108"/>
                </a:lnTo>
                <a:lnTo>
                  <a:pt x="1200002" y="1769337"/>
                </a:lnTo>
                <a:lnTo>
                  <a:pt x="1211458" y="1747111"/>
                </a:lnTo>
                <a:lnTo>
                  <a:pt x="1215965" y="1728644"/>
                </a:lnTo>
                <a:lnTo>
                  <a:pt x="1226545" y="1705750"/>
                </a:lnTo>
                <a:lnTo>
                  <a:pt x="1231195" y="1699234"/>
                </a:lnTo>
                <a:lnTo>
                  <a:pt x="1233791" y="1689459"/>
                </a:lnTo>
                <a:lnTo>
                  <a:pt x="1235739" y="1677971"/>
                </a:lnTo>
                <a:lnTo>
                  <a:pt x="1241340" y="1657660"/>
                </a:lnTo>
                <a:lnTo>
                  <a:pt x="1241897" y="1652794"/>
                </a:lnTo>
                <a:lnTo>
                  <a:pt x="1244633" y="1645271"/>
                </a:lnTo>
                <a:lnTo>
                  <a:pt x="1252857" y="1630181"/>
                </a:lnTo>
                <a:lnTo>
                  <a:pt x="1255325" y="1619081"/>
                </a:lnTo>
                <a:lnTo>
                  <a:pt x="1257216" y="1607798"/>
                </a:lnTo>
                <a:lnTo>
                  <a:pt x="1261949" y="1595395"/>
                </a:lnTo>
                <a:lnTo>
                  <a:pt x="1264498" y="1578932"/>
                </a:lnTo>
                <a:lnTo>
                  <a:pt x="1269133" y="1567528"/>
                </a:lnTo>
                <a:lnTo>
                  <a:pt x="1273219" y="1549855"/>
                </a:lnTo>
                <a:lnTo>
                  <a:pt x="1277098" y="1537923"/>
                </a:lnTo>
                <a:lnTo>
                  <a:pt x="1280704" y="1514025"/>
                </a:lnTo>
                <a:lnTo>
                  <a:pt x="1283577" y="1504750"/>
                </a:lnTo>
                <a:lnTo>
                  <a:pt x="1287856" y="1471601"/>
                </a:lnTo>
                <a:lnTo>
                  <a:pt x="1290724" y="1462082"/>
                </a:lnTo>
                <a:lnTo>
                  <a:pt x="1292884" y="1428749"/>
                </a:lnTo>
                <a:lnTo>
                  <a:pt x="1292929" y="1423987"/>
                </a:lnTo>
                <a:lnTo>
                  <a:pt x="1293752" y="1420019"/>
                </a:lnTo>
                <a:lnTo>
                  <a:pt x="1297910" y="1409053"/>
                </a:lnTo>
                <a:lnTo>
                  <a:pt x="1300897" y="1367122"/>
                </a:lnTo>
                <a:lnTo>
                  <a:pt x="1305054" y="1354310"/>
                </a:lnTo>
                <a:lnTo>
                  <a:pt x="1307108" y="1326302"/>
                </a:lnTo>
                <a:lnTo>
                  <a:pt x="1307217" y="1316807"/>
                </a:lnTo>
                <a:lnTo>
                  <a:pt x="1309384" y="1307295"/>
                </a:lnTo>
                <a:lnTo>
                  <a:pt x="1312197" y="1297776"/>
                </a:lnTo>
                <a:lnTo>
                  <a:pt x="1314576" y="1284286"/>
                </a:lnTo>
                <a:lnTo>
                  <a:pt x="1319161" y="1274115"/>
                </a:lnTo>
                <a:lnTo>
                  <a:pt x="1321112" y="1256859"/>
                </a:lnTo>
                <a:lnTo>
                  <a:pt x="1322324" y="1233430"/>
                </a:lnTo>
                <a:lnTo>
                  <a:pt x="1327235" y="1214426"/>
                </a:lnTo>
                <a:lnTo>
                  <a:pt x="1328863" y="1204907"/>
                </a:lnTo>
                <a:lnTo>
                  <a:pt x="1334260" y="1185861"/>
                </a:lnTo>
                <a:lnTo>
                  <a:pt x="1336461" y="1162049"/>
                </a:lnTo>
                <a:lnTo>
                  <a:pt x="1341493" y="1143000"/>
                </a:lnTo>
                <a:lnTo>
                  <a:pt x="1343616" y="1119981"/>
                </a:lnTo>
                <a:lnTo>
                  <a:pt x="1347874" y="1109809"/>
                </a:lnTo>
                <a:lnTo>
                  <a:pt x="1351831" y="1092552"/>
                </a:lnTo>
                <a:lnTo>
                  <a:pt x="1361499" y="1069123"/>
                </a:lnTo>
                <a:lnTo>
                  <a:pt x="1365989" y="1050120"/>
                </a:lnTo>
                <a:lnTo>
                  <a:pt x="1369899" y="1041394"/>
                </a:lnTo>
                <a:lnTo>
                  <a:pt x="1374284" y="1034871"/>
                </a:lnTo>
                <a:lnTo>
                  <a:pt x="1376761" y="1027210"/>
                </a:lnTo>
                <a:lnTo>
                  <a:pt x="1377422" y="1022944"/>
                </a:lnTo>
                <a:lnTo>
                  <a:pt x="1380272" y="1016087"/>
                </a:lnTo>
                <a:lnTo>
                  <a:pt x="1382144" y="1013148"/>
                </a:lnTo>
                <a:lnTo>
                  <a:pt x="1384224" y="1005648"/>
                </a:lnTo>
                <a:lnTo>
                  <a:pt x="1384778" y="1001426"/>
                </a:lnTo>
                <a:lnTo>
                  <a:pt x="1387511" y="994618"/>
                </a:lnTo>
                <a:lnTo>
                  <a:pt x="1393512" y="986322"/>
                </a:lnTo>
                <a:lnTo>
                  <a:pt x="1398007" y="980496"/>
                </a:lnTo>
                <a:lnTo>
                  <a:pt x="1402651" y="972616"/>
                </a:lnTo>
                <a:lnTo>
                  <a:pt x="1405244" y="963821"/>
                </a:lnTo>
                <a:lnTo>
                  <a:pt x="1407190" y="954621"/>
                </a:lnTo>
                <a:lnTo>
                  <a:pt x="1412748" y="941311"/>
                </a:lnTo>
                <a:lnTo>
                  <a:pt x="1421737" y="929300"/>
                </a:lnTo>
                <a:lnTo>
                  <a:pt x="1424074" y="926714"/>
                </a:lnTo>
                <a:lnTo>
                  <a:pt x="1425632" y="924197"/>
                </a:lnTo>
                <a:lnTo>
                  <a:pt x="1427365" y="919283"/>
                </a:lnTo>
                <a:lnTo>
                  <a:pt x="1429414" y="916862"/>
                </a:lnTo>
                <a:lnTo>
                  <a:pt x="1444722" y="904885"/>
                </a:lnTo>
                <a:lnTo>
                  <a:pt x="1446541" y="901707"/>
                </a:lnTo>
                <a:lnTo>
                  <a:pt x="1449896" y="890442"/>
                </a:lnTo>
                <a:lnTo>
                  <a:pt x="1453493" y="884437"/>
                </a:lnTo>
                <a:lnTo>
                  <a:pt x="1461477" y="874115"/>
                </a:lnTo>
                <a:lnTo>
                  <a:pt x="1463139" y="869243"/>
                </a:lnTo>
                <a:lnTo>
                  <a:pt x="1465169" y="866833"/>
                </a:lnTo>
                <a:lnTo>
                  <a:pt x="1474025" y="859648"/>
                </a:lnTo>
                <a:lnTo>
                  <a:pt x="1475601" y="857261"/>
                </a:lnTo>
                <a:lnTo>
                  <a:pt x="1478148" y="852492"/>
                </a:lnTo>
                <a:lnTo>
                  <a:pt x="1517151" y="811712"/>
                </a:lnTo>
                <a:lnTo>
                  <a:pt x="1519434" y="810222"/>
                </a:lnTo>
                <a:lnTo>
                  <a:pt x="1526439" y="807333"/>
                </a:lnTo>
                <a:lnTo>
                  <a:pt x="1535917" y="799647"/>
                </a:lnTo>
                <a:lnTo>
                  <a:pt x="1538295" y="797417"/>
                </a:lnTo>
                <a:lnTo>
                  <a:pt x="1540673" y="795929"/>
                </a:lnTo>
                <a:lnTo>
                  <a:pt x="1547813" y="793043"/>
                </a:lnTo>
                <a:lnTo>
                  <a:pt x="1554956" y="788307"/>
                </a:lnTo>
                <a:lnTo>
                  <a:pt x="1562100" y="785758"/>
                </a:lnTo>
                <a:lnTo>
                  <a:pt x="1569243" y="780328"/>
                </a:lnTo>
                <a:lnTo>
                  <a:pt x="1588293" y="761971"/>
                </a:lnTo>
                <a:lnTo>
                  <a:pt x="1591468" y="760394"/>
                </a:lnTo>
                <a:lnTo>
                  <a:pt x="1602727" y="757378"/>
                </a:lnTo>
                <a:lnTo>
                  <a:pt x="1612238" y="752605"/>
                </a:lnTo>
                <a:lnTo>
                  <a:pt x="1623963" y="750044"/>
                </a:lnTo>
                <a:lnTo>
                  <a:pt x="1630075" y="746632"/>
                </a:lnTo>
                <a:lnTo>
                  <a:pt x="1640467" y="738767"/>
                </a:lnTo>
                <a:lnTo>
                  <a:pt x="1647761" y="735890"/>
                </a:lnTo>
                <a:lnTo>
                  <a:pt x="1657337" y="728208"/>
                </a:lnTo>
                <a:lnTo>
                  <a:pt x="1674017" y="711967"/>
                </a:lnTo>
                <a:lnTo>
                  <a:pt x="1677192" y="710388"/>
                </a:lnTo>
                <a:lnTo>
                  <a:pt x="1688452" y="707373"/>
                </a:lnTo>
                <a:lnTo>
                  <a:pt x="1697169" y="702599"/>
                </a:lnTo>
                <a:lnTo>
                  <a:pt x="1702299" y="701203"/>
                </a:lnTo>
                <a:lnTo>
                  <a:pt x="1709650" y="700418"/>
                </a:lnTo>
                <a:lnTo>
                  <a:pt x="1712060" y="699514"/>
                </a:lnTo>
                <a:lnTo>
                  <a:pt x="1719245" y="695243"/>
                </a:lnTo>
                <a:lnTo>
                  <a:pt x="1726400" y="692831"/>
                </a:lnTo>
                <a:lnTo>
                  <a:pt x="1733548" y="687442"/>
                </a:lnTo>
                <a:lnTo>
                  <a:pt x="1745456" y="676177"/>
                </a:lnTo>
                <a:lnTo>
                  <a:pt x="1747837" y="674623"/>
                </a:lnTo>
                <a:lnTo>
                  <a:pt x="1752599" y="672894"/>
                </a:lnTo>
                <a:lnTo>
                  <a:pt x="1773038" y="671634"/>
                </a:lnTo>
                <a:lnTo>
                  <a:pt x="1774956" y="670800"/>
                </a:lnTo>
                <a:lnTo>
                  <a:pt x="1776235" y="669450"/>
                </a:lnTo>
                <a:lnTo>
                  <a:pt x="1777088" y="667756"/>
                </a:lnTo>
                <a:lnTo>
                  <a:pt x="1782080" y="661580"/>
                </a:lnTo>
                <a:lnTo>
                  <a:pt x="1784159" y="660128"/>
                </a:lnTo>
                <a:lnTo>
                  <a:pt x="1790878" y="657291"/>
                </a:lnTo>
                <a:lnTo>
                  <a:pt x="1795542" y="653814"/>
                </a:lnTo>
                <a:lnTo>
                  <a:pt x="1797102" y="651776"/>
                </a:lnTo>
                <a:lnTo>
                  <a:pt x="1798143" y="649624"/>
                </a:lnTo>
                <a:lnTo>
                  <a:pt x="1798837" y="647395"/>
                </a:lnTo>
                <a:lnTo>
                  <a:pt x="1800093" y="645909"/>
                </a:lnTo>
                <a:lnTo>
                  <a:pt x="1801724" y="644919"/>
                </a:lnTo>
                <a:lnTo>
                  <a:pt x="1806253" y="643329"/>
                </a:lnTo>
                <a:lnTo>
                  <a:pt x="1818208" y="642940"/>
                </a:lnTo>
                <a:lnTo>
                  <a:pt x="1819358" y="642145"/>
                </a:lnTo>
                <a:lnTo>
                  <a:pt x="1820123" y="640822"/>
                </a:lnTo>
                <a:lnTo>
                  <a:pt x="1821353" y="636787"/>
                </a:lnTo>
                <a:lnTo>
                  <a:pt x="1822248" y="636456"/>
                </a:lnTo>
                <a:lnTo>
                  <a:pt x="1825358" y="636088"/>
                </a:lnTo>
                <a:lnTo>
                  <a:pt x="1825711" y="635196"/>
                </a:lnTo>
                <a:lnTo>
                  <a:pt x="1825153" y="633808"/>
                </a:lnTo>
                <a:lnTo>
                  <a:pt x="1823987" y="632088"/>
                </a:lnTo>
                <a:lnTo>
                  <a:pt x="1824004" y="630942"/>
                </a:lnTo>
                <a:lnTo>
                  <a:pt x="1824809" y="630178"/>
                </a:lnTo>
                <a:lnTo>
                  <a:pt x="1828778" y="628658"/>
                </a:lnTo>
                <a:lnTo>
                  <a:pt x="1828793" y="624860"/>
                </a:lnTo>
                <a:lnTo>
                  <a:pt x="1828002" y="623742"/>
                </a:lnTo>
                <a:lnTo>
                  <a:pt x="1826680" y="622997"/>
                </a:lnTo>
                <a:lnTo>
                  <a:pt x="1822648" y="621801"/>
                </a:lnTo>
                <a:lnTo>
                  <a:pt x="1822317" y="620909"/>
                </a:lnTo>
                <a:lnTo>
                  <a:pt x="1821663" y="614452"/>
                </a:lnTo>
                <a:lnTo>
                  <a:pt x="1821658" y="610596"/>
                </a:lnTo>
                <a:lnTo>
                  <a:pt x="1820863" y="609471"/>
                </a:lnTo>
                <a:lnTo>
                  <a:pt x="1819540" y="608720"/>
                </a:lnTo>
                <a:lnTo>
                  <a:pt x="1815505" y="607515"/>
                </a:lnTo>
                <a:lnTo>
                  <a:pt x="1815174" y="606622"/>
                </a:lnTo>
                <a:lnTo>
                  <a:pt x="1814806" y="603514"/>
                </a:lnTo>
                <a:lnTo>
                  <a:pt x="1813914" y="602368"/>
                </a:lnTo>
                <a:lnTo>
                  <a:pt x="1812526" y="601603"/>
                </a:lnTo>
                <a:lnTo>
                  <a:pt x="1808387" y="600377"/>
                </a:lnTo>
                <a:lnTo>
                  <a:pt x="1808047" y="599482"/>
                </a:lnTo>
                <a:lnTo>
                  <a:pt x="1807670" y="596372"/>
                </a:lnTo>
                <a:lnTo>
                  <a:pt x="1806776" y="595225"/>
                </a:lnTo>
                <a:lnTo>
                  <a:pt x="1805386" y="594460"/>
                </a:lnTo>
                <a:lnTo>
                  <a:pt x="1801244" y="593233"/>
                </a:lnTo>
                <a:lnTo>
                  <a:pt x="1796735" y="593021"/>
                </a:lnTo>
                <a:lnTo>
                  <a:pt x="1795516" y="592197"/>
                </a:lnTo>
                <a:lnTo>
                  <a:pt x="1794704" y="590854"/>
                </a:lnTo>
                <a:lnTo>
                  <a:pt x="1794163" y="589165"/>
                </a:lnTo>
                <a:lnTo>
                  <a:pt x="1793009" y="588039"/>
                </a:lnTo>
                <a:lnTo>
                  <a:pt x="1791446" y="587288"/>
                </a:lnTo>
                <a:lnTo>
                  <a:pt x="1787025" y="586084"/>
                </a:lnTo>
                <a:lnTo>
                  <a:pt x="1782467" y="585875"/>
                </a:lnTo>
                <a:lnTo>
                  <a:pt x="1781242" y="585052"/>
                </a:lnTo>
                <a:lnTo>
                  <a:pt x="1780425" y="583709"/>
                </a:lnTo>
                <a:lnTo>
                  <a:pt x="1779881" y="582021"/>
                </a:lnTo>
                <a:lnTo>
                  <a:pt x="1778725" y="580895"/>
                </a:lnTo>
                <a:lnTo>
                  <a:pt x="1777161" y="580145"/>
                </a:lnTo>
                <a:lnTo>
                  <a:pt x="1775323" y="579644"/>
                </a:lnTo>
                <a:lnTo>
                  <a:pt x="1774099" y="578517"/>
                </a:lnTo>
                <a:lnTo>
                  <a:pt x="1773282" y="576972"/>
                </a:lnTo>
                <a:lnTo>
                  <a:pt x="1772738" y="575148"/>
                </a:lnTo>
                <a:lnTo>
                  <a:pt x="1771581" y="573932"/>
                </a:lnTo>
                <a:lnTo>
                  <a:pt x="1770017" y="573121"/>
                </a:lnTo>
                <a:lnTo>
                  <a:pt x="1765594" y="571820"/>
                </a:lnTo>
                <a:lnTo>
                  <a:pt x="1761036" y="571595"/>
                </a:lnTo>
                <a:lnTo>
                  <a:pt x="1759811" y="570770"/>
                </a:lnTo>
                <a:lnTo>
                  <a:pt x="1758994" y="569425"/>
                </a:lnTo>
                <a:lnTo>
                  <a:pt x="1758450" y="567736"/>
                </a:lnTo>
                <a:lnTo>
                  <a:pt x="1757294" y="566609"/>
                </a:lnTo>
                <a:lnTo>
                  <a:pt x="1755729" y="565858"/>
                </a:lnTo>
                <a:lnTo>
                  <a:pt x="1753892" y="565357"/>
                </a:lnTo>
                <a:lnTo>
                  <a:pt x="1752667" y="564230"/>
                </a:lnTo>
                <a:lnTo>
                  <a:pt x="1751850" y="562684"/>
                </a:lnTo>
                <a:lnTo>
                  <a:pt x="1751306" y="560860"/>
                </a:lnTo>
                <a:lnTo>
                  <a:pt x="1750150" y="559644"/>
                </a:lnTo>
                <a:lnTo>
                  <a:pt x="1748586" y="558834"/>
                </a:lnTo>
                <a:lnTo>
                  <a:pt x="1744163" y="557532"/>
                </a:lnTo>
                <a:lnTo>
                  <a:pt x="1739605" y="553515"/>
                </a:lnTo>
                <a:lnTo>
                  <a:pt x="1738380" y="551572"/>
                </a:lnTo>
                <a:lnTo>
                  <a:pt x="1737019" y="547298"/>
                </a:lnTo>
                <a:lnTo>
                  <a:pt x="1736253" y="540428"/>
                </a:lnTo>
                <a:lnTo>
                  <a:pt x="1735351" y="538879"/>
                </a:lnTo>
                <a:lnTo>
                  <a:pt x="1733957" y="537846"/>
                </a:lnTo>
                <a:lnTo>
                  <a:pt x="1729808" y="536189"/>
                </a:lnTo>
                <a:lnTo>
                  <a:pt x="1725297" y="535902"/>
                </a:lnTo>
                <a:lnTo>
                  <a:pt x="1724079" y="535068"/>
                </a:lnTo>
                <a:lnTo>
                  <a:pt x="1723267" y="533718"/>
                </a:lnTo>
                <a:lnTo>
                  <a:pt x="1722726" y="532024"/>
                </a:lnTo>
                <a:lnTo>
                  <a:pt x="1721572" y="530895"/>
                </a:lnTo>
                <a:lnTo>
                  <a:pt x="1720008" y="530143"/>
                </a:lnTo>
                <a:lnTo>
                  <a:pt x="1718171" y="529641"/>
                </a:lnTo>
                <a:lnTo>
                  <a:pt x="1716947" y="528512"/>
                </a:lnTo>
                <a:lnTo>
                  <a:pt x="1716132" y="526967"/>
                </a:lnTo>
                <a:lnTo>
                  <a:pt x="1715588" y="525143"/>
                </a:lnTo>
                <a:lnTo>
                  <a:pt x="1712867" y="520999"/>
                </a:lnTo>
                <a:lnTo>
                  <a:pt x="1703886" y="510946"/>
                </a:lnTo>
                <a:lnTo>
                  <a:pt x="1702661" y="508906"/>
                </a:lnTo>
                <a:lnTo>
                  <a:pt x="1701300" y="504522"/>
                </a:lnTo>
                <a:lnTo>
                  <a:pt x="1700144" y="503035"/>
                </a:lnTo>
                <a:lnTo>
                  <a:pt x="1698579" y="502044"/>
                </a:lnTo>
                <a:lnTo>
                  <a:pt x="1696742" y="501384"/>
                </a:lnTo>
                <a:lnTo>
                  <a:pt x="1695517" y="500149"/>
                </a:lnTo>
                <a:lnTo>
                  <a:pt x="1694700" y="498533"/>
                </a:lnTo>
                <a:lnTo>
                  <a:pt x="1694156" y="496661"/>
                </a:lnTo>
                <a:lnTo>
                  <a:pt x="1691436" y="492465"/>
                </a:lnTo>
                <a:lnTo>
                  <a:pt x="1689598" y="490235"/>
                </a:lnTo>
                <a:lnTo>
                  <a:pt x="1688374" y="487955"/>
                </a:lnTo>
                <a:lnTo>
                  <a:pt x="1687013" y="483304"/>
                </a:lnTo>
                <a:lnTo>
                  <a:pt x="1685856" y="481746"/>
                </a:lnTo>
                <a:lnTo>
                  <a:pt x="1684292" y="480708"/>
                </a:lnTo>
                <a:lnTo>
                  <a:pt x="1682455" y="480016"/>
                </a:lnTo>
                <a:lnTo>
                  <a:pt x="1676077" y="475249"/>
                </a:lnTo>
                <a:lnTo>
                  <a:pt x="1674596" y="473201"/>
                </a:lnTo>
                <a:lnTo>
                  <a:pt x="1671720" y="466527"/>
                </a:lnTo>
                <a:lnTo>
                  <a:pt x="1666987" y="459522"/>
                </a:lnTo>
                <a:lnTo>
                  <a:pt x="1665601" y="454793"/>
                </a:lnTo>
                <a:lnTo>
                  <a:pt x="1664438" y="453214"/>
                </a:lnTo>
                <a:lnTo>
                  <a:pt x="1662869" y="452161"/>
                </a:lnTo>
                <a:lnTo>
                  <a:pt x="1661030" y="451459"/>
                </a:lnTo>
                <a:lnTo>
                  <a:pt x="1654647" y="446679"/>
                </a:lnTo>
                <a:lnTo>
                  <a:pt x="1653167" y="444630"/>
                </a:lnTo>
                <a:lnTo>
                  <a:pt x="1651522" y="440236"/>
                </a:lnTo>
                <a:lnTo>
                  <a:pt x="1650289" y="438747"/>
                </a:lnTo>
                <a:lnTo>
                  <a:pt x="1648674" y="437754"/>
                </a:lnTo>
                <a:lnTo>
                  <a:pt x="1646803" y="437092"/>
                </a:lnTo>
                <a:lnTo>
                  <a:pt x="1642608" y="434240"/>
                </a:lnTo>
                <a:lnTo>
                  <a:pt x="1630159" y="422803"/>
                </a:lnTo>
                <a:lnTo>
                  <a:pt x="1625392" y="414288"/>
                </a:lnTo>
                <a:lnTo>
                  <a:pt x="1623345" y="411923"/>
                </a:lnTo>
                <a:lnTo>
                  <a:pt x="1621186" y="410347"/>
                </a:lnTo>
                <a:lnTo>
                  <a:pt x="1618952" y="409296"/>
                </a:lnTo>
                <a:lnTo>
                  <a:pt x="1617464" y="407007"/>
                </a:lnTo>
                <a:lnTo>
                  <a:pt x="1615811" y="400232"/>
                </a:lnTo>
                <a:lnTo>
                  <a:pt x="1614576" y="397790"/>
                </a:lnTo>
                <a:lnTo>
                  <a:pt x="1612958" y="396162"/>
                </a:lnTo>
                <a:lnTo>
                  <a:pt x="1609045" y="393559"/>
                </a:lnTo>
                <a:lnTo>
                  <a:pt x="1590372" y="375923"/>
                </a:lnTo>
                <a:lnTo>
                  <a:pt x="1588885" y="372853"/>
                </a:lnTo>
                <a:lnTo>
                  <a:pt x="1585999" y="361740"/>
                </a:lnTo>
                <a:lnTo>
                  <a:pt x="1581264" y="353068"/>
                </a:lnTo>
                <a:lnTo>
                  <a:pt x="1578714" y="345472"/>
                </a:lnTo>
                <a:lnTo>
                  <a:pt x="1573284" y="338194"/>
                </a:lnTo>
                <a:lnTo>
                  <a:pt x="1561078" y="325240"/>
                </a:lnTo>
                <a:lnTo>
                  <a:pt x="1559831" y="323189"/>
                </a:lnTo>
                <a:lnTo>
                  <a:pt x="1557282" y="316511"/>
                </a:lnTo>
                <a:lnTo>
                  <a:pt x="1552646" y="309504"/>
                </a:lnTo>
                <a:lnTo>
                  <a:pt x="1550126" y="302401"/>
                </a:lnTo>
                <a:lnTo>
                  <a:pt x="1546724" y="297648"/>
                </a:lnTo>
                <a:lnTo>
                  <a:pt x="1545499" y="294476"/>
                </a:lnTo>
                <a:lnTo>
                  <a:pt x="1542981" y="283220"/>
                </a:lnTo>
                <a:lnTo>
                  <a:pt x="1538355" y="274505"/>
                </a:lnTo>
                <a:lnTo>
                  <a:pt x="1536995" y="269375"/>
                </a:lnTo>
                <a:lnTo>
                  <a:pt x="1536228" y="262024"/>
                </a:lnTo>
                <a:lnTo>
                  <a:pt x="1535326" y="259614"/>
                </a:lnTo>
                <a:lnTo>
                  <a:pt x="1529783" y="251450"/>
                </a:lnTo>
                <a:lnTo>
                  <a:pt x="1525272" y="246659"/>
                </a:lnTo>
                <a:lnTo>
                  <a:pt x="1524054" y="244608"/>
                </a:lnTo>
                <a:lnTo>
                  <a:pt x="1522701" y="240213"/>
                </a:lnTo>
                <a:lnTo>
                  <a:pt x="1521038" y="226014"/>
                </a:lnTo>
                <a:lnTo>
                  <a:pt x="1516007" y="214742"/>
                </a:lnTo>
                <a:lnTo>
                  <a:pt x="1514777" y="204873"/>
                </a:lnTo>
                <a:lnTo>
                  <a:pt x="1514564" y="197669"/>
                </a:lnTo>
                <a:lnTo>
                  <a:pt x="1513741" y="196073"/>
                </a:lnTo>
                <a:lnTo>
                  <a:pt x="1512398" y="195009"/>
                </a:lnTo>
                <a:lnTo>
                  <a:pt x="1510709" y="194300"/>
                </a:lnTo>
                <a:lnTo>
                  <a:pt x="1509583" y="193033"/>
                </a:lnTo>
                <a:lnTo>
                  <a:pt x="1508832" y="191395"/>
                </a:lnTo>
                <a:lnTo>
                  <a:pt x="1508332" y="189509"/>
                </a:lnTo>
                <a:lnTo>
                  <a:pt x="1505659" y="185297"/>
                </a:lnTo>
                <a:lnTo>
                  <a:pt x="1503835" y="183063"/>
                </a:lnTo>
                <a:lnTo>
                  <a:pt x="1501825" y="181573"/>
                </a:lnTo>
                <a:lnTo>
                  <a:pt x="1495204" y="178683"/>
                </a:lnTo>
                <a:lnTo>
                  <a:pt x="1490564" y="175193"/>
                </a:lnTo>
                <a:lnTo>
                  <a:pt x="1489009" y="173152"/>
                </a:lnTo>
                <a:lnTo>
                  <a:pt x="1487973" y="170997"/>
                </a:lnTo>
                <a:lnTo>
                  <a:pt x="1487281" y="168767"/>
                </a:lnTo>
                <a:lnTo>
                  <a:pt x="1486027" y="167279"/>
                </a:lnTo>
                <a:lnTo>
                  <a:pt x="1484397" y="166288"/>
                </a:lnTo>
                <a:lnTo>
                  <a:pt x="1482517" y="165628"/>
                </a:lnTo>
                <a:lnTo>
                  <a:pt x="1478311" y="162777"/>
                </a:lnTo>
                <a:lnTo>
                  <a:pt x="1476077" y="160905"/>
                </a:lnTo>
                <a:lnTo>
                  <a:pt x="1473795" y="159657"/>
                </a:lnTo>
                <a:lnTo>
                  <a:pt x="1469143" y="158271"/>
                </a:lnTo>
                <a:lnTo>
                  <a:pt x="1467585" y="157108"/>
                </a:lnTo>
                <a:lnTo>
                  <a:pt x="1466546" y="155538"/>
                </a:lnTo>
                <a:lnTo>
                  <a:pt x="1465852" y="153699"/>
                </a:lnTo>
                <a:lnTo>
                  <a:pt x="1464598" y="152472"/>
                </a:lnTo>
                <a:lnTo>
                  <a:pt x="1462967" y="151654"/>
                </a:lnTo>
                <a:lnTo>
                  <a:pt x="1459039" y="150745"/>
                </a:lnTo>
                <a:lnTo>
                  <a:pt x="1454646" y="150342"/>
                </a:lnTo>
                <a:lnTo>
                  <a:pt x="1452364" y="149440"/>
                </a:lnTo>
                <a:lnTo>
                  <a:pt x="1445360" y="145173"/>
                </a:lnTo>
                <a:lnTo>
                  <a:pt x="1438257" y="142762"/>
                </a:lnTo>
                <a:lnTo>
                  <a:pt x="1431126" y="137373"/>
                </a:lnTo>
                <a:lnTo>
                  <a:pt x="1426366" y="133021"/>
                </a:lnTo>
                <a:lnTo>
                  <a:pt x="1423985" y="131543"/>
                </a:lnTo>
                <a:lnTo>
                  <a:pt x="1419224" y="129901"/>
                </a:lnTo>
                <a:lnTo>
                  <a:pt x="1398786" y="128703"/>
                </a:lnTo>
                <a:lnTo>
                  <a:pt x="1396074" y="127870"/>
                </a:lnTo>
                <a:lnTo>
                  <a:pt x="1388465" y="123701"/>
                </a:lnTo>
                <a:lnTo>
                  <a:pt x="1381183" y="121318"/>
                </a:lnTo>
                <a:lnTo>
                  <a:pt x="1373998" y="115938"/>
                </a:lnTo>
                <a:lnTo>
                  <a:pt x="1369226" y="111589"/>
                </a:lnTo>
                <a:lnTo>
                  <a:pt x="1366842" y="110111"/>
                </a:lnTo>
                <a:lnTo>
                  <a:pt x="1344515" y="101675"/>
                </a:lnTo>
                <a:lnTo>
                  <a:pt x="1341636" y="101121"/>
                </a:lnTo>
                <a:lnTo>
                  <a:pt x="1336322" y="98388"/>
                </a:lnTo>
                <a:lnTo>
                  <a:pt x="1333794" y="96549"/>
                </a:lnTo>
                <a:lnTo>
                  <a:pt x="1328868" y="94504"/>
                </a:lnTo>
                <a:lnTo>
                  <a:pt x="1326443" y="93959"/>
                </a:lnTo>
                <a:lnTo>
                  <a:pt x="1324827" y="92802"/>
                </a:lnTo>
                <a:lnTo>
                  <a:pt x="1323749" y="91236"/>
                </a:lnTo>
                <a:lnTo>
                  <a:pt x="1323030" y="89399"/>
                </a:lnTo>
                <a:lnTo>
                  <a:pt x="1320964" y="88174"/>
                </a:lnTo>
                <a:lnTo>
                  <a:pt x="1314435" y="86813"/>
                </a:lnTo>
                <a:lnTo>
                  <a:pt x="1305626" y="86047"/>
                </a:lnTo>
                <a:lnTo>
                  <a:pt x="1303010" y="85146"/>
                </a:lnTo>
                <a:lnTo>
                  <a:pt x="1297988" y="82028"/>
                </a:lnTo>
                <a:lnTo>
                  <a:pt x="1288297" y="74353"/>
                </a:lnTo>
                <a:lnTo>
                  <a:pt x="1281124" y="71507"/>
                </a:lnTo>
                <a:lnTo>
                  <a:pt x="1273972" y="66784"/>
                </a:lnTo>
                <a:lnTo>
                  <a:pt x="1269207" y="65400"/>
                </a:lnTo>
                <a:lnTo>
                  <a:pt x="1262063" y="64621"/>
                </a:lnTo>
                <a:lnTo>
                  <a:pt x="1259681" y="63718"/>
                </a:lnTo>
                <a:lnTo>
                  <a:pt x="1252537" y="59449"/>
                </a:lnTo>
                <a:lnTo>
                  <a:pt x="1245393" y="57037"/>
                </a:lnTo>
                <a:lnTo>
                  <a:pt x="1240631" y="53660"/>
                </a:lnTo>
                <a:lnTo>
                  <a:pt x="1237456" y="52442"/>
                </a:lnTo>
                <a:lnTo>
                  <a:pt x="1223070" y="50487"/>
                </a:lnTo>
                <a:lnTo>
                  <a:pt x="1220192" y="50327"/>
                </a:lnTo>
                <a:lnTo>
                  <a:pt x="1217480" y="49426"/>
                </a:lnTo>
                <a:lnTo>
                  <a:pt x="1209871" y="45160"/>
                </a:lnTo>
                <a:lnTo>
                  <a:pt x="1185246" y="37343"/>
                </a:lnTo>
                <a:lnTo>
                  <a:pt x="1170483" y="36039"/>
                </a:lnTo>
                <a:lnTo>
                  <a:pt x="1167671" y="35139"/>
                </a:lnTo>
                <a:lnTo>
                  <a:pt x="1159128" y="30873"/>
                </a:lnTo>
                <a:lnTo>
                  <a:pt x="1146897" y="29256"/>
                </a:lnTo>
                <a:lnTo>
                  <a:pt x="1091150" y="28576"/>
                </a:lnTo>
                <a:lnTo>
                  <a:pt x="1084766" y="28576"/>
                </a:lnTo>
                <a:lnTo>
                  <a:pt x="1077165" y="26459"/>
                </a:lnTo>
                <a:lnTo>
                  <a:pt x="1052112" y="16218"/>
                </a:lnTo>
                <a:lnTo>
                  <a:pt x="1041457" y="14860"/>
                </a:lnTo>
                <a:lnTo>
                  <a:pt x="1023634" y="14400"/>
                </a:lnTo>
                <a:lnTo>
                  <a:pt x="1019767" y="15156"/>
                </a:lnTo>
                <a:lnTo>
                  <a:pt x="1013352" y="18113"/>
                </a:lnTo>
                <a:lnTo>
                  <a:pt x="1009737" y="18425"/>
                </a:lnTo>
                <a:lnTo>
                  <a:pt x="976200" y="14495"/>
                </a:lnTo>
                <a:lnTo>
                  <a:pt x="971474" y="15220"/>
                </a:lnTo>
                <a:lnTo>
                  <a:pt x="956071" y="19969"/>
                </a:lnTo>
                <a:lnTo>
                  <a:pt x="927647" y="21346"/>
                </a:lnTo>
                <a:lnTo>
                  <a:pt x="920023" y="19276"/>
                </a:lnTo>
                <a:lnTo>
                  <a:pt x="911343" y="16505"/>
                </a:lnTo>
                <a:lnTo>
                  <a:pt x="902192" y="15272"/>
                </a:lnTo>
                <a:lnTo>
                  <a:pt x="898324" y="15738"/>
                </a:lnTo>
                <a:lnTo>
                  <a:pt x="894951" y="16842"/>
                </a:lnTo>
                <a:lnTo>
                  <a:pt x="889088" y="19391"/>
                </a:lnTo>
                <a:lnTo>
                  <a:pt x="883835" y="20524"/>
                </a:lnTo>
                <a:lnTo>
                  <a:pt x="868292" y="22046"/>
                </a:lnTo>
                <a:lnTo>
                  <a:pt x="849936" y="27050"/>
                </a:lnTo>
                <a:lnTo>
                  <a:pt x="794747" y="29367"/>
                </a:lnTo>
                <a:lnTo>
                  <a:pt x="780197" y="34229"/>
                </a:lnTo>
                <a:lnTo>
                  <a:pt x="766170" y="35522"/>
                </a:lnTo>
                <a:lnTo>
                  <a:pt x="758296" y="35632"/>
                </a:lnTo>
                <a:lnTo>
                  <a:pt x="754768" y="36454"/>
                </a:lnTo>
                <a:lnTo>
                  <a:pt x="743403" y="41362"/>
                </a:lnTo>
                <a:lnTo>
                  <a:pt x="733514" y="42566"/>
                </a:lnTo>
                <a:lnTo>
                  <a:pt x="731103" y="43458"/>
                </a:lnTo>
                <a:lnTo>
                  <a:pt x="726307" y="46567"/>
                </a:lnTo>
                <a:lnTo>
                  <a:pt x="723917" y="46920"/>
                </a:lnTo>
                <a:lnTo>
                  <a:pt x="721530" y="46361"/>
                </a:lnTo>
                <a:lnTo>
                  <a:pt x="719145" y="45195"/>
                </a:lnTo>
                <a:lnTo>
                  <a:pt x="716761" y="45211"/>
                </a:lnTo>
                <a:lnTo>
                  <a:pt x="714377" y="46016"/>
                </a:lnTo>
                <a:lnTo>
                  <a:pt x="711995" y="47346"/>
                </a:lnTo>
                <a:lnTo>
                  <a:pt x="707231" y="48824"/>
                </a:lnTo>
                <a:lnTo>
                  <a:pt x="692943" y="49902"/>
                </a:lnTo>
                <a:lnTo>
                  <a:pt x="683418" y="49985"/>
                </a:lnTo>
                <a:lnTo>
                  <a:pt x="681037" y="50786"/>
                </a:lnTo>
                <a:lnTo>
                  <a:pt x="673893" y="54912"/>
                </a:lnTo>
                <a:lnTo>
                  <a:pt x="669131" y="56155"/>
                </a:lnTo>
                <a:lnTo>
                  <a:pt x="667543" y="57280"/>
                </a:lnTo>
                <a:lnTo>
                  <a:pt x="666484" y="58824"/>
                </a:lnTo>
                <a:lnTo>
                  <a:pt x="665779" y="60648"/>
                </a:lnTo>
                <a:lnTo>
                  <a:pt x="664515" y="61863"/>
                </a:lnTo>
                <a:lnTo>
                  <a:pt x="662878" y="62673"/>
                </a:lnTo>
                <a:lnTo>
                  <a:pt x="658944" y="63573"/>
                </a:lnTo>
                <a:lnTo>
                  <a:pt x="636883" y="64293"/>
                </a:lnTo>
                <a:lnTo>
                  <a:pt x="636520" y="63499"/>
                </a:lnTo>
                <a:lnTo>
                  <a:pt x="635889" y="58143"/>
                </a:lnTo>
                <a:lnTo>
                  <a:pt x="635793" y="6429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PenAnnotation436"/>
          <p:cNvSpPr/>
          <p:nvPr/>
        </p:nvSpPr>
        <p:spPr>
          <a:xfrm>
            <a:off x="7486650" y="3843337"/>
            <a:ext cx="75554" cy="378620"/>
          </a:xfrm>
          <a:custGeom>
            <a:avLst/>
            <a:gdLst/>
            <a:ahLst/>
            <a:cxnLst/>
            <a:rect l="0" t="0" r="0" b="0"/>
            <a:pathLst>
              <a:path w="75554" h="378620">
                <a:moveTo>
                  <a:pt x="35718" y="7144"/>
                </a:moveTo>
                <a:lnTo>
                  <a:pt x="42775" y="87"/>
                </a:lnTo>
                <a:lnTo>
                  <a:pt x="42854" y="6159"/>
                </a:lnTo>
                <a:lnTo>
                  <a:pt x="42064" y="5693"/>
                </a:lnTo>
                <a:lnTo>
                  <a:pt x="40742" y="4589"/>
                </a:lnTo>
                <a:lnTo>
                  <a:pt x="35735" y="16"/>
                </a:lnTo>
                <a:lnTo>
                  <a:pt x="35720" y="1"/>
                </a:lnTo>
                <a:lnTo>
                  <a:pt x="35719" y="0"/>
                </a:lnTo>
                <a:lnTo>
                  <a:pt x="31926" y="0"/>
                </a:lnTo>
                <a:lnTo>
                  <a:pt x="30808" y="794"/>
                </a:lnTo>
                <a:lnTo>
                  <a:pt x="30064" y="2117"/>
                </a:lnTo>
                <a:lnTo>
                  <a:pt x="29567" y="3792"/>
                </a:lnTo>
                <a:lnTo>
                  <a:pt x="28443" y="4116"/>
                </a:lnTo>
                <a:lnTo>
                  <a:pt x="26899" y="3537"/>
                </a:lnTo>
                <a:lnTo>
                  <a:pt x="25077" y="2358"/>
                </a:lnTo>
                <a:lnTo>
                  <a:pt x="23861" y="2366"/>
                </a:lnTo>
                <a:lnTo>
                  <a:pt x="23051" y="3165"/>
                </a:lnTo>
                <a:lnTo>
                  <a:pt x="21751" y="6358"/>
                </a:lnTo>
                <a:lnTo>
                  <a:pt x="20850" y="6620"/>
                </a:lnTo>
                <a:lnTo>
                  <a:pt x="19456" y="6795"/>
                </a:lnTo>
                <a:lnTo>
                  <a:pt x="17733" y="6911"/>
                </a:lnTo>
                <a:lnTo>
                  <a:pt x="16585" y="7782"/>
                </a:lnTo>
                <a:lnTo>
                  <a:pt x="15819" y="9157"/>
                </a:lnTo>
                <a:lnTo>
                  <a:pt x="14968" y="12801"/>
                </a:lnTo>
                <a:lnTo>
                  <a:pt x="14327" y="22973"/>
                </a:lnTo>
                <a:lnTo>
                  <a:pt x="14295" y="27468"/>
                </a:lnTo>
                <a:lnTo>
                  <a:pt x="13499" y="27837"/>
                </a:lnTo>
                <a:lnTo>
                  <a:pt x="12174" y="28083"/>
                </a:lnTo>
                <a:lnTo>
                  <a:pt x="10497" y="28247"/>
                </a:lnTo>
                <a:lnTo>
                  <a:pt x="9379" y="29150"/>
                </a:lnTo>
                <a:lnTo>
                  <a:pt x="8634" y="30546"/>
                </a:lnTo>
                <a:lnTo>
                  <a:pt x="7438" y="34697"/>
                </a:lnTo>
                <a:lnTo>
                  <a:pt x="7170" y="45572"/>
                </a:lnTo>
                <a:lnTo>
                  <a:pt x="6367" y="47844"/>
                </a:lnTo>
                <a:lnTo>
                  <a:pt x="5038" y="50152"/>
                </a:lnTo>
                <a:lnTo>
                  <a:pt x="995" y="55768"/>
                </a:lnTo>
                <a:lnTo>
                  <a:pt x="441" y="58653"/>
                </a:lnTo>
                <a:lnTo>
                  <a:pt x="2" y="70415"/>
                </a:lnTo>
                <a:lnTo>
                  <a:pt x="0" y="90562"/>
                </a:lnTo>
                <a:lnTo>
                  <a:pt x="793" y="92125"/>
                </a:lnTo>
                <a:lnTo>
                  <a:pt x="2116" y="93960"/>
                </a:lnTo>
                <a:lnTo>
                  <a:pt x="3792" y="95977"/>
                </a:lnTo>
                <a:lnTo>
                  <a:pt x="4909" y="98116"/>
                </a:lnTo>
                <a:lnTo>
                  <a:pt x="6849" y="105809"/>
                </a:lnTo>
                <a:lnTo>
                  <a:pt x="7741" y="106258"/>
                </a:lnTo>
                <a:lnTo>
                  <a:pt x="9130" y="106557"/>
                </a:lnTo>
                <a:lnTo>
                  <a:pt x="10848" y="106757"/>
                </a:lnTo>
                <a:lnTo>
                  <a:pt x="11994" y="107684"/>
                </a:lnTo>
                <a:lnTo>
                  <a:pt x="12759" y="109096"/>
                </a:lnTo>
                <a:lnTo>
                  <a:pt x="13608" y="112781"/>
                </a:lnTo>
                <a:lnTo>
                  <a:pt x="13985" y="117064"/>
                </a:lnTo>
                <a:lnTo>
                  <a:pt x="14880" y="118524"/>
                </a:lnTo>
                <a:lnTo>
                  <a:pt x="16270" y="119497"/>
                </a:lnTo>
                <a:lnTo>
                  <a:pt x="17991" y="120146"/>
                </a:lnTo>
                <a:lnTo>
                  <a:pt x="19931" y="122166"/>
                </a:lnTo>
                <a:lnTo>
                  <a:pt x="22018" y="125101"/>
                </a:lnTo>
                <a:lnTo>
                  <a:pt x="24204" y="128644"/>
                </a:lnTo>
                <a:lnTo>
                  <a:pt x="25661" y="131800"/>
                </a:lnTo>
                <a:lnTo>
                  <a:pt x="27279" y="137424"/>
                </a:lnTo>
                <a:lnTo>
                  <a:pt x="28505" y="139241"/>
                </a:lnTo>
                <a:lnTo>
                  <a:pt x="30115" y="140452"/>
                </a:lnTo>
                <a:lnTo>
                  <a:pt x="31984" y="141260"/>
                </a:lnTo>
                <a:lnTo>
                  <a:pt x="33228" y="143385"/>
                </a:lnTo>
                <a:lnTo>
                  <a:pt x="34611" y="149981"/>
                </a:lnTo>
                <a:lnTo>
                  <a:pt x="35774" y="152375"/>
                </a:lnTo>
                <a:lnTo>
                  <a:pt x="37343" y="153971"/>
                </a:lnTo>
                <a:lnTo>
                  <a:pt x="39183" y="155035"/>
                </a:lnTo>
                <a:lnTo>
                  <a:pt x="41202" y="155744"/>
                </a:lnTo>
                <a:lnTo>
                  <a:pt x="43343" y="156217"/>
                </a:lnTo>
                <a:lnTo>
                  <a:pt x="45564" y="156532"/>
                </a:lnTo>
                <a:lnTo>
                  <a:pt x="47045" y="157536"/>
                </a:lnTo>
                <a:lnTo>
                  <a:pt x="48031" y="158999"/>
                </a:lnTo>
                <a:lnTo>
                  <a:pt x="48690" y="160768"/>
                </a:lnTo>
                <a:lnTo>
                  <a:pt x="49922" y="161947"/>
                </a:lnTo>
                <a:lnTo>
                  <a:pt x="51538" y="162733"/>
                </a:lnTo>
                <a:lnTo>
                  <a:pt x="53409" y="163258"/>
                </a:lnTo>
                <a:lnTo>
                  <a:pt x="54655" y="164401"/>
                </a:lnTo>
                <a:lnTo>
                  <a:pt x="55487" y="165957"/>
                </a:lnTo>
                <a:lnTo>
                  <a:pt x="56041" y="167788"/>
                </a:lnTo>
                <a:lnTo>
                  <a:pt x="57205" y="169802"/>
                </a:lnTo>
                <a:lnTo>
                  <a:pt x="58773" y="171939"/>
                </a:lnTo>
                <a:lnTo>
                  <a:pt x="63203" y="177279"/>
                </a:lnTo>
                <a:lnTo>
                  <a:pt x="64361" y="178511"/>
                </a:lnTo>
                <a:lnTo>
                  <a:pt x="67763" y="181997"/>
                </a:lnTo>
                <a:lnTo>
                  <a:pt x="68988" y="184038"/>
                </a:lnTo>
                <a:lnTo>
                  <a:pt x="71115" y="191560"/>
                </a:lnTo>
                <a:lnTo>
                  <a:pt x="71425" y="201649"/>
                </a:lnTo>
                <a:lnTo>
                  <a:pt x="71437" y="213923"/>
                </a:lnTo>
                <a:lnTo>
                  <a:pt x="73553" y="216256"/>
                </a:lnTo>
                <a:lnTo>
                  <a:pt x="75230" y="217989"/>
                </a:lnTo>
                <a:lnTo>
                  <a:pt x="75553" y="219939"/>
                </a:lnTo>
                <a:lnTo>
                  <a:pt x="74975" y="222032"/>
                </a:lnTo>
                <a:lnTo>
                  <a:pt x="73796" y="224222"/>
                </a:lnTo>
                <a:lnTo>
                  <a:pt x="72485" y="228771"/>
                </a:lnTo>
                <a:lnTo>
                  <a:pt x="71478" y="240381"/>
                </a:lnTo>
                <a:lnTo>
                  <a:pt x="71439" y="250512"/>
                </a:lnTo>
                <a:lnTo>
                  <a:pt x="71438" y="259651"/>
                </a:lnTo>
                <a:lnTo>
                  <a:pt x="70643" y="261207"/>
                </a:lnTo>
                <a:lnTo>
                  <a:pt x="69321" y="262244"/>
                </a:lnTo>
                <a:lnTo>
                  <a:pt x="67645" y="262936"/>
                </a:lnTo>
                <a:lnTo>
                  <a:pt x="66527" y="264190"/>
                </a:lnTo>
                <a:lnTo>
                  <a:pt x="65783" y="265821"/>
                </a:lnTo>
                <a:lnTo>
                  <a:pt x="64955" y="269749"/>
                </a:lnTo>
                <a:lnTo>
                  <a:pt x="64380" y="277283"/>
                </a:lnTo>
                <a:lnTo>
                  <a:pt x="62215" y="280135"/>
                </a:lnTo>
                <a:lnTo>
                  <a:pt x="60527" y="282007"/>
                </a:lnTo>
                <a:lnTo>
                  <a:pt x="59401" y="284048"/>
                </a:lnTo>
                <a:lnTo>
                  <a:pt x="57446" y="291572"/>
                </a:lnTo>
                <a:lnTo>
                  <a:pt x="57153" y="302008"/>
                </a:lnTo>
                <a:lnTo>
                  <a:pt x="57152" y="303733"/>
                </a:lnTo>
                <a:lnTo>
                  <a:pt x="56357" y="304882"/>
                </a:lnTo>
                <a:lnTo>
                  <a:pt x="55034" y="305649"/>
                </a:lnTo>
                <a:lnTo>
                  <a:pt x="53357" y="306159"/>
                </a:lnTo>
                <a:lnTo>
                  <a:pt x="52240" y="307294"/>
                </a:lnTo>
                <a:lnTo>
                  <a:pt x="51496" y="308844"/>
                </a:lnTo>
                <a:lnTo>
                  <a:pt x="50668" y="312683"/>
                </a:lnTo>
                <a:lnTo>
                  <a:pt x="50093" y="323948"/>
                </a:lnTo>
                <a:lnTo>
                  <a:pt x="50006" y="346387"/>
                </a:lnTo>
                <a:lnTo>
                  <a:pt x="49212" y="348400"/>
                </a:lnTo>
                <a:lnTo>
                  <a:pt x="47890" y="350536"/>
                </a:lnTo>
                <a:lnTo>
                  <a:pt x="43855" y="355874"/>
                </a:lnTo>
                <a:lnTo>
                  <a:pt x="43303" y="358720"/>
                </a:lnTo>
                <a:lnTo>
                  <a:pt x="42949" y="363223"/>
                </a:lnTo>
                <a:lnTo>
                  <a:pt x="43714" y="363593"/>
                </a:lnTo>
                <a:lnTo>
                  <a:pt x="45018" y="363839"/>
                </a:lnTo>
                <a:lnTo>
                  <a:pt x="49714" y="364303"/>
                </a:lnTo>
                <a:lnTo>
                  <a:pt x="50005" y="375241"/>
                </a:lnTo>
                <a:lnTo>
                  <a:pt x="50006" y="37861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PenAnnotation437"/>
          <p:cNvSpPr/>
          <p:nvPr/>
        </p:nvSpPr>
        <p:spPr>
          <a:xfrm>
            <a:off x="7736681" y="4243390"/>
            <a:ext cx="291902" cy="571498"/>
          </a:xfrm>
          <a:custGeom>
            <a:avLst/>
            <a:gdLst/>
            <a:ahLst/>
            <a:cxnLst/>
            <a:rect l="0" t="0" r="0" b="0"/>
            <a:pathLst>
              <a:path w="291902" h="571498">
                <a:moveTo>
                  <a:pt x="0" y="92866"/>
                </a:moveTo>
                <a:lnTo>
                  <a:pt x="0" y="99922"/>
                </a:lnTo>
                <a:lnTo>
                  <a:pt x="0" y="93851"/>
                </a:lnTo>
                <a:lnTo>
                  <a:pt x="6151" y="86802"/>
                </a:lnTo>
                <a:lnTo>
                  <a:pt x="13207" y="79666"/>
                </a:lnTo>
                <a:lnTo>
                  <a:pt x="13567" y="78510"/>
                </a:lnTo>
                <a:lnTo>
                  <a:pt x="13967" y="75108"/>
                </a:lnTo>
                <a:lnTo>
                  <a:pt x="14868" y="73884"/>
                </a:lnTo>
                <a:lnTo>
                  <a:pt x="16262" y="73067"/>
                </a:lnTo>
                <a:lnTo>
                  <a:pt x="17985" y="72523"/>
                </a:lnTo>
                <a:lnTo>
                  <a:pt x="19133" y="71366"/>
                </a:lnTo>
                <a:lnTo>
                  <a:pt x="19899" y="69802"/>
                </a:lnTo>
                <a:lnTo>
                  <a:pt x="20410" y="67965"/>
                </a:lnTo>
                <a:lnTo>
                  <a:pt x="23094" y="63807"/>
                </a:lnTo>
                <a:lnTo>
                  <a:pt x="31285" y="54670"/>
                </a:lnTo>
                <a:lnTo>
                  <a:pt x="34405" y="51386"/>
                </a:lnTo>
                <a:lnTo>
                  <a:pt x="35636" y="50925"/>
                </a:lnTo>
                <a:lnTo>
                  <a:pt x="43316" y="50185"/>
                </a:lnTo>
                <a:lnTo>
                  <a:pt x="49615" y="50014"/>
                </a:lnTo>
                <a:lnTo>
                  <a:pt x="53683" y="46214"/>
                </a:lnTo>
                <a:lnTo>
                  <a:pt x="55631" y="45096"/>
                </a:lnTo>
                <a:lnTo>
                  <a:pt x="59915" y="43854"/>
                </a:lnTo>
                <a:lnTo>
                  <a:pt x="61375" y="42728"/>
                </a:lnTo>
                <a:lnTo>
                  <a:pt x="62348" y="41185"/>
                </a:lnTo>
                <a:lnTo>
                  <a:pt x="62997" y="39362"/>
                </a:lnTo>
                <a:lnTo>
                  <a:pt x="64223" y="38147"/>
                </a:lnTo>
                <a:lnTo>
                  <a:pt x="65834" y="37337"/>
                </a:lnTo>
                <a:lnTo>
                  <a:pt x="69740" y="36436"/>
                </a:lnTo>
                <a:lnTo>
                  <a:pt x="78495" y="35779"/>
                </a:lnTo>
                <a:lnTo>
                  <a:pt x="81982" y="35744"/>
                </a:lnTo>
                <a:lnTo>
                  <a:pt x="83230" y="36528"/>
                </a:lnTo>
                <a:lnTo>
                  <a:pt x="84062" y="37845"/>
                </a:lnTo>
                <a:lnTo>
                  <a:pt x="84616" y="39517"/>
                </a:lnTo>
                <a:lnTo>
                  <a:pt x="86574" y="40631"/>
                </a:lnTo>
                <a:lnTo>
                  <a:pt x="95325" y="42199"/>
                </a:lnTo>
                <a:lnTo>
                  <a:pt x="103187" y="42772"/>
                </a:lnTo>
                <a:lnTo>
                  <a:pt x="109772" y="42834"/>
                </a:lnTo>
                <a:lnTo>
                  <a:pt x="112075" y="42049"/>
                </a:lnTo>
                <a:lnTo>
                  <a:pt x="121032" y="36009"/>
                </a:lnTo>
                <a:lnTo>
                  <a:pt x="125114" y="35803"/>
                </a:lnTo>
                <a:lnTo>
                  <a:pt x="127066" y="36568"/>
                </a:lnTo>
                <a:lnTo>
                  <a:pt x="134433" y="41874"/>
                </a:lnTo>
                <a:lnTo>
                  <a:pt x="142778" y="49909"/>
                </a:lnTo>
                <a:lnTo>
                  <a:pt x="150615" y="50002"/>
                </a:lnTo>
                <a:lnTo>
                  <a:pt x="157154" y="50003"/>
                </a:lnTo>
                <a:lnTo>
                  <a:pt x="157161" y="46211"/>
                </a:lnTo>
                <a:lnTo>
                  <a:pt x="157955" y="45093"/>
                </a:lnTo>
                <a:lnTo>
                  <a:pt x="159278" y="44349"/>
                </a:lnTo>
                <a:lnTo>
                  <a:pt x="160955" y="43852"/>
                </a:lnTo>
                <a:lnTo>
                  <a:pt x="162072" y="42728"/>
                </a:lnTo>
                <a:lnTo>
                  <a:pt x="162816" y="41184"/>
                </a:lnTo>
                <a:lnTo>
                  <a:pt x="163313" y="39361"/>
                </a:lnTo>
                <a:lnTo>
                  <a:pt x="164438" y="38146"/>
                </a:lnTo>
                <a:lnTo>
                  <a:pt x="165981" y="37336"/>
                </a:lnTo>
                <a:lnTo>
                  <a:pt x="170370" y="36036"/>
                </a:lnTo>
                <a:lnTo>
                  <a:pt x="176939" y="30870"/>
                </a:lnTo>
                <a:lnTo>
                  <a:pt x="183572" y="28459"/>
                </a:lnTo>
                <a:lnTo>
                  <a:pt x="191499" y="22511"/>
                </a:lnTo>
                <a:lnTo>
                  <a:pt x="200470" y="13800"/>
                </a:lnTo>
                <a:lnTo>
                  <a:pt x="202703" y="11580"/>
                </a:lnTo>
                <a:lnTo>
                  <a:pt x="204985" y="10100"/>
                </a:lnTo>
                <a:lnTo>
                  <a:pt x="211990" y="7224"/>
                </a:lnTo>
                <a:lnTo>
                  <a:pt x="219092" y="2491"/>
                </a:lnTo>
                <a:lnTo>
                  <a:pt x="223845" y="1105"/>
                </a:lnTo>
                <a:lnTo>
                  <a:pt x="230984" y="325"/>
                </a:lnTo>
                <a:lnTo>
                  <a:pt x="238126" y="94"/>
                </a:lnTo>
                <a:lnTo>
                  <a:pt x="255764" y="0"/>
                </a:lnTo>
                <a:lnTo>
                  <a:pt x="258665" y="2115"/>
                </a:lnTo>
                <a:lnTo>
                  <a:pt x="263202" y="6148"/>
                </a:lnTo>
                <a:lnTo>
                  <a:pt x="263574" y="7273"/>
                </a:lnTo>
                <a:lnTo>
                  <a:pt x="263988" y="10639"/>
                </a:lnTo>
                <a:lnTo>
                  <a:pt x="264891" y="11854"/>
                </a:lnTo>
                <a:lnTo>
                  <a:pt x="266288" y="12664"/>
                </a:lnTo>
                <a:lnTo>
                  <a:pt x="268014" y="13204"/>
                </a:lnTo>
                <a:lnTo>
                  <a:pt x="269162" y="14358"/>
                </a:lnTo>
                <a:lnTo>
                  <a:pt x="269929" y="15921"/>
                </a:lnTo>
                <a:lnTo>
                  <a:pt x="270781" y="19774"/>
                </a:lnTo>
                <a:lnTo>
                  <a:pt x="271160" y="24133"/>
                </a:lnTo>
                <a:lnTo>
                  <a:pt x="272054" y="26406"/>
                </a:lnTo>
                <a:lnTo>
                  <a:pt x="276312" y="33398"/>
                </a:lnTo>
                <a:lnTo>
                  <a:pt x="278304" y="41457"/>
                </a:lnTo>
                <a:lnTo>
                  <a:pt x="278594" y="57278"/>
                </a:lnTo>
                <a:lnTo>
                  <a:pt x="278598" y="59616"/>
                </a:lnTo>
                <a:lnTo>
                  <a:pt x="279394" y="61174"/>
                </a:lnTo>
                <a:lnTo>
                  <a:pt x="280719" y="62213"/>
                </a:lnTo>
                <a:lnTo>
                  <a:pt x="282396" y="62906"/>
                </a:lnTo>
                <a:lnTo>
                  <a:pt x="283514" y="64161"/>
                </a:lnTo>
                <a:lnTo>
                  <a:pt x="284259" y="65792"/>
                </a:lnTo>
                <a:lnTo>
                  <a:pt x="285455" y="70320"/>
                </a:lnTo>
                <a:lnTo>
                  <a:pt x="285747" y="86206"/>
                </a:lnTo>
                <a:lnTo>
                  <a:pt x="285750" y="106124"/>
                </a:lnTo>
                <a:lnTo>
                  <a:pt x="291901" y="113213"/>
                </a:lnTo>
                <a:lnTo>
                  <a:pt x="291438" y="114368"/>
                </a:lnTo>
                <a:lnTo>
                  <a:pt x="287788" y="119787"/>
                </a:lnTo>
                <a:lnTo>
                  <a:pt x="286656" y="124145"/>
                </a:lnTo>
                <a:lnTo>
                  <a:pt x="287147" y="125625"/>
                </a:lnTo>
                <a:lnTo>
                  <a:pt x="288269" y="126611"/>
                </a:lnTo>
                <a:lnTo>
                  <a:pt x="289811" y="127269"/>
                </a:lnTo>
                <a:lnTo>
                  <a:pt x="290045" y="128501"/>
                </a:lnTo>
                <a:lnTo>
                  <a:pt x="289407" y="130117"/>
                </a:lnTo>
                <a:lnTo>
                  <a:pt x="288188" y="131987"/>
                </a:lnTo>
                <a:lnTo>
                  <a:pt x="286833" y="136182"/>
                </a:lnTo>
                <a:lnTo>
                  <a:pt x="285792" y="149887"/>
                </a:lnTo>
                <a:lnTo>
                  <a:pt x="285751" y="162980"/>
                </a:lnTo>
                <a:lnTo>
                  <a:pt x="283634" y="165832"/>
                </a:lnTo>
                <a:lnTo>
                  <a:pt x="279599" y="170338"/>
                </a:lnTo>
                <a:lnTo>
                  <a:pt x="279047" y="173071"/>
                </a:lnTo>
                <a:lnTo>
                  <a:pt x="278901" y="174911"/>
                </a:lnTo>
                <a:lnTo>
                  <a:pt x="278008" y="176931"/>
                </a:lnTo>
                <a:lnTo>
                  <a:pt x="272482" y="184418"/>
                </a:lnTo>
                <a:lnTo>
                  <a:pt x="271916" y="187266"/>
                </a:lnTo>
                <a:lnTo>
                  <a:pt x="271764" y="189137"/>
                </a:lnTo>
                <a:lnTo>
                  <a:pt x="270870" y="190384"/>
                </a:lnTo>
                <a:lnTo>
                  <a:pt x="269480" y="191215"/>
                </a:lnTo>
                <a:lnTo>
                  <a:pt x="267759" y="191770"/>
                </a:lnTo>
                <a:lnTo>
                  <a:pt x="267407" y="192933"/>
                </a:lnTo>
                <a:lnTo>
                  <a:pt x="267965" y="194503"/>
                </a:lnTo>
                <a:lnTo>
                  <a:pt x="269131" y="196342"/>
                </a:lnTo>
                <a:lnTo>
                  <a:pt x="269114" y="198362"/>
                </a:lnTo>
                <a:lnTo>
                  <a:pt x="268309" y="200503"/>
                </a:lnTo>
                <a:lnTo>
                  <a:pt x="265107" y="205850"/>
                </a:lnTo>
                <a:lnTo>
                  <a:pt x="264669" y="208697"/>
                </a:lnTo>
                <a:lnTo>
                  <a:pt x="264319" y="226493"/>
                </a:lnTo>
                <a:lnTo>
                  <a:pt x="264319" y="256152"/>
                </a:lnTo>
                <a:lnTo>
                  <a:pt x="263525" y="256492"/>
                </a:lnTo>
                <a:lnTo>
                  <a:pt x="260202" y="256970"/>
                </a:lnTo>
                <a:lnTo>
                  <a:pt x="261960" y="257082"/>
                </a:lnTo>
                <a:lnTo>
                  <a:pt x="261953" y="257906"/>
                </a:lnTo>
                <a:lnTo>
                  <a:pt x="259827" y="260938"/>
                </a:lnTo>
                <a:lnTo>
                  <a:pt x="259737" y="262064"/>
                </a:lnTo>
                <a:lnTo>
                  <a:pt x="260470" y="262815"/>
                </a:lnTo>
                <a:lnTo>
                  <a:pt x="264094" y="264228"/>
                </a:lnTo>
                <a:lnTo>
                  <a:pt x="258148" y="264308"/>
                </a:lnTo>
                <a:lnTo>
                  <a:pt x="257824" y="265104"/>
                </a:lnTo>
                <a:lnTo>
                  <a:pt x="257231" y="271591"/>
                </a:lnTo>
                <a:lnTo>
                  <a:pt x="257175" y="284746"/>
                </a:lnTo>
                <a:lnTo>
                  <a:pt x="256381" y="285080"/>
                </a:lnTo>
                <a:lnTo>
                  <a:pt x="253382" y="285451"/>
                </a:lnTo>
                <a:lnTo>
                  <a:pt x="252265" y="286343"/>
                </a:lnTo>
                <a:lnTo>
                  <a:pt x="251521" y="287732"/>
                </a:lnTo>
                <a:lnTo>
                  <a:pt x="250693" y="291392"/>
                </a:lnTo>
                <a:lnTo>
                  <a:pt x="250057" y="305802"/>
                </a:lnTo>
                <a:lnTo>
                  <a:pt x="247926" y="308683"/>
                </a:lnTo>
                <a:lnTo>
                  <a:pt x="246247" y="310563"/>
                </a:lnTo>
                <a:lnTo>
                  <a:pt x="245127" y="312610"/>
                </a:lnTo>
                <a:lnTo>
                  <a:pt x="243182" y="320143"/>
                </a:lnTo>
                <a:lnTo>
                  <a:pt x="242899" y="335887"/>
                </a:lnTo>
                <a:lnTo>
                  <a:pt x="242888" y="359568"/>
                </a:lnTo>
                <a:lnTo>
                  <a:pt x="242094" y="361155"/>
                </a:lnTo>
                <a:lnTo>
                  <a:pt x="240771" y="362213"/>
                </a:lnTo>
                <a:lnTo>
                  <a:pt x="239095" y="362918"/>
                </a:lnTo>
                <a:lnTo>
                  <a:pt x="237977" y="364182"/>
                </a:lnTo>
                <a:lnTo>
                  <a:pt x="237233" y="365818"/>
                </a:lnTo>
                <a:lnTo>
                  <a:pt x="236405" y="369753"/>
                </a:lnTo>
                <a:lnTo>
                  <a:pt x="235747" y="387383"/>
                </a:lnTo>
                <a:lnTo>
                  <a:pt x="235744" y="455786"/>
                </a:lnTo>
                <a:lnTo>
                  <a:pt x="237860" y="458686"/>
                </a:lnTo>
                <a:lnTo>
                  <a:pt x="246386" y="467802"/>
                </a:lnTo>
                <a:lnTo>
                  <a:pt x="256087" y="477540"/>
                </a:lnTo>
                <a:lnTo>
                  <a:pt x="257244" y="477902"/>
                </a:lnTo>
                <a:lnTo>
                  <a:pt x="260644" y="478306"/>
                </a:lnTo>
                <a:lnTo>
                  <a:pt x="261870" y="479207"/>
                </a:lnTo>
                <a:lnTo>
                  <a:pt x="262686" y="480602"/>
                </a:lnTo>
                <a:lnTo>
                  <a:pt x="263230" y="482325"/>
                </a:lnTo>
                <a:lnTo>
                  <a:pt x="264387" y="483474"/>
                </a:lnTo>
                <a:lnTo>
                  <a:pt x="265952" y="484240"/>
                </a:lnTo>
                <a:lnTo>
                  <a:pt x="270374" y="485469"/>
                </a:lnTo>
                <a:lnTo>
                  <a:pt x="274932" y="485682"/>
                </a:lnTo>
                <a:lnTo>
                  <a:pt x="276157" y="486506"/>
                </a:lnTo>
                <a:lnTo>
                  <a:pt x="276974" y="487849"/>
                </a:lnTo>
                <a:lnTo>
                  <a:pt x="278284" y="491915"/>
                </a:lnTo>
                <a:lnTo>
                  <a:pt x="282303" y="496412"/>
                </a:lnTo>
                <a:lnTo>
                  <a:pt x="283452" y="498421"/>
                </a:lnTo>
                <a:lnTo>
                  <a:pt x="284729" y="502771"/>
                </a:lnTo>
                <a:lnTo>
                  <a:pt x="285723" y="520088"/>
                </a:lnTo>
                <a:lnTo>
                  <a:pt x="285750" y="556820"/>
                </a:lnTo>
                <a:lnTo>
                  <a:pt x="279599" y="557175"/>
                </a:lnTo>
                <a:lnTo>
                  <a:pt x="279268" y="557980"/>
                </a:lnTo>
                <a:lnTo>
                  <a:pt x="278607" y="564342"/>
                </a:lnTo>
                <a:lnTo>
                  <a:pt x="278607" y="564345"/>
                </a:lnTo>
                <a:lnTo>
                  <a:pt x="272455" y="564352"/>
                </a:lnTo>
                <a:lnTo>
                  <a:pt x="278339" y="564353"/>
                </a:lnTo>
                <a:lnTo>
                  <a:pt x="278606" y="57149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PenAnnotation438"/>
          <p:cNvSpPr/>
          <p:nvPr/>
        </p:nvSpPr>
        <p:spPr>
          <a:xfrm>
            <a:off x="7350918" y="4036218"/>
            <a:ext cx="114299" cy="64293"/>
          </a:xfrm>
          <a:custGeom>
            <a:avLst/>
            <a:gdLst/>
            <a:ahLst/>
            <a:cxnLst/>
            <a:rect l="0" t="0" r="0" b="0"/>
            <a:pathLst>
              <a:path w="114299" h="64293">
                <a:moveTo>
                  <a:pt x="35719" y="42863"/>
                </a:moveTo>
                <a:lnTo>
                  <a:pt x="35719" y="49712"/>
                </a:lnTo>
                <a:lnTo>
                  <a:pt x="37835" y="49876"/>
                </a:lnTo>
                <a:lnTo>
                  <a:pt x="41871" y="49981"/>
                </a:lnTo>
                <a:lnTo>
                  <a:pt x="59629" y="50006"/>
                </a:lnTo>
                <a:lnTo>
                  <a:pt x="61978" y="50799"/>
                </a:lnTo>
                <a:lnTo>
                  <a:pt x="64337" y="52123"/>
                </a:lnTo>
                <a:lnTo>
                  <a:pt x="66705" y="53799"/>
                </a:lnTo>
                <a:lnTo>
                  <a:pt x="69077" y="54916"/>
                </a:lnTo>
                <a:lnTo>
                  <a:pt x="71451" y="55661"/>
                </a:lnTo>
                <a:lnTo>
                  <a:pt x="73828" y="56157"/>
                </a:lnTo>
                <a:lnTo>
                  <a:pt x="76206" y="56488"/>
                </a:lnTo>
                <a:lnTo>
                  <a:pt x="78586" y="56709"/>
                </a:lnTo>
                <a:lnTo>
                  <a:pt x="80966" y="56856"/>
                </a:lnTo>
                <a:lnTo>
                  <a:pt x="83346" y="57748"/>
                </a:lnTo>
                <a:lnTo>
                  <a:pt x="85726" y="59136"/>
                </a:lnTo>
                <a:lnTo>
                  <a:pt x="88108" y="60855"/>
                </a:lnTo>
                <a:lnTo>
                  <a:pt x="90489" y="62002"/>
                </a:lnTo>
                <a:lnTo>
                  <a:pt x="92870" y="62766"/>
                </a:lnTo>
                <a:lnTo>
                  <a:pt x="95250" y="63275"/>
                </a:lnTo>
                <a:lnTo>
                  <a:pt x="97632" y="63615"/>
                </a:lnTo>
                <a:lnTo>
                  <a:pt x="100013" y="63841"/>
                </a:lnTo>
                <a:lnTo>
                  <a:pt x="105746" y="64204"/>
                </a:lnTo>
                <a:lnTo>
                  <a:pt x="108646" y="64254"/>
                </a:lnTo>
                <a:lnTo>
                  <a:pt x="113970" y="64292"/>
                </a:lnTo>
                <a:lnTo>
                  <a:pt x="114079" y="63499"/>
                </a:lnTo>
                <a:lnTo>
                  <a:pt x="114154" y="62176"/>
                </a:lnTo>
                <a:lnTo>
                  <a:pt x="114272" y="58143"/>
                </a:lnTo>
                <a:lnTo>
                  <a:pt x="114287" y="59708"/>
                </a:lnTo>
                <a:lnTo>
                  <a:pt x="114298" y="63388"/>
                </a:lnTo>
                <a:lnTo>
                  <a:pt x="113505" y="62896"/>
                </a:lnTo>
                <a:lnTo>
                  <a:pt x="112183" y="61775"/>
                </a:lnTo>
                <a:lnTo>
                  <a:pt x="110507" y="60233"/>
                </a:lnTo>
                <a:lnTo>
                  <a:pt x="108596" y="59999"/>
                </a:lnTo>
                <a:lnTo>
                  <a:pt x="106529" y="60637"/>
                </a:lnTo>
                <a:lnTo>
                  <a:pt x="104357" y="61856"/>
                </a:lnTo>
                <a:lnTo>
                  <a:pt x="101322" y="62669"/>
                </a:lnTo>
                <a:lnTo>
                  <a:pt x="97711" y="63210"/>
                </a:lnTo>
                <a:lnTo>
                  <a:pt x="93715" y="63572"/>
                </a:lnTo>
                <a:lnTo>
                  <a:pt x="90258" y="63813"/>
                </a:lnTo>
                <a:lnTo>
                  <a:pt x="87160" y="63973"/>
                </a:lnTo>
                <a:lnTo>
                  <a:pt x="84301" y="64080"/>
                </a:lnTo>
                <a:lnTo>
                  <a:pt x="81601" y="63358"/>
                </a:lnTo>
                <a:lnTo>
                  <a:pt x="79007" y="62083"/>
                </a:lnTo>
                <a:lnTo>
                  <a:pt x="76484" y="60438"/>
                </a:lnTo>
                <a:lnTo>
                  <a:pt x="74008" y="59342"/>
                </a:lnTo>
                <a:lnTo>
                  <a:pt x="71564" y="58612"/>
                </a:lnTo>
                <a:lnTo>
                  <a:pt x="69141" y="58124"/>
                </a:lnTo>
                <a:lnTo>
                  <a:pt x="66731" y="57799"/>
                </a:lnTo>
                <a:lnTo>
                  <a:pt x="64331" y="57583"/>
                </a:lnTo>
                <a:lnTo>
                  <a:pt x="61938" y="57439"/>
                </a:lnTo>
                <a:lnTo>
                  <a:pt x="57162" y="57279"/>
                </a:lnTo>
                <a:lnTo>
                  <a:pt x="47628" y="57175"/>
                </a:lnTo>
                <a:lnTo>
                  <a:pt x="37130" y="57153"/>
                </a:lnTo>
                <a:lnTo>
                  <a:pt x="36660" y="56358"/>
                </a:lnTo>
                <a:lnTo>
                  <a:pt x="36346" y="55035"/>
                </a:lnTo>
                <a:lnTo>
                  <a:pt x="35731" y="50094"/>
                </a:lnTo>
                <a:lnTo>
                  <a:pt x="35722" y="50032"/>
                </a:lnTo>
                <a:lnTo>
                  <a:pt x="39513" y="50014"/>
                </a:lnTo>
                <a:lnTo>
                  <a:pt x="41423" y="49218"/>
                </a:lnTo>
                <a:lnTo>
                  <a:pt x="43491" y="47893"/>
                </a:lnTo>
                <a:lnTo>
                  <a:pt x="45663" y="46217"/>
                </a:lnTo>
                <a:lnTo>
                  <a:pt x="47904" y="45099"/>
                </a:lnTo>
                <a:lnTo>
                  <a:pt x="50193" y="44353"/>
                </a:lnTo>
                <a:lnTo>
                  <a:pt x="52512" y="43856"/>
                </a:lnTo>
                <a:lnTo>
                  <a:pt x="54851" y="42731"/>
                </a:lnTo>
                <a:lnTo>
                  <a:pt x="57205" y="41188"/>
                </a:lnTo>
                <a:lnTo>
                  <a:pt x="59569" y="39365"/>
                </a:lnTo>
                <a:lnTo>
                  <a:pt x="61937" y="37356"/>
                </a:lnTo>
                <a:lnTo>
                  <a:pt x="64310" y="35223"/>
                </a:lnTo>
                <a:lnTo>
                  <a:pt x="69064" y="30736"/>
                </a:lnTo>
                <a:lnTo>
                  <a:pt x="77172" y="22814"/>
                </a:lnTo>
                <a:lnTo>
                  <a:pt x="78435" y="22353"/>
                </a:lnTo>
                <a:lnTo>
                  <a:pt x="81956" y="21841"/>
                </a:lnTo>
                <a:lnTo>
                  <a:pt x="84608" y="21553"/>
                </a:lnTo>
                <a:lnTo>
                  <a:pt x="87345" y="21486"/>
                </a:lnTo>
                <a:lnTo>
                  <a:pt x="89186" y="21467"/>
                </a:lnTo>
                <a:lnTo>
                  <a:pt x="90414" y="20662"/>
                </a:lnTo>
                <a:lnTo>
                  <a:pt x="91232" y="19331"/>
                </a:lnTo>
                <a:lnTo>
                  <a:pt x="92547" y="15284"/>
                </a:lnTo>
                <a:lnTo>
                  <a:pt x="91860" y="14952"/>
                </a:lnTo>
                <a:lnTo>
                  <a:pt x="88981" y="14583"/>
                </a:lnTo>
                <a:lnTo>
                  <a:pt x="87896" y="13691"/>
                </a:lnTo>
                <a:lnTo>
                  <a:pt x="87172" y="12302"/>
                </a:lnTo>
                <a:lnTo>
                  <a:pt x="86690" y="10583"/>
                </a:lnTo>
                <a:lnTo>
                  <a:pt x="85574" y="9436"/>
                </a:lnTo>
                <a:lnTo>
                  <a:pt x="84038" y="8672"/>
                </a:lnTo>
                <a:lnTo>
                  <a:pt x="82218" y="8163"/>
                </a:lnTo>
                <a:lnTo>
                  <a:pt x="80213" y="7823"/>
                </a:lnTo>
                <a:lnTo>
                  <a:pt x="78082" y="7597"/>
                </a:lnTo>
                <a:lnTo>
                  <a:pt x="75867" y="7446"/>
                </a:lnTo>
                <a:lnTo>
                  <a:pt x="72804" y="6551"/>
                </a:lnTo>
                <a:lnTo>
                  <a:pt x="69173" y="5162"/>
                </a:lnTo>
                <a:lnTo>
                  <a:pt x="65165" y="3441"/>
                </a:lnTo>
                <a:lnTo>
                  <a:pt x="61700" y="2294"/>
                </a:lnTo>
                <a:lnTo>
                  <a:pt x="58596" y="1530"/>
                </a:lnTo>
                <a:lnTo>
                  <a:pt x="55733" y="1020"/>
                </a:lnTo>
                <a:lnTo>
                  <a:pt x="53031" y="1473"/>
                </a:lnTo>
                <a:lnTo>
                  <a:pt x="50434" y="2570"/>
                </a:lnTo>
                <a:lnTo>
                  <a:pt x="47911" y="4095"/>
                </a:lnTo>
                <a:lnTo>
                  <a:pt x="45435" y="5111"/>
                </a:lnTo>
                <a:lnTo>
                  <a:pt x="42990" y="5789"/>
                </a:lnTo>
                <a:lnTo>
                  <a:pt x="40567" y="6241"/>
                </a:lnTo>
                <a:lnTo>
                  <a:pt x="37363" y="6542"/>
                </a:lnTo>
                <a:lnTo>
                  <a:pt x="33640" y="6742"/>
                </a:lnTo>
                <a:lnTo>
                  <a:pt x="22932" y="7025"/>
                </a:lnTo>
                <a:lnTo>
                  <a:pt x="20051" y="7065"/>
                </a:lnTo>
                <a:lnTo>
                  <a:pt x="17336" y="6297"/>
                </a:lnTo>
                <a:lnTo>
                  <a:pt x="14733" y="4992"/>
                </a:lnTo>
                <a:lnTo>
                  <a:pt x="7589" y="292"/>
                </a:lnTo>
                <a:lnTo>
                  <a:pt x="5225" y="130"/>
                </a:ln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PenAnnotation439"/>
          <p:cNvSpPr/>
          <p:nvPr/>
        </p:nvSpPr>
        <p:spPr>
          <a:xfrm>
            <a:off x="7393781" y="3993356"/>
            <a:ext cx="35720" cy="7145"/>
          </a:xfrm>
          <a:custGeom>
            <a:avLst/>
            <a:gdLst/>
            <a:ahLst/>
            <a:cxnLst/>
            <a:rect l="0" t="0" r="0" b="0"/>
            <a:pathLst>
              <a:path w="35720" h="7145">
                <a:moveTo>
                  <a:pt x="0" y="7144"/>
                </a:moveTo>
                <a:lnTo>
                  <a:pt x="6151" y="7144"/>
                </a:lnTo>
                <a:lnTo>
                  <a:pt x="7275" y="6350"/>
                </a:lnTo>
                <a:lnTo>
                  <a:pt x="8819" y="5027"/>
                </a:lnTo>
                <a:lnTo>
                  <a:pt x="10643" y="3351"/>
                </a:lnTo>
                <a:lnTo>
                  <a:pt x="12652" y="2234"/>
                </a:lnTo>
                <a:lnTo>
                  <a:pt x="14784" y="1489"/>
                </a:lnTo>
                <a:lnTo>
                  <a:pt x="21042" y="87"/>
                </a:lnTo>
                <a:lnTo>
                  <a:pt x="21966" y="58"/>
                </a:lnTo>
                <a:lnTo>
                  <a:pt x="3571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PenAnnotation440"/>
          <p:cNvSpPr/>
          <p:nvPr/>
        </p:nvSpPr>
        <p:spPr>
          <a:xfrm>
            <a:off x="7343775" y="4000500"/>
            <a:ext cx="7144" cy="1"/>
          </a:xfrm>
          <a:custGeom>
            <a:avLst/>
            <a:gdLst/>
            <a:ahLst/>
            <a:cxnLst/>
            <a:rect l="0" t="0" r="0" b="0"/>
            <a:pathLst>
              <a:path w="7144" h="1">
                <a:moveTo>
                  <a:pt x="7143" y="0"/>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PenAnnotation441"/>
          <p:cNvSpPr/>
          <p:nvPr/>
        </p:nvSpPr>
        <p:spPr>
          <a:xfrm>
            <a:off x="7365206" y="3922914"/>
            <a:ext cx="92771" cy="41868"/>
          </a:xfrm>
          <a:custGeom>
            <a:avLst/>
            <a:gdLst/>
            <a:ahLst/>
            <a:cxnLst/>
            <a:rect l="0" t="0" r="0" b="0"/>
            <a:pathLst>
              <a:path w="92771" h="41868">
                <a:moveTo>
                  <a:pt x="0" y="13292"/>
                </a:moveTo>
                <a:lnTo>
                  <a:pt x="0" y="17084"/>
                </a:lnTo>
                <a:lnTo>
                  <a:pt x="794" y="18202"/>
                </a:lnTo>
                <a:lnTo>
                  <a:pt x="2116" y="18946"/>
                </a:lnTo>
                <a:lnTo>
                  <a:pt x="3793" y="19443"/>
                </a:lnTo>
                <a:lnTo>
                  <a:pt x="4910" y="20567"/>
                </a:lnTo>
                <a:lnTo>
                  <a:pt x="5654" y="22111"/>
                </a:lnTo>
                <a:lnTo>
                  <a:pt x="6151" y="23934"/>
                </a:lnTo>
                <a:lnTo>
                  <a:pt x="7275" y="25149"/>
                </a:lnTo>
                <a:lnTo>
                  <a:pt x="8819" y="25959"/>
                </a:lnTo>
                <a:lnTo>
                  <a:pt x="10643" y="26499"/>
                </a:lnTo>
                <a:lnTo>
                  <a:pt x="12652" y="27653"/>
                </a:lnTo>
                <a:lnTo>
                  <a:pt x="14784" y="29216"/>
                </a:lnTo>
                <a:lnTo>
                  <a:pt x="17000" y="31052"/>
                </a:lnTo>
                <a:lnTo>
                  <a:pt x="19271" y="32275"/>
                </a:lnTo>
                <a:lnTo>
                  <a:pt x="21578" y="33091"/>
                </a:lnTo>
                <a:lnTo>
                  <a:pt x="28165" y="34628"/>
                </a:lnTo>
                <a:lnTo>
                  <a:pt x="29096" y="33866"/>
                </a:lnTo>
                <a:lnTo>
                  <a:pt x="30510" y="32564"/>
                </a:lnTo>
                <a:lnTo>
                  <a:pt x="34689" y="28564"/>
                </a:lnTo>
                <a:lnTo>
                  <a:pt x="35032" y="27442"/>
                </a:lnTo>
                <a:lnTo>
                  <a:pt x="35261" y="25900"/>
                </a:lnTo>
                <a:lnTo>
                  <a:pt x="35413" y="24079"/>
                </a:lnTo>
                <a:lnTo>
                  <a:pt x="36309" y="22864"/>
                </a:lnTo>
                <a:lnTo>
                  <a:pt x="37700" y="22055"/>
                </a:lnTo>
                <a:lnTo>
                  <a:pt x="39421" y="21515"/>
                </a:lnTo>
                <a:lnTo>
                  <a:pt x="40568" y="20361"/>
                </a:lnTo>
                <a:lnTo>
                  <a:pt x="41333" y="18799"/>
                </a:lnTo>
                <a:lnTo>
                  <a:pt x="41843" y="16963"/>
                </a:lnTo>
                <a:lnTo>
                  <a:pt x="41389" y="15740"/>
                </a:lnTo>
                <a:lnTo>
                  <a:pt x="40293" y="14923"/>
                </a:lnTo>
                <a:lnTo>
                  <a:pt x="36623" y="13614"/>
                </a:lnTo>
                <a:lnTo>
                  <a:pt x="35528" y="12713"/>
                </a:lnTo>
                <a:lnTo>
                  <a:pt x="34004" y="11318"/>
                </a:lnTo>
                <a:lnTo>
                  <a:pt x="29648" y="7170"/>
                </a:lnTo>
                <a:lnTo>
                  <a:pt x="26935" y="6602"/>
                </a:lnTo>
                <a:lnTo>
                  <a:pt x="21753" y="6175"/>
                </a:lnTo>
                <a:lnTo>
                  <a:pt x="20852" y="5372"/>
                </a:lnTo>
                <a:lnTo>
                  <a:pt x="17734" y="2363"/>
                </a:lnTo>
                <a:lnTo>
                  <a:pt x="17379" y="1244"/>
                </a:lnTo>
                <a:lnTo>
                  <a:pt x="17936" y="497"/>
                </a:lnTo>
                <a:lnTo>
                  <a:pt x="19101" y="0"/>
                </a:lnTo>
                <a:lnTo>
                  <a:pt x="19878" y="462"/>
                </a:lnTo>
                <a:lnTo>
                  <a:pt x="20396" y="1563"/>
                </a:lnTo>
                <a:lnTo>
                  <a:pt x="20740" y="3092"/>
                </a:lnTo>
                <a:lnTo>
                  <a:pt x="21764" y="4111"/>
                </a:lnTo>
                <a:lnTo>
                  <a:pt x="23242" y="4790"/>
                </a:lnTo>
                <a:lnTo>
                  <a:pt x="27521" y="5880"/>
                </a:lnTo>
                <a:lnTo>
                  <a:pt x="30223" y="6029"/>
                </a:lnTo>
                <a:lnTo>
                  <a:pt x="34864" y="6095"/>
                </a:lnTo>
                <a:lnTo>
                  <a:pt x="51491" y="6141"/>
                </a:lnTo>
                <a:lnTo>
                  <a:pt x="53377" y="6937"/>
                </a:lnTo>
                <a:lnTo>
                  <a:pt x="54635" y="8262"/>
                </a:lnTo>
                <a:lnTo>
                  <a:pt x="55473" y="9938"/>
                </a:lnTo>
                <a:lnTo>
                  <a:pt x="56826" y="11056"/>
                </a:lnTo>
                <a:lnTo>
                  <a:pt x="58522" y="11802"/>
                </a:lnTo>
                <a:lnTo>
                  <a:pt x="60445" y="12298"/>
                </a:lnTo>
                <a:lnTo>
                  <a:pt x="62522" y="13423"/>
                </a:lnTo>
                <a:lnTo>
                  <a:pt x="64700" y="14967"/>
                </a:lnTo>
                <a:lnTo>
                  <a:pt x="66945" y="16790"/>
                </a:lnTo>
                <a:lnTo>
                  <a:pt x="69236" y="18005"/>
                </a:lnTo>
                <a:lnTo>
                  <a:pt x="71557" y="18815"/>
                </a:lnTo>
                <a:lnTo>
                  <a:pt x="73899" y="19355"/>
                </a:lnTo>
                <a:lnTo>
                  <a:pt x="76253" y="19715"/>
                </a:lnTo>
                <a:lnTo>
                  <a:pt x="78617" y="19955"/>
                </a:lnTo>
                <a:lnTo>
                  <a:pt x="80986" y="20115"/>
                </a:lnTo>
                <a:lnTo>
                  <a:pt x="82565" y="21016"/>
                </a:lnTo>
                <a:lnTo>
                  <a:pt x="83619" y="22410"/>
                </a:lnTo>
                <a:lnTo>
                  <a:pt x="84321" y="24133"/>
                </a:lnTo>
                <a:lnTo>
                  <a:pt x="85583" y="25282"/>
                </a:lnTo>
                <a:lnTo>
                  <a:pt x="87218" y="26048"/>
                </a:lnTo>
                <a:lnTo>
                  <a:pt x="91752" y="27277"/>
                </a:lnTo>
                <a:lnTo>
                  <a:pt x="92124" y="28171"/>
                </a:lnTo>
                <a:lnTo>
                  <a:pt x="92372" y="29561"/>
                </a:lnTo>
                <a:lnTo>
                  <a:pt x="92770" y="33704"/>
                </a:lnTo>
                <a:lnTo>
                  <a:pt x="92010" y="34043"/>
                </a:lnTo>
                <a:lnTo>
                  <a:pt x="90708" y="34270"/>
                </a:lnTo>
                <a:lnTo>
                  <a:pt x="89047" y="34421"/>
                </a:lnTo>
                <a:lnTo>
                  <a:pt x="87940" y="35316"/>
                </a:lnTo>
                <a:lnTo>
                  <a:pt x="87201" y="36705"/>
                </a:lnTo>
                <a:lnTo>
                  <a:pt x="85725" y="4186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PenAnnotation442"/>
          <p:cNvSpPr/>
          <p:nvPr/>
        </p:nvSpPr>
        <p:spPr>
          <a:xfrm>
            <a:off x="7372358" y="3871912"/>
            <a:ext cx="64286" cy="49909"/>
          </a:xfrm>
          <a:custGeom>
            <a:avLst/>
            <a:gdLst/>
            <a:ahLst/>
            <a:cxnLst/>
            <a:rect l="0" t="0" r="0" b="0"/>
            <a:pathLst>
              <a:path w="64286" h="49909">
                <a:moveTo>
                  <a:pt x="21423" y="28575"/>
                </a:moveTo>
                <a:lnTo>
                  <a:pt x="21423" y="22424"/>
                </a:lnTo>
                <a:lnTo>
                  <a:pt x="22217" y="22093"/>
                </a:lnTo>
                <a:lnTo>
                  <a:pt x="23539" y="21872"/>
                </a:lnTo>
                <a:lnTo>
                  <a:pt x="28480" y="21439"/>
                </a:lnTo>
                <a:lnTo>
                  <a:pt x="28508" y="20643"/>
                </a:lnTo>
                <a:lnTo>
                  <a:pt x="28565" y="14582"/>
                </a:lnTo>
                <a:lnTo>
                  <a:pt x="28567" y="8163"/>
                </a:lnTo>
                <a:lnTo>
                  <a:pt x="27773" y="7029"/>
                </a:lnTo>
                <a:lnTo>
                  <a:pt x="26450" y="5480"/>
                </a:lnTo>
                <a:lnTo>
                  <a:pt x="21717" y="321"/>
                </a:lnTo>
                <a:lnTo>
                  <a:pt x="21619" y="1008"/>
                </a:lnTo>
                <a:lnTo>
                  <a:pt x="21554" y="2260"/>
                </a:lnTo>
                <a:lnTo>
                  <a:pt x="21510" y="3887"/>
                </a:lnTo>
                <a:lnTo>
                  <a:pt x="20688" y="4973"/>
                </a:lnTo>
                <a:lnTo>
                  <a:pt x="19345" y="5697"/>
                </a:lnTo>
                <a:lnTo>
                  <a:pt x="17656" y="6179"/>
                </a:lnTo>
                <a:lnTo>
                  <a:pt x="15737" y="6501"/>
                </a:lnTo>
                <a:lnTo>
                  <a:pt x="13664" y="6715"/>
                </a:lnTo>
                <a:lnTo>
                  <a:pt x="11488" y="6858"/>
                </a:lnTo>
                <a:lnTo>
                  <a:pt x="10037" y="7747"/>
                </a:lnTo>
                <a:lnTo>
                  <a:pt x="9069" y="9133"/>
                </a:lnTo>
                <a:lnTo>
                  <a:pt x="8425" y="10852"/>
                </a:lnTo>
                <a:lnTo>
                  <a:pt x="7202" y="11997"/>
                </a:lnTo>
                <a:lnTo>
                  <a:pt x="5592" y="12760"/>
                </a:lnTo>
                <a:lnTo>
                  <a:pt x="1098" y="13986"/>
                </a:lnTo>
                <a:lnTo>
                  <a:pt x="729" y="14880"/>
                </a:lnTo>
                <a:lnTo>
                  <a:pt x="483" y="16270"/>
                </a:lnTo>
                <a:lnTo>
                  <a:pt x="319" y="17991"/>
                </a:lnTo>
                <a:lnTo>
                  <a:pt x="210" y="19931"/>
                </a:lnTo>
                <a:lnTo>
                  <a:pt x="88" y="24204"/>
                </a:lnTo>
                <a:lnTo>
                  <a:pt x="0" y="38134"/>
                </a:lnTo>
                <a:lnTo>
                  <a:pt x="791" y="39710"/>
                </a:lnTo>
                <a:lnTo>
                  <a:pt x="2112" y="40761"/>
                </a:lnTo>
                <a:lnTo>
                  <a:pt x="3787" y="41461"/>
                </a:lnTo>
                <a:lnTo>
                  <a:pt x="5697" y="42722"/>
                </a:lnTo>
                <a:lnTo>
                  <a:pt x="7764" y="44357"/>
                </a:lnTo>
                <a:lnTo>
                  <a:pt x="9935" y="46240"/>
                </a:lnTo>
                <a:lnTo>
                  <a:pt x="12178" y="47495"/>
                </a:lnTo>
                <a:lnTo>
                  <a:pt x="14466" y="48332"/>
                </a:lnTo>
                <a:lnTo>
                  <a:pt x="20048" y="49676"/>
                </a:lnTo>
                <a:lnTo>
                  <a:pt x="21300" y="49786"/>
                </a:lnTo>
                <a:lnTo>
                  <a:pt x="22929" y="49859"/>
                </a:lnTo>
                <a:lnTo>
                  <a:pt x="24808" y="49908"/>
                </a:lnTo>
                <a:lnTo>
                  <a:pt x="26855" y="49147"/>
                </a:lnTo>
                <a:lnTo>
                  <a:pt x="29013" y="47846"/>
                </a:lnTo>
                <a:lnTo>
                  <a:pt x="31245" y="46185"/>
                </a:lnTo>
                <a:lnTo>
                  <a:pt x="32734" y="44283"/>
                </a:lnTo>
                <a:lnTo>
                  <a:pt x="33727" y="42222"/>
                </a:lnTo>
                <a:lnTo>
                  <a:pt x="34387" y="40055"/>
                </a:lnTo>
                <a:lnTo>
                  <a:pt x="36416" y="37816"/>
                </a:lnTo>
                <a:lnTo>
                  <a:pt x="39355" y="35529"/>
                </a:lnTo>
                <a:lnTo>
                  <a:pt x="47896" y="29949"/>
                </a:lnTo>
                <a:lnTo>
                  <a:pt x="49390" y="28697"/>
                </a:lnTo>
                <a:lnTo>
                  <a:pt x="51181" y="27069"/>
                </a:lnTo>
                <a:lnTo>
                  <a:pt x="53167" y="25190"/>
                </a:lnTo>
                <a:lnTo>
                  <a:pt x="54492" y="23143"/>
                </a:lnTo>
                <a:lnTo>
                  <a:pt x="55376" y="20985"/>
                </a:lnTo>
                <a:lnTo>
                  <a:pt x="55964" y="18753"/>
                </a:lnTo>
                <a:lnTo>
                  <a:pt x="56357" y="16471"/>
                </a:lnTo>
                <a:lnTo>
                  <a:pt x="56618" y="14155"/>
                </a:lnTo>
                <a:lnTo>
                  <a:pt x="56793" y="11818"/>
                </a:lnTo>
                <a:lnTo>
                  <a:pt x="57703" y="10260"/>
                </a:lnTo>
                <a:lnTo>
                  <a:pt x="59103" y="9222"/>
                </a:lnTo>
                <a:lnTo>
                  <a:pt x="60831" y="8529"/>
                </a:lnTo>
                <a:lnTo>
                  <a:pt x="61982" y="7273"/>
                </a:lnTo>
                <a:lnTo>
                  <a:pt x="62750" y="5643"/>
                </a:lnTo>
                <a:lnTo>
                  <a:pt x="64285"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PenAnnotation443"/>
          <p:cNvSpPr/>
          <p:nvPr/>
        </p:nvSpPr>
        <p:spPr>
          <a:xfrm>
            <a:off x="7393781" y="3800475"/>
            <a:ext cx="77559" cy="35632"/>
          </a:xfrm>
          <a:custGeom>
            <a:avLst/>
            <a:gdLst/>
            <a:ahLst/>
            <a:cxnLst/>
            <a:rect l="0" t="0" r="0" b="0"/>
            <a:pathLst>
              <a:path w="77559" h="35632">
                <a:moveTo>
                  <a:pt x="21431" y="28575"/>
                </a:moveTo>
                <a:lnTo>
                  <a:pt x="28281" y="35424"/>
                </a:lnTo>
                <a:lnTo>
                  <a:pt x="30561" y="35587"/>
                </a:lnTo>
                <a:lnTo>
                  <a:pt x="32280" y="35631"/>
                </a:lnTo>
                <a:lnTo>
                  <a:pt x="34220" y="34866"/>
                </a:lnTo>
                <a:lnTo>
                  <a:pt x="36307" y="33563"/>
                </a:lnTo>
                <a:lnTo>
                  <a:pt x="38493" y="31900"/>
                </a:lnTo>
                <a:lnTo>
                  <a:pt x="41536" y="29998"/>
                </a:lnTo>
                <a:lnTo>
                  <a:pt x="45153" y="27936"/>
                </a:lnTo>
                <a:lnTo>
                  <a:pt x="49153" y="25767"/>
                </a:lnTo>
                <a:lnTo>
                  <a:pt x="52612" y="24322"/>
                </a:lnTo>
                <a:lnTo>
                  <a:pt x="55712" y="23359"/>
                </a:lnTo>
                <a:lnTo>
                  <a:pt x="58572" y="22716"/>
                </a:lnTo>
                <a:lnTo>
                  <a:pt x="60479" y="21494"/>
                </a:lnTo>
                <a:lnTo>
                  <a:pt x="61751" y="19885"/>
                </a:lnTo>
                <a:lnTo>
                  <a:pt x="62598" y="18019"/>
                </a:lnTo>
                <a:lnTo>
                  <a:pt x="63957" y="16775"/>
                </a:lnTo>
                <a:lnTo>
                  <a:pt x="65658" y="15946"/>
                </a:lnTo>
                <a:lnTo>
                  <a:pt x="70295" y="14614"/>
                </a:lnTo>
                <a:lnTo>
                  <a:pt x="70676" y="15299"/>
                </a:lnTo>
                <a:lnTo>
                  <a:pt x="70930" y="16550"/>
                </a:lnTo>
                <a:lnTo>
                  <a:pt x="71100" y="18176"/>
                </a:lnTo>
                <a:lnTo>
                  <a:pt x="72006" y="19261"/>
                </a:lnTo>
                <a:lnTo>
                  <a:pt x="73404" y="19984"/>
                </a:lnTo>
                <a:lnTo>
                  <a:pt x="77558" y="21145"/>
                </a:lnTo>
                <a:lnTo>
                  <a:pt x="77105" y="21240"/>
                </a:lnTo>
                <a:lnTo>
                  <a:pt x="76011" y="21304"/>
                </a:lnTo>
                <a:lnTo>
                  <a:pt x="72341" y="21406"/>
                </a:lnTo>
                <a:lnTo>
                  <a:pt x="71245" y="22208"/>
                </a:lnTo>
                <a:lnTo>
                  <a:pt x="69722" y="23536"/>
                </a:lnTo>
                <a:lnTo>
                  <a:pt x="67913" y="25216"/>
                </a:lnTo>
                <a:lnTo>
                  <a:pt x="65912" y="25541"/>
                </a:lnTo>
                <a:lnTo>
                  <a:pt x="63785" y="24965"/>
                </a:lnTo>
                <a:lnTo>
                  <a:pt x="61574" y="23787"/>
                </a:lnTo>
                <a:lnTo>
                  <a:pt x="58511" y="23795"/>
                </a:lnTo>
                <a:lnTo>
                  <a:pt x="54882" y="24595"/>
                </a:lnTo>
                <a:lnTo>
                  <a:pt x="50876" y="25921"/>
                </a:lnTo>
                <a:lnTo>
                  <a:pt x="47411" y="26806"/>
                </a:lnTo>
                <a:lnTo>
                  <a:pt x="44307" y="27396"/>
                </a:lnTo>
                <a:lnTo>
                  <a:pt x="41445" y="27789"/>
                </a:lnTo>
                <a:lnTo>
                  <a:pt x="38742" y="27256"/>
                </a:lnTo>
                <a:lnTo>
                  <a:pt x="36146" y="26108"/>
                </a:lnTo>
                <a:lnTo>
                  <a:pt x="33623" y="24549"/>
                </a:lnTo>
                <a:lnTo>
                  <a:pt x="31147" y="23510"/>
                </a:lnTo>
                <a:lnTo>
                  <a:pt x="28702" y="22817"/>
                </a:lnTo>
                <a:lnTo>
                  <a:pt x="22867" y="21704"/>
                </a:lnTo>
                <a:lnTo>
                  <a:pt x="21595" y="20820"/>
                </a:lnTo>
                <a:lnTo>
                  <a:pt x="19953" y="19436"/>
                </a:lnTo>
                <a:lnTo>
                  <a:pt x="18064" y="17720"/>
                </a:lnTo>
                <a:lnTo>
                  <a:pt x="16011" y="16575"/>
                </a:lnTo>
                <a:lnTo>
                  <a:pt x="13849" y="15812"/>
                </a:lnTo>
                <a:lnTo>
                  <a:pt x="11615" y="15304"/>
                </a:lnTo>
                <a:lnTo>
                  <a:pt x="10124" y="14172"/>
                </a:lnTo>
                <a:lnTo>
                  <a:pt x="9131" y="12622"/>
                </a:lnTo>
                <a:lnTo>
                  <a:pt x="8468" y="10796"/>
                </a:lnTo>
                <a:lnTo>
                  <a:pt x="7233" y="9578"/>
                </a:lnTo>
                <a:lnTo>
                  <a:pt x="5616" y="8766"/>
                </a:lnTo>
                <a:lnTo>
                  <a:pt x="1109" y="7464"/>
                </a:lnTo>
                <a:lnTo>
                  <a:pt x="739" y="6563"/>
                </a:lnTo>
                <a:lnTo>
                  <a:pt x="494" y="5169"/>
                </a:ln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PenAnnotation444"/>
          <p:cNvSpPr/>
          <p:nvPr/>
        </p:nvSpPr>
        <p:spPr>
          <a:xfrm>
            <a:off x="7765381" y="4129202"/>
            <a:ext cx="121320" cy="107042"/>
          </a:xfrm>
          <a:custGeom>
            <a:avLst/>
            <a:gdLst/>
            <a:ahLst/>
            <a:cxnLst/>
            <a:rect l="0" t="0" r="0" b="0"/>
            <a:pathLst>
              <a:path w="121320" h="107042">
                <a:moveTo>
                  <a:pt x="121319" y="28460"/>
                </a:moveTo>
                <a:lnTo>
                  <a:pt x="121319" y="24668"/>
                </a:lnTo>
                <a:lnTo>
                  <a:pt x="120525" y="23550"/>
                </a:lnTo>
                <a:lnTo>
                  <a:pt x="119202" y="22806"/>
                </a:lnTo>
                <a:lnTo>
                  <a:pt x="115168" y="21610"/>
                </a:lnTo>
                <a:lnTo>
                  <a:pt x="112500" y="19331"/>
                </a:lnTo>
                <a:lnTo>
                  <a:pt x="110677" y="17611"/>
                </a:lnTo>
                <a:lnTo>
                  <a:pt x="108668" y="16465"/>
                </a:lnTo>
                <a:lnTo>
                  <a:pt x="106535" y="15701"/>
                </a:lnTo>
                <a:lnTo>
                  <a:pt x="104319" y="15191"/>
                </a:lnTo>
                <a:lnTo>
                  <a:pt x="102048" y="14058"/>
                </a:lnTo>
                <a:lnTo>
                  <a:pt x="99741" y="12509"/>
                </a:lnTo>
                <a:lnTo>
                  <a:pt x="97408" y="10682"/>
                </a:lnTo>
                <a:lnTo>
                  <a:pt x="95060" y="8671"/>
                </a:lnTo>
                <a:lnTo>
                  <a:pt x="92700" y="6536"/>
                </a:lnTo>
                <a:lnTo>
                  <a:pt x="90333" y="4319"/>
                </a:lnTo>
                <a:lnTo>
                  <a:pt x="87962" y="2841"/>
                </a:lnTo>
                <a:lnTo>
                  <a:pt x="85587" y="1856"/>
                </a:lnTo>
                <a:lnTo>
                  <a:pt x="83209" y="1199"/>
                </a:lnTo>
                <a:lnTo>
                  <a:pt x="80038" y="761"/>
                </a:lnTo>
                <a:lnTo>
                  <a:pt x="76335" y="469"/>
                </a:lnTo>
                <a:lnTo>
                  <a:pt x="72280" y="275"/>
                </a:lnTo>
                <a:lnTo>
                  <a:pt x="63541" y="58"/>
                </a:lnTo>
                <a:lnTo>
                  <a:pt x="58987" y="0"/>
                </a:lnTo>
                <a:lnTo>
                  <a:pt x="55157" y="756"/>
                </a:lnTo>
                <a:lnTo>
                  <a:pt x="51812" y="2053"/>
                </a:lnTo>
                <a:lnTo>
                  <a:pt x="48786" y="3712"/>
                </a:lnTo>
                <a:lnTo>
                  <a:pt x="36945" y="9839"/>
                </a:lnTo>
                <a:lnTo>
                  <a:pt x="33319" y="11283"/>
                </a:lnTo>
                <a:lnTo>
                  <a:pt x="30109" y="12246"/>
                </a:lnTo>
                <a:lnTo>
                  <a:pt x="27175" y="12888"/>
                </a:lnTo>
                <a:lnTo>
                  <a:pt x="24424" y="14110"/>
                </a:lnTo>
                <a:lnTo>
                  <a:pt x="21797" y="15719"/>
                </a:lnTo>
                <a:lnTo>
                  <a:pt x="19253" y="17584"/>
                </a:lnTo>
                <a:lnTo>
                  <a:pt x="16762" y="19622"/>
                </a:lnTo>
                <a:lnTo>
                  <a:pt x="14308" y="21774"/>
                </a:lnTo>
                <a:lnTo>
                  <a:pt x="11879" y="24003"/>
                </a:lnTo>
                <a:lnTo>
                  <a:pt x="7062" y="28596"/>
                </a:lnTo>
                <a:lnTo>
                  <a:pt x="4667" y="30932"/>
                </a:lnTo>
                <a:lnTo>
                  <a:pt x="3069" y="33283"/>
                </a:lnTo>
                <a:lnTo>
                  <a:pt x="2004" y="35644"/>
                </a:lnTo>
                <a:lnTo>
                  <a:pt x="1295" y="38012"/>
                </a:lnTo>
                <a:lnTo>
                  <a:pt x="821" y="40384"/>
                </a:lnTo>
                <a:lnTo>
                  <a:pt x="506" y="42760"/>
                </a:lnTo>
                <a:lnTo>
                  <a:pt x="295" y="45137"/>
                </a:lnTo>
                <a:lnTo>
                  <a:pt x="155" y="47515"/>
                </a:lnTo>
                <a:lnTo>
                  <a:pt x="0" y="52275"/>
                </a:lnTo>
                <a:lnTo>
                  <a:pt x="751" y="54655"/>
                </a:lnTo>
                <a:lnTo>
                  <a:pt x="2047" y="57036"/>
                </a:lnTo>
                <a:lnTo>
                  <a:pt x="3704" y="59417"/>
                </a:lnTo>
                <a:lnTo>
                  <a:pt x="5602" y="62592"/>
                </a:lnTo>
                <a:lnTo>
                  <a:pt x="7662" y="66296"/>
                </a:lnTo>
                <a:lnTo>
                  <a:pt x="9829" y="70352"/>
                </a:lnTo>
                <a:lnTo>
                  <a:pt x="12067" y="73057"/>
                </a:lnTo>
                <a:lnTo>
                  <a:pt x="14353" y="74860"/>
                </a:lnTo>
                <a:lnTo>
                  <a:pt x="16671" y="76063"/>
                </a:lnTo>
                <a:lnTo>
                  <a:pt x="19010" y="77657"/>
                </a:lnTo>
                <a:lnTo>
                  <a:pt x="21363" y="79514"/>
                </a:lnTo>
                <a:lnTo>
                  <a:pt x="23725" y="81546"/>
                </a:lnTo>
                <a:lnTo>
                  <a:pt x="26093" y="83695"/>
                </a:lnTo>
                <a:lnTo>
                  <a:pt x="30843" y="88199"/>
                </a:lnTo>
                <a:lnTo>
                  <a:pt x="33220" y="89717"/>
                </a:lnTo>
                <a:lnTo>
                  <a:pt x="35599" y="90729"/>
                </a:lnTo>
                <a:lnTo>
                  <a:pt x="37979" y="91404"/>
                </a:lnTo>
                <a:lnTo>
                  <a:pt x="41152" y="92648"/>
                </a:lnTo>
                <a:lnTo>
                  <a:pt x="44856" y="94271"/>
                </a:lnTo>
                <a:lnTo>
                  <a:pt x="48912" y="96147"/>
                </a:lnTo>
                <a:lnTo>
                  <a:pt x="52410" y="97397"/>
                </a:lnTo>
                <a:lnTo>
                  <a:pt x="55536" y="98230"/>
                </a:lnTo>
                <a:lnTo>
                  <a:pt x="58413" y="98786"/>
                </a:lnTo>
                <a:lnTo>
                  <a:pt x="61125" y="99157"/>
                </a:lnTo>
                <a:lnTo>
                  <a:pt x="63727" y="99403"/>
                </a:lnTo>
                <a:lnTo>
                  <a:pt x="66256" y="99568"/>
                </a:lnTo>
                <a:lnTo>
                  <a:pt x="67941" y="100472"/>
                </a:lnTo>
                <a:lnTo>
                  <a:pt x="69065" y="101868"/>
                </a:lnTo>
                <a:lnTo>
                  <a:pt x="71312" y="1070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PenAnnotation445"/>
          <p:cNvSpPr/>
          <p:nvPr/>
        </p:nvSpPr>
        <p:spPr>
          <a:xfrm>
            <a:off x="7879947" y="4193381"/>
            <a:ext cx="55730" cy="57122"/>
          </a:xfrm>
          <a:custGeom>
            <a:avLst/>
            <a:gdLst/>
            <a:ahLst/>
            <a:cxnLst/>
            <a:rect l="0" t="0" r="0" b="0"/>
            <a:pathLst>
              <a:path w="55730" h="57122">
                <a:moveTo>
                  <a:pt x="42471" y="0"/>
                </a:moveTo>
                <a:lnTo>
                  <a:pt x="35622" y="0"/>
                </a:lnTo>
                <a:lnTo>
                  <a:pt x="34730" y="794"/>
                </a:lnTo>
                <a:lnTo>
                  <a:pt x="29203" y="6151"/>
                </a:lnTo>
                <a:lnTo>
                  <a:pt x="10493" y="24835"/>
                </a:lnTo>
                <a:lnTo>
                  <a:pt x="8453" y="26081"/>
                </a:lnTo>
                <a:lnTo>
                  <a:pt x="6298" y="26913"/>
                </a:lnTo>
                <a:lnTo>
                  <a:pt x="4068" y="27466"/>
                </a:lnTo>
                <a:lnTo>
                  <a:pt x="2581" y="28630"/>
                </a:lnTo>
                <a:lnTo>
                  <a:pt x="1591" y="30199"/>
                </a:lnTo>
                <a:lnTo>
                  <a:pt x="930" y="32039"/>
                </a:lnTo>
                <a:lnTo>
                  <a:pt x="489" y="34059"/>
                </a:lnTo>
                <a:lnTo>
                  <a:pt x="196" y="36200"/>
                </a:lnTo>
                <a:lnTo>
                  <a:pt x="0" y="38421"/>
                </a:lnTo>
                <a:lnTo>
                  <a:pt x="664" y="40695"/>
                </a:lnTo>
                <a:lnTo>
                  <a:pt x="1899" y="43005"/>
                </a:lnTo>
                <a:lnTo>
                  <a:pt x="5794" y="48624"/>
                </a:lnTo>
                <a:lnTo>
                  <a:pt x="6907" y="49878"/>
                </a:lnTo>
                <a:lnTo>
                  <a:pt x="12820" y="56035"/>
                </a:lnTo>
                <a:lnTo>
                  <a:pt x="13972" y="56407"/>
                </a:lnTo>
                <a:lnTo>
                  <a:pt x="15535" y="56654"/>
                </a:lnTo>
                <a:lnTo>
                  <a:pt x="17370" y="56820"/>
                </a:lnTo>
                <a:lnTo>
                  <a:pt x="19387" y="56930"/>
                </a:lnTo>
                <a:lnTo>
                  <a:pt x="23745" y="57052"/>
                </a:lnTo>
                <a:lnTo>
                  <a:pt x="30661" y="57121"/>
                </a:lnTo>
                <a:lnTo>
                  <a:pt x="33011" y="56337"/>
                </a:lnTo>
                <a:lnTo>
                  <a:pt x="35370" y="55020"/>
                </a:lnTo>
                <a:lnTo>
                  <a:pt x="37737" y="53349"/>
                </a:lnTo>
                <a:lnTo>
                  <a:pt x="40109" y="51441"/>
                </a:lnTo>
                <a:lnTo>
                  <a:pt x="42484" y="49375"/>
                </a:lnTo>
                <a:lnTo>
                  <a:pt x="48207" y="44149"/>
                </a:lnTo>
                <a:lnTo>
                  <a:pt x="48676" y="42926"/>
                </a:lnTo>
                <a:lnTo>
                  <a:pt x="48989" y="41317"/>
                </a:lnTo>
                <a:lnTo>
                  <a:pt x="49197" y="39451"/>
                </a:lnTo>
                <a:lnTo>
                  <a:pt x="50130" y="38207"/>
                </a:lnTo>
                <a:lnTo>
                  <a:pt x="51547" y="37378"/>
                </a:lnTo>
                <a:lnTo>
                  <a:pt x="53284" y="36824"/>
                </a:lnTo>
                <a:lnTo>
                  <a:pt x="54442" y="35662"/>
                </a:lnTo>
                <a:lnTo>
                  <a:pt x="55215" y="34093"/>
                </a:lnTo>
                <a:lnTo>
                  <a:pt x="55729" y="32254"/>
                </a:lnTo>
                <a:lnTo>
                  <a:pt x="55278" y="30234"/>
                </a:lnTo>
                <a:lnTo>
                  <a:pt x="54184" y="28093"/>
                </a:lnTo>
                <a:lnTo>
                  <a:pt x="52661" y="25873"/>
                </a:lnTo>
                <a:lnTo>
                  <a:pt x="51646" y="23598"/>
                </a:lnTo>
                <a:lnTo>
                  <a:pt x="50969" y="21288"/>
                </a:lnTo>
                <a:lnTo>
                  <a:pt x="49615" y="1428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PenAnnotation446"/>
          <p:cNvSpPr/>
          <p:nvPr/>
        </p:nvSpPr>
        <p:spPr>
          <a:xfrm>
            <a:off x="7965281" y="4193477"/>
            <a:ext cx="71438" cy="64100"/>
          </a:xfrm>
          <a:custGeom>
            <a:avLst/>
            <a:gdLst/>
            <a:ahLst/>
            <a:cxnLst/>
            <a:rect l="0" t="0" r="0" b="0"/>
            <a:pathLst>
              <a:path w="71438" h="64100">
                <a:moveTo>
                  <a:pt x="0" y="28479"/>
                </a:moveTo>
                <a:lnTo>
                  <a:pt x="0" y="32271"/>
                </a:lnTo>
                <a:lnTo>
                  <a:pt x="794" y="34182"/>
                </a:lnTo>
                <a:lnTo>
                  <a:pt x="2116" y="36250"/>
                </a:lnTo>
                <a:lnTo>
                  <a:pt x="3793" y="38422"/>
                </a:lnTo>
                <a:lnTo>
                  <a:pt x="4910" y="40664"/>
                </a:lnTo>
                <a:lnTo>
                  <a:pt x="5654" y="42952"/>
                </a:lnTo>
                <a:lnTo>
                  <a:pt x="6151" y="45271"/>
                </a:lnTo>
                <a:lnTo>
                  <a:pt x="6482" y="47611"/>
                </a:lnTo>
                <a:lnTo>
                  <a:pt x="6702" y="49965"/>
                </a:lnTo>
                <a:lnTo>
                  <a:pt x="7057" y="55654"/>
                </a:lnTo>
                <a:lnTo>
                  <a:pt x="7105" y="58548"/>
                </a:lnTo>
                <a:lnTo>
                  <a:pt x="7143" y="64099"/>
                </a:lnTo>
                <a:lnTo>
                  <a:pt x="7144" y="40287"/>
                </a:lnTo>
                <a:lnTo>
                  <a:pt x="7937" y="37938"/>
                </a:lnTo>
                <a:lnTo>
                  <a:pt x="9260" y="35579"/>
                </a:lnTo>
                <a:lnTo>
                  <a:pt x="10936" y="33212"/>
                </a:lnTo>
                <a:lnTo>
                  <a:pt x="12847" y="30841"/>
                </a:lnTo>
                <a:lnTo>
                  <a:pt x="14914" y="28466"/>
                </a:lnTo>
                <a:lnTo>
                  <a:pt x="17086" y="26089"/>
                </a:lnTo>
                <a:lnTo>
                  <a:pt x="18535" y="23710"/>
                </a:lnTo>
                <a:lnTo>
                  <a:pt x="19500" y="21331"/>
                </a:lnTo>
                <a:lnTo>
                  <a:pt x="20144" y="18951"/>
                </a:lnTo>
                <a:lnTo>
                  <a:pt x="21367" y="17365"/>
                </a:lnTo>
                <a:lnTo>
                  <a:pt x="22975" y="16307"/>
                </a:lnTo>
                <a:lnTo>
                  <a:pt x="24842" y="15601"/>
                </a:lnTo>
                <a:lnTo>
                  <a:pt x="26880" y="14338"/>
                </a:lnTo>
                <a:lnTo>
                  <a:pt x="29033" y="12701"/>
                </a:lnTo>
                <a:lnTo>
                  <a:pt x="31261" y="10817"/>
                </a:lnTo>
                <a:lnTo>
                  <a:pt x="33541" y="9560"/>
                </a:lnTo>
                <a:lnTo>
                  <a:pt x="35855" y="8723"/>
                </a:lnTo>
                <a:lnTo>
                  <a:pt x="38190" y="8164"/>
                </a:lnTo>
                <a:lnTo>
                  <a:pt x="40541" y="6998"/>
                </a:lnTo>
                <a:lnTo>
                  <a:pt x="42903" y="5427"/>
                </a:lnTo>
                <a:lnTo>
                  <a:pt x="48603" y="995"/>
                </a:lnTo>
                <a:lnTo>
                  <a:pt x="49865" y="631"/>
                </a:lnTo>
                <a:lnTo>
                  <a:pt x="51499" y="389"/>
                </a:lnTo>
                <a:lnTo>
                  <a:pt x="56034" y="0"/>
                </a:lnTo>
                <a:lnTo>
                  <a:pt x="57199" y="761"/>
                </a:lnTo>
                <a:lnTo>
                  <a:pt x="58771" y="2063"/>
                </a:lnTo>
                <a:lnTo>
                  <a:pt x="60612" y="3724"/>
                </a:lnTo>
                <a:lnTo>
                  <a:pt x="61839" y="5626"/>
                </a:lnTo>
                <a:lnTo>
                  <a:pt x="62658" y="7687"/>
                </a:lnTo>
                <a:lnTo>
                  <a:pt x="63203" y="9855"/>
                </a:lnTo>
                <a:lnTo>
                  <a:pt x="63566" y="12094"/>
                </a:lnTo>
                <a:lnTo>
                  <a:pt x="63808" y="14381"/>
                </a:lnTo>
                <a:lnTo>
                  <a:pt x="64197" y="19961"/>
                </a:lnTo>
                <a:lnTo>
                  <a:pt x="65024" y="20420"/>
                </a:lnTo>
                <a:lnTo>
                  <a:pt x="66368" y="20725"/>
                </a:lnTo>
                <a:lnTo>
                  <a:pt x="70436" y="21214"/>
                </a:lnTo>
                <a:lnTo>
                  <a:pt x="70769" y="22048"/>
                </a:lnTo>
                <a:lnTo>
                  <a:pt x="70992" y="23398"/>
                </a:lnTo>
                <a:lnTo>
                  <a:pt x="71349" y="27475"/>
                </a:lnTo>
                <a:lnTo>
                  <a:pt x="71398" y="30150"/>
                </a:lnTo>
                <a:lnTo>
                  <a:pt x="71437" y="4991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PenAnnotation447"/>
          <p:cNvSpPr/>
          <p:nvPr/>
        </p:nvSpPr>
        <p:spPr>
          <a:xfrm>
            <a:off x="8072437" y="4210230"/>
            <a:ext cx="42864" cy="118883"/>
          </a:xfrm>
          <a:custGeom>
            <a:avLst/>
            <a:gdLst/>
            <a:ahLst/>
            <a:cxnLst/>
            <a:rect l="0" t="0" r="0" b="0"/>
            <a:pathLst>
              <a:path w="42864" h="118883">
                <a:moveTo>
                  <a:pt x="35719" y="4582"/>
                </a:moveTo>
                <a:lnTo>
                  <a:pt x="31926" y="4582"/>
                </a:lnTo>
                <a:lnTo>
                  <a:pt x="30809" y="3788"/>
                </a:lnTo>
                <a:lnTo>
                  <a:pt x="30065" y="2465"/>
                </a:lnTo>
                <a:lnTo>
                  <a:pt x="29568" y="790"/>
                </a:lnTo>
                <a:lnTo>
                  <a:pt x="29237" y="466"/>
                </a:lnTo>
                <a:lnTo>
                  <a:pt x="29016" y="1045"/>
                </a:lnTo>
                <a:lnTo>
                  <a:pt x="28870" y="2224"/>
                </a:lnTo>
                <a:lnTo>
                  <a:pt x="27977" y="2216"/>
                </a:lnTo>
                <a:lnTo>
                  <a:pt x="26589" y="1417"/>
                </a:lnTo>
                <a:lnTo>
                  <a:pt x="24870" y="91"/>
                </a:lnTo>
                <a:lnTo>
                  <a:pt x="23724" y="0"/>
                </a:lnTo>
                <a:lnTo>
                  <a:pt x="22960" y="734"/>
                </a:lnTo>
                <a:lnTo>
                  <a:pt x="22451" y="2016"/>
                </a:lnTo>
                <a:lnTo>
                  <a:pt x="21317" y="2872"/>
                </a:lnTo>
                <a:lnTo>
                  <a:pt x="19768" y="3442"/>
                </a:lnTo>
                <a:lnTo>
                  <a:pt x="15370" y="4356"/>
                </a:lnTo>
                <a:lnTo>
                  <a:pt x="14216" y="5225"/>
                </a:lnTo>
                <a:lnTo>
                  <a:pt x="12653" y="6599"/>
                </a:lnTo>
                <a:lnTo>
                  <a:pt x="10816" y="8308"/>
                </a:lnTo>
                <a:lnTo>
                  <a:pt x="9592" y="10241"/>
                </a:lnTo>
                <a:lnTo>
                  <a:pt x="8776" y="12323"/>
                </a:lnTo>
                <a:lnTo>
                  <a:pt x="8232" y="14505"/>
                </a:lnTo>
                <a:lnTo>
                  <a:pt x="7869" y="16754"/>
                </a:lnTo>
                <a:lnTo>
                  <a:pt x="7627" y="19047"/>
                </a:lnTo>
                <a:lnTo>
                  <a:pt x="7466" y="21369"/>
                </a:lnTo>
                <a:lnTo>
                  <a:pt x="7359" y="23711"/>
                </a:lnTo>
                <a:lnTo>
                  <a:pt x="7240" y="28429"/>
                </a:lnTo>
                <a:lnTo>
                  <a:pt x="7146" y="43676"/>
                </a:lnTo>
                <a:lnTo>
                  <a:pt x="7939" y="44932"/>
                </a:lnTo>
                <a:lnTo>
                  <a:pt x="9262" y="45770"/>
                </a:lnTo>
                <a:lnTo>
                  <a:pt x="13295" y="47114"/>
                </a:lnTo>
                <a:lnTo>
                  <a:pt x="14419" y="47224"/>
                </a:lnTo>
                <a:lnTo>
                  <a:pt x="15963" y="47298"/>
                </a:lnTo>
                <a:lnTo>
                  <a:pt x="17787" y="47346"/>
                </a:lnTo>
                <a:lnTo>
                  <a:pt x="19796" y="48173"/>
                </a:lnTo>
                <a:lnTo>
                  <a:pt x="21928" y="49518"/>
                </a:lnTo>
                <a:lnTo>
                  <a:pt x="27262" y="53587"/>
                </a:lnTo>
                <a:lnTo>
                  <a:pt x="28493" y="53921"/>
                </a:lnTo>
                <a:lnTo>
                  <a:pt x="30108" y="54143"/>
                </a:lnTo>
                <a:lnTo>
                  <a:pt x="34610" y="54501"/>
                </a:lnTo>
                <a:lnTo>
                  <a:pt x="34980" y="53736"/>
                </a:lnTo>
                <a:lnTo>
                  <a:pt x="35391" y="50770"/>
                </a:lnTo>
                <a:lnTo>
                  <a:pt x="36293" y="48868"/>
                </a:lnTo>
                <a:lnTo>
                  <a:pt x="37689" y="46806"/>
                </a:lnTo>
                <a:lnTo>
                  <a:pt x="41842" y="41586"/>
                </a:lnTo>
                <a:lnTo>
                  <a:pt x="42408" y="38755"/>
                </a:lnTo>
                <a:lnTo>
                  <a:pt x="42855" y="33254"/>
                </a:lnTo>
                <a:lnTo>
                  <a:pt x="42863" y="57275"/>
                </a:lnTo>
                <a:lnTo>
                  <a:pt x="42069" y="59555"/>
                </a:lnTo>
                <a:lnTo>
                  <a:pt x="40746" y="61868"/>
                </a:lnTo>
                <a:lnTo>
                  <a:pt x="39070" y="64204"/>
                </a:lnTo>
                <a:lnTo>
                  <a:pt x="37953" y="66555"/>
                </a:lnTo>
                <a:lnTo>
                  <a:pt x="37209" y="68916"/>
                </a:lnTo>
                <a:lnTo>
                  <a:pt x="36712" y="71284"/>
                </a:lnTo>
                <a:lnTo>
                  <a:pt x="36381" y="73656"/>
                </a:lnTo>
                <a:lnTo>
                  <a:pt x="36160" y="76032"/>
                </a:lnTo>
                <a:lnTo>
                  <a:pt x="36013" y="78409"/>
                </a:lnTo>
                <a:lnTo>
                  <a:pt x="35121" y="80787"/>
                </a:lnTo>
                <a:lnTo>
                  <a:pt x="33733" y="83167"/>
                </a:lnTo>
                <a:lnTo>
                  <a:pt x="32014" y="85547"/>
                </a:lnTo>
                <a:lnTo>
                  <a:pt x="30868" y="87927"/>
                </a:lnTo>
                <a:lnTo>
                  <a:pt x="30104" y="90308"/>
                </a:lnTo>
                <a:lnTo>
                  <a:pt x="29594" y="92689"/>
                </a:lnTo>
                <a:lnTo>
                  <a:pt x="28461" y="95070"/>
                </a:lnTo>
                <a:lnTo>
                  <a:pt x="26912" y="97451"/>
                </a:lnTo>
                <a:lnTo>
                  <a:pt x="25085" y="99832"/>
                </a:lnTo>
                <a:lnTo>
                  <a:pt x="23867" y="102213"/>
                </a:lnTo>
                <a:lnTo>
                  <a:pt x="23055" y="104595"/>
                </a:lnTo>
                <a:lnTo>
                  <a:pt x="22514" y="106976"/>
                </a:lnTo>
                <a:lnTo>
                  <a:pt x="21360" y="109357"/>
                </a:lnTo>
                <a:lnTo>
                  <a:pt x="19796" y="111738"/>
                </a:lnTo>
                <a:lnTo>
                  <a:pt x="15376" y="117471"/>
                </a:lnTo>
                <a:lnTo>
                  <a:pt x="14219" y="117941"/>
                </a:lnTo>
                <a:lnTo>
                  <a:pt x="12655" y="118255"/>
                </a:lnTo>
                <a:lnTo>
                  <a:pt x="8232" y="118758"/>
                </a:lnTo>
                <a:lnTo>
                  <a:pt x="7076" y="118799"/>
                </a:lnTo>
                <a:lnTo>
                  <a:pt x="0" y="1188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PenAnnotation448"/>
          <p:cNvSpPr/>
          <p:nvPr/>
        </p:nvSpPr>
        <p:spPr>
          <a:xfrm>
            <a:off x="8129910" y="4300537"/>
            <a:ext cx="63972" cy="71410"/>
          </a:xfrm>
          <a:custGeom>
            <a:avLst/>
            <a:gdLst/>
            <a:ahLst/>
            <a:cxnLst/>
            <a:rect l="0" t="0" r="0" b="0"/>
            <a:pathLst>
              <a:path w="63972" h="71410">
                <a:moveTo>
                  <a:pt x="42540" y="0"/>
                </a:moveTo>
                <a:lnTo>
                  <a:pt x="31629" y="10911"/>
                </a:lnTo>
                <a:lnTo>
                  <a:pt x="29710" y="12036"/>
                </a:lnTo>
                <a:lnTo>
                  <a:pt x="27637" y="12787"/>
                </a:lnTo>
                <a:lnTo>
                  <a:pt x="25461" y="13287"/>
                </a:lnTo>
                <a:lnTo>
                  <a:pt x="23216" y="14414"/>
                </a:lnTo>
                <a:lnTo>
                  <a:pt x="20926" y="15959"/>
                </a:lnTo>
                <a:lnTo>
                  <a:pt x="15340" y="20350"/>
                </a:lnTo>
                <a:lnTo>
                  <a:pt x="14088" y="21505"/>
                </a:lnTo>
                <a:lnTo>
                  <a:pt x="7935" y="27487"/>
                </a:lnTo>
                <a:lnTo>
                  <a:pt x="3359" y="32045"/>
                </a:lnTo>
                <a:lnTo>
                  <a:pt x="2131" y="34064"/>
                </a:lnTo>
                <a:lnTo>
                  <a:pt x="1313" y="36203"/>
                </a:lnTo>
                <a:lnTo>
                  <a:pt x="768" y="38423"/>
                </a:lnTo>
                <a:lnTo>
                  <a:pt x="404" y="40696"/>
                </a:lnTo>
                <a:lnTo>
                  <a:pt x="162" y="43006"/>
                </a:lnTo>
                <a:lnTo>
                  <a:pt x="0" y="45339"/>
                </a:lnTo>
                <a:lnTo>
                  <a:pt x="687" y="47689"/>
                </a:lnTo>
                <a:lnTo>
                  <a:pt x="1937" y="50049"/>
                </a:lnTo>
                <a:lnTo>
                  <a:pt x="3565" y="52416"/>
                </a:lnTo>
                <a:lnTo>
                  <a:pt x="5444" y="54788"/>
                </a:lnTo>
                <a:lnTo>
                  <a:pt x="7490" y="57163"/>
                </a:lnTo>
                <a:lnTo>
                  <a:pt x="12686" y="62885"/>
                </a:lnTo>
                <a:lnTo>
                  <a:pt x="13112" y="64148"/>
                </a:lnTo>
                <a:lnTo>
                  <a:pt x="13396" y="65784"/>
                </a:lnTo>
                <a:lnTo>
                  <a:pt x="13586" y="67669"/>
                </a:lnTo>
                <a:lnTo>
                  <a:pt x="14506" y="68925"/>
                </a:lnTo>
                <a:lnTo>
                  <a:pt x="15912" y="69763"/>
                </a:lnTo>
                <a:lnTo>
                  <a:pt x="17646" y="70321"/>
                </a:lnTo>
                <a:lnTo>
                  <a:pt x="19594" y="70693"/>
                </a:lnTo>
                <a:lnTo>
                  <a:pt x="21686" y="70941"/>
                </a:lnTo>
                <a:lnTo>
                  <a:pt x="23874" y="71107"/>
                </a:lnTo>
                <a:lnTo>
                  <a:pt x="26128" y="71217"/>
                </a:lnTo>
                <a:lnTo>
                  <a:pt x="30748" y="71339"/>
                </a:lnTo>
                <a:lnTo>
                  <a:pt x="37811" y="71409"/>
                </a:lnTo>
                <a:lnTo>
                  <a:pt x="40181" y="70624"/>
                </a:lnTo>
                <a:lnTo>
                  <a:pt x="42555" y="69308"/>
                </a:lnTo>
                <a:lnTo>
                  <a:pt x="44932" y="67637"/>
                </a:lnTo>
                <a:lnTo>
                  <a:pt x="47309" y="66522"/>
                </a:lnTo>
                <a:lnTo>
                  <a:pt x="49688" y="65780"/>
                </a:lnTo>
                <a:lnTo>
                  <a:pt x="52068" y="65284"/>
                </a:lnTo>
                <a:lnTo>
                  <a:pt x="54448" y="64160"/>
                </a:lnTo>
                <a:lnTo>
                  <a:pt x="56829" y="62617"/>
                </a:lnTo>
                <a:lnTo>
                  <a:pt x="59210" y="60795"/>
                </a:lnTo>
                <a:lnTo>
                  <a:pt x="60797" y="58786"/>
                </a:lnTo>
                <a:lnTo>
                  <a:pt x="61855" y="56654"/>
                </a:lnTo>
                <a:lnTo>
                  <a:pt x="62560" y="54438"/>
                </a:lnTo>
                <a:lnTo>
                  <a:pt x="63030" y="52167"/>
                </a:lnTo>
                <a:lnTo>
                  <a:pt x="63344" y="49859"/>
                </a:lnTo>
                <a:lnTo>
                  <a:pt x="63553" y="47527"/>
                </a:lnTo>
                <a:lnTo>
                  <a:pt x="63692" y="45179"/>
                </a:lnTo>
                <a:lnTo>
                  <a:pt x="63934" y="37121"/>
                </a:lnTo>
                <a:lnTo>
                  <a:pt x="63971" y="15397"/>
                </a:lnTo>
                <a:lnTo>
                  <a:pt x="63177" y="15027"/>
                </a:lnTo>
                <a:lnTo>
                  <a:pt x="61855" y="14780"/>
                </a:lnTo>
                <a:lnTo>
                  <a:pt x="57122" y="14316"/>
                </a:lnTo>
                <a:lnTo>
                  <a:pt x="56958" y="12184"/>
                </a:lnTo>
                <a:lnTo>
                  <a:pt x="56853" y="8139"/>
                </a:lnTo>
                <a:lnTo>
                  <a:pt x="5682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PenAnnotation449"/>
          <p:cNvSpPr/>
          <p:nvPr/>
        </p:nvSpPr>
        <p:spPr>
          <a:xfrm>
            <a:off x="6994724" y="1567511"/>
            <a:ext cx="699095" cy="554183"/>
          </a:xfrm>
          <a:custGeom>
            <a:avLst/>
            <a:gdLst/>
            <a:ahLst/>
            <a:cxnLst/>
            <a:rect l="0" t="0" r="0" b="0"/>
            <a:pathLst>
              <a:path w="699095" h="554183">
                <a:moveTo>
                  <a:pt x="6151" y="554182"/>
                </a:moveTo>
                <a:lnTo>
                  <a:pt x="2358" y="554182"/>
                </a:lnTo>
                <a:lnTo>
                  <a:pt x="1241" y="553389"/>
                </a:lnTo>
                <a:lnTo>
                  <a:pt x="497" y="552066"/>
                </a:lnTo>
                <a:lnTo>
                  <a:pt x="0" y="550390"/>
                </a:lnTo>
                <a:lnTo>
                  <a:pt x="462" y="550066"/>
                </a:lnTo>
                <a:lnTo>
                  <a:pt x="1565" y="550645"/>
                </a:lnTo>
                <a:lnTo>
                  <a:pt x="6071" y="554121"/>
                </a:lnTo>
                <a:lnTo>
                  <a:pt x="16790" y="543539"/>
                </a:lnTo>
                <a:lnTo>
                  <a:pt x="18800" y="542324"/>
                </a:lnTo>
                <a:lnTo>
                  <a:pt x="25421" y="539821"/>
                </a:lnTo>
                <a:lnTo>
                  <a:pt x="32409" y="535199"/>
                </a:lnTo>
                <a:lnTo>
                  <a:pt x="39507" y="532683"/>
                </a:lnTo>
                <a:lnTo>
                  <a:pt x="55189" y="522904"/>
                </a:lnTo>
                <a:lnTo>
                  <a:pt x="61812" y="520437"/>
                </a:lnTo>
                <a:lnTo>
                  <a:pt x="64690" y="519779"/>
                </a:lnTo>
                <a:lnTo>
                  <a:pt x="67402" y="517753"/>
                </a:lnTo>
                <a:lnTo>
                  <a:pt x="72532" y="511269"/>
                </a:lnTo>
                <a:lnTo>
                  <a:pt x="75804" y="508904"/>
                </a:lnTo>
                <a:lnTo>
                  <a:pt x="97030" y="501006"/>
                </a:lnTo>
                <a:lnTo>
                  <a:pt x="115766" y="487205"/>
                </a:lnTo>
                <a:lnTo>
                  <a:pt x="134754" y="476012"/>
                </a:lnTo>
                <a:lnTo>
                  <a:pt x="151147" y="466462"/>
                </a:lnTo>
                <a:lnTo>
                  <a:pt x="171085" y="453579"/>
                </a:lnTo>
                <a:lnTo>
                  <a:pt x="189958" y="439707"/>
                </a:lnTo>
                <a:lnTo>
                  <a:pt x="207720" y="425543"/>
                </a:lnTo>
                <a:lnTo>
                  <a:pt x="228065" y="409175"/>
                </a:lnTo>
                <a:lnTo>
                  <a:pt x="242098" y="396866"/>
                </a:lnTo>
                <a:lnTo>
                  <a:pt x="263386" y="381011"/>
                </a:lnTo>
                <a:lnTo>
                  <a:pt x="284775" y="365465"/>
                </a:lnTo>
                <a:lnTo>
                  <a:pt x="299052" y="352833"/>
                </a:lnTo>
                <a:lnTo>
                  <a:pt x="327621" y="330230"/>
                </a:lnTo>
                <a:lnTo>
                  <a:pt x="341908" y="317329"/>
                </a:lnTo>
                <a:lnTo>
                  <a:pt x="370482" y="294554"/>
                </a:lnTo>
                <a:lnTo>
                  <a:pt x="384769" y="281630"/>
                </a:lnTo>
                <a:lnTo>
                  <a:pt x="401173" y="267948"/>
                </a:lnTo>
                <a:lnTo>
                  <a:pt x="418254" y="253929"/>
                </a:lnTo>
                <a:lnTo>
                  <a:pt x="433783" y="239762"/>
                </a:lnTo>
                <a:lnTo>
                  <a:pt x="455913" y="218398"/>
                </a:lnTo>
                <a:lnTo>
                  <a:pt x="520493" y="154132"/>
                </a:lnTo>
                <a:lnTo>
                  <a:pt x="534785" y="137728"/>
                </a:lnTo>
                <a:lnTo>
                  <a:pt x="549074" y="121441"/>
                </a:lnTo>
                <a:lnTo>
                  <a:pt x="563362" y="108911"/>
                </a:lnTo>
                <a:lnTo>
                  <a:pt x="577651" y="95934"/>
                </a:lnTo>
                <a:lnTo>
                  <a:pt x="596966" y="79474"/>
                </a:lnTo>
                <a:lnTo>
                  <a:pt x="621506" y="63008"/>
                </a:lnTo>
                <a:lnTo>
                  <a:pt x="638447" y="49169"/>
                </a:lnTo>
                <a:lnTo>
                  <a:pt x="653520" y="35014"/>
                </a:lnTo>
                <a:lnTo>
                  <a:pt x="672041" y="21712"/>
                </a:lnTo>
                <a:lnTo>
                  <a:pt x="689285" y="7370"/>
                </a:lnTo>
                <a:lnTo>
                  <a:pt x="699057" y="4125"/>
                </a:lnTo>
                <a:lnTo>
                  <a:pt x="699086" y="0"/>
                </a:lnTo>
                <a:lnTo>
                  <a:pt x="699094" y="411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PenAnnotation450"/>
          <p:cNvSpPr/>
          <p:nvPr/>
        </p:nvSpPr>
        <p:spPr>
          <a:xfrm>
            <a:off x="8343910" y="1614577"/>
            <a:ext cx="192745" cy="63882"/>
          </a:xfrm>
          <a:custGeom>
            <a:avLst/>
            <a:gdLst/>
            <a:ahLst/>
            <a:cxnLst/>
            <a:rect l="0" t="0" r="0" b="0"/>
            <a:pathLst>
              <a:path w="192745" h="63882">
                <a:moveTo>
                  <a:pt x="57140" y="7054"/>
                </a:moveTo>
                <a:lnTo>
                  <a:pt x="50989" y="7054"/>
                </a:lnTo>
                <a:lnTo>
                  <a:pt x="50658" y="7848"/>
                </a:lnTo>
                <a:lnTo>
                  <a:pt x="50437" y="9170"/>
                </a:lnTo>
                <a:lnTo>
                  <a:pt x="50022" y="13903"/>
                </a:lnTo>
                <a:lnTo>
                  <a:pt x="49997" y="988"/>
                </a:lnTo>
                <a:lnTo>
                  <a:pt x="49202" y="1422"/>
                </a:lnTo>
                <a:lnTo>
                  <a:pt x="47880" y="2506"/>
                </a:lnTo>
                <a:lnTo>
                  <a:pt x="43845" y="6155"/>
                </a:lnTo>
                <a:lnTo>
                  <a:pt x="32996" y="16918"/>
                </a:lnTo>
                <a:lnTo>
                  <a:pt x="30726" y="18392"/>
                </a:lnTo>
                <a:lnTo>
                  <a:pt x="26086" y="20030"/>
                </a:lnTo>
                <a:lnTo>
                  <a:pt x="21377" y="20759"/>
                </a:lnTo>
                <a:lnTo>
                  <a:pt x="15679" y="21226"/>
                </a:lnTo>
                <a:lnTo>
                  <a:pt x="10900" y="21307"/>
                </a:lnTo>
                <a:lnTo>
                  <a:pt x="8851" y="22112"/>
                </a:lnTo>
                <a:lnTo>
                  <a:pt x="6691" y="23443"/>
                </a:lnTo>
                <a:lnTo>
                  <a:pt x="4457" y="25124"/>
                </a:lnTo>
                <a:lnTo>
                  <a:pt x="2968" y="27038"/>
                </a:lnTo>
                <a:lnTo>
                  <a:pt x="1975" y="29108"/>
                </a:lnTo>
                <a:lnTo>
                  <a:pt x="382" y="34340"/>
                </a:lnTo>
                <a:lnTo>
                  <a:pt x="251" y="35564"/>
                </a:lnTo>
                <a:lnTo>
                  <a:pt x="164" y="37173"/>
                </a:lnTo>
                <a:lnTo>
                  <a:pt x="24" y="41666"/>
                </a:lnTo>
                <a:lnTo>
                  <a:pt x="0" y="46237"/>
                </a:lnTo>
                <a:lnTo>
                  <a:pt x="790" y="47463"/>
                </a:lnTo>
                <a:lnTo>
                  <a:pt x="2111" y="48281"/>
                </a:lnTo>
                <a:lnTo>
                  <a:pt x="3785" y="48826"/>
                </a:lnTo>
                <a:lnTo>
                  <a:pt x="5695" y="49983"/>
                </a:lnTo>
                <a:lnTo>
                  <a:pt x="7762" y="51549"/>
                </a:lnTo>
                <a:lnTo>
                  <a:pt x="9933" y="53386"/>
                </a:lnTo>
                <a:lnTo>
                  <a:pt x="12176" y="53817"/>
                </a:lnTo>
                <a:lnTo>
                  <a:pt x="14464" y="53310"/>
                </a:lnTo>
                <a:lnTo>
                  <a:pt x="19122" y="51425"/>
                </a:lnTo>
                <a:lnTo>
                  <a:pt x="23839" y="50587"/>
                </a:lnTo>
                <a:lnTo>
                  <a:pt x="26207" y="49569"/>
                </a:lnTo>
                <a:lnTo>
                  <a:pt x="28581" y="48098"/>
                </a:lnTo>
                <a:lnTo>
                  <a:pt x="30957" y="46323"/>
                </a:lnTo>
                <a:lnTo>
                  <a:pt x="33335" y="44345"/>
                </a:lnTo>
                <a:lnTo>
                  <a:pt x="35714" y="42234"/>
                </a:lnTo>
                <a:lnTo>
                  <a:pt x="40473" y="37770"/>
                </a:lnTo>
                <a:lnTo>
                  <a:pt x="45235" y="33141"/>
                </a:lnTo>
                <a:lnTo>
                  <a:pt x="47615" y="31589"/>
                </a:lnTo>
                <a:lnTo>
                  <a:pt x="52377" y="29865"/>
                </a:lnTo>
                <a:lnTo>
                  <a:pt x="54759" y="28611"/>
                </a:lnTo>
                <a:lnTo>
                  <a:pt x="57140" y="26982"/>
                </a:lnTo>
                <a:lnTo>
                  <a:pt x="62872" y="22456"/>
                </a:lnTo>
                <a:lnTo>
                  <a:pt x="64136" y="21290"/>
                </a:lnTo>
                <a:lnTo>
                  <a:pt x="70310" y="15289"/>
                </a:lnTo>
                <a:lnTo>
                  <a:pt x="70682" y="14131"/>
                </a:lnTo>
                <a:lnTo>
                  <a:pt x="70931" y="12566"/>
                </a:lnTo>
                <a:lnTo>
                  <a:pt x="71398" y="7376"/>
                </a:lnTo>
                <a:lnTo>
                  <a:pt x="65769" y="7096"/>
                </a:lnTo>
                <a:lnTo>
                  <a:pt x="60784" y="7062"/>
                </a:lnTo>
                <a:lnTo>
                  <a:pt x="58775" y="7853"/>
                </a:lnTo>
                <a:lnTo>
                  <a:pt x="56643" y="9174"/>
                </a:lnTo>
                <a:lnTo>
                  <a:pt x="54427" y="10849"/>
                </a:lnTo>
                <a:lnTo>
                  <a:pt x="52951" y="12759"/>
                </a:lnTo>
                <a:lnTo>
                  <a:pt x="51965" y="14826"/>
                </a:lnTo>
                <a:lnTo>
                  <a:pt x="51309" y="16998"/>
                </a:lnTo>
                <a:lnTo>
                  <a:pt x="49283" y="19239"/>
                </a:lnTo>
                <a:lnTo>
                  <a:pt x="46346" y="21527"/>
                </a:lnTo>
                <a:lnTo>
                  <a:pt x="42801" y="23847"/>
                </a:lnTo>
                <a:lnTo>
                  <a:pt x="38848" y="26186"/>
                </a:lnTo>
                <a:lnTo>
                  <a:pt x="34627" y="28540"/>
                </a:lnTo>
                <a:lnTo>
                  <a:pt x="30225" y="30903"/>
                </a:lnTo>
                <a:lnTo>
                  <a:pt x="26497" y="32478"/>
                </a:lnTo>
                <a:lnTo>
                  <a:pt x="23218" y="33528"/>
                </a:lnTo>
                <a:lnTo>
                  <a:pt x="16043" y="35214"/>
                </a:lnTo>
                <a:lnTo>
                  <a:pt x="14661" y="36146"/>
                </a:lnTo>
                <a:lnTo>
                  <a:pt x="12945" y="37561"/>
                </a:lnTo>
                <a:lnTo>
                  <a:pt x="7474" y="42467"/>
                </a:lnTo>
                <a:lnTo>
                  <a:pt x="7360" y="43363"/>
                </a:lnTo>
                <a:lnTo>
                  <a:pt x="7284" y="44754"/>
                </a:lnTo>
                <a:lnTo>
                  <a:pt x="7234" y="46475"/>
                </a:lnTo>
                <a:lnTo>
                  <a:pt x="7994" y="47622"/>
                </a:lnTo>
                <a:lnTo>
                  <a:pt x="9295" y="48387"/>
                </a:lnTo>
                <a:lnTo>
                  <a:pt x="13293" y="49614"/>
                </a:lnTo>
                <a:lnTo>
                  <a:pt x="17778" y="49827"/>
                </a:lnTo>
                <a:lnTo>
                  <a:pt x="19787" y="49063"/>
                </a:lnTo>
                <a:lnTo>
                  <a:pt x="21918" y="47760"/>
                </a:lnTo>
                <a:lnTo>
                  <a:pt x="24134" y="46097"/>
                </a:lnTo>
                <a:lnTo>
                  <a:pt x="27198" y="44989"/>
                </a:lnTo>
                <a:lnTo>
                  <a:pt x="30828" y="44250"/>
                </a:lnTo>
                <a:lnTo>
                  <a:pt x="34836" y="43758"/>
                </a:lnTo>
                <a:lnTo>
                  <a:pt x="38302" y="42636"/>
                </a:lnTo>
                <a:lnTo>
                  <a:pt x="41406" y="41094"/>
                </a:lnTo>
                <a:lnTo>
                  <a:pt x="44270" y="39272"/>
                </a:lnTo>
                <a:lnTo>
                  <a:pt x="47766" y="36470"/>
                </a:lnTo>
                <a:lnTo>
                  <a:pt x="51684" y="33015"/>
                </a:lnTo>
                <a:lnTo>
                  <a:pt x="59477" y="25736"/>
                </a:lnTo>
                <a:lnTo>
                  <a:pt x="65587" y="19855"/>
                </a:lnTo>
                <a:lnTo>
                  <a:pt x="69122" y="17175"/>
                </a:lnTo>
                <a:lnTo>
                  <a:pt x="73065" y="14595"/>
                </a:lnTo>
                <a:lnTo>
                  <a:pt x="84974" y="7495"/>
                </a:lnTo>
                <a:lnTo>
                  <a:pt x="90478" y="7141"/>
                </a:lnTo>
                <a:lnTo>
                  <a:pt x="92545" y="7065"/>
                </a:lnTo>
                <a:lnTo>
                  <a:pt x="86680" y="7055"/>
                </a:lnTo>
                <a:lnTo>
                  <a:pt x="85564" y="7848"/>
                </a:lnTo>
                <a:lnTo>
                  <a:pt x="84027" y="9171"/>
                </a:lnTo>
                <a:lnTo>
                  <a:pt x="82208" y="10846"/>
                </a:lnTo>
                <a:lnTo>
                  <a:pt x="79408" y="11964"/>
                </a:lnTo>
                <a:lnTo>
                  <a:pt x="75955" y="12708"/>
                </a:lnTo>
                <a:lnTo>
                  <a:pt x="72063" y="13205"/>
                </a:lnTo>
                <a:lnTo>
                  <a:pt x="68677" y="13536"/>
                </a:lnTo>
                <a:lnTo>
                  <a:pt x="62797" y="13903"/>
                </a:lnTo>
                <a:lnTo>
                  <a:pt x="60117" y="14795"/>
                </a:lnTo>
                <a:lnTo>
                  <a:pt x="57537" y="16183"/>
                </a:lnTo>
                <a:lnTo>
                  <a:pt x="55023" y="17903"/>
                </a:lnTo>
                <a:lnTo>
                  <a:pt x="51760" y="19843"/>
                </a:lnTo>
                <a:lnTo>
                  <a:pt x="47997" y="21930"/>
                </a:lnTo>
                <a:lnTo>
                  <a:pt x="43900" y="24115"/>
                </a:lnTo>
                <a:lnTo>
                  <a:pt x="40376" y="26365"/>
                </a:lnTo>
                <a:lnTo>
                  <a:pt x="37232" y="28659"/>
                </a:lnTo>
                <a:lnTo>
                  <a:pt x="34343" y="30983"/>
                </a:lnTo>
                <a:lnTo>
                  <a:pt x="31623" y="33325"/>
                </a:lnTo>
                <a:lnTo>
                  <a:pt x="29016" y="35680"/>
                </a:lnTo>
                <a:lnTo>
                  <a:pt x="24003" y="40414"/>
                </a:lnTo>
                <a:lnTo>
                  <a:pt x="19129" y="45164"/>
                </a:lnTo>
                <a:lnTo>
                  <a:pt x="16718" y="46748"/>
                </a:lnTo>
                <a:lnTo>
                  <a:pt x="11922" y="48508"/>
                </a:lnTo>
                <a:lnTo>
                  <a:pt x="10326" y="49771"/>
                </a:lnTo>
                <a:lnTo>
                  <a:pt x="9262" y="51407"/>
                </a:lnTo>
                <a:lnTo>
                  <a:pt x="7553" y="55943"/>
                </a:lnTo>
                <a:lnTo>
                  <a:pt x="8208" y="57109"/>
                </a:lnTo>
                <a:lnTo>
                  <a:pt x="9437" y="58680"/>
                </a:lnTo>
                <a:lnTo>
                  <a:pt x="13321" y="63113"/>
                </a:lnTo>
                <a:lnTo>
                  <a:pt x="14433" y="63476"/>
                </a:lnTo>
                <a:lnTo>
                  <a:pt x="17786" y="63881"/>
                </a:lnTo>
                <a:lnTo>
                  <a:pt x="19791" y="63195"/>
                </a:lnTo>
                <a:lnTo>
                  <a:pt x="21922" y="61943"/>
                </a:lnTo>
                <a:lnTo>
                  <a:pt x="24136" y="60316"/>
                </a:lnTo>
                <a:lnTo>
                  <a:pt x="28713" y="58507"/>
                </a:lnTo>
                <a:lnTo>
                  <a:pt x="34187" y="56909"/>
                </a:lnTo>
                <a:lnTo>
                  <a:pt x="37869" y="55372"/>
                </a:lnTo>
                <a:lnTo>
                  <a:pt x="41912" y="53554"/>
                </a:lnTo>
                <a:lnTo>
                  <a:pt x="45400" y="52341"/>
                </a:lnTo>
                <a:lnTo>
                  <a:pt x="51393" y="50994"/>
                </a:lnTo>
                <a:lnTo>
                  <a:pt x="54895" y="49841"/>
                </a:lnTo>
                <a:lnTo>
                  <a:pt x="58819" y="48279"/>
                </a:lnTo>
                <a:lnTo>
                  <a:pt x="63021" y="46443"/>
                </a:lnTo>
                <a:lnTo>
                  <a:pt x="71925" y="42287"/>
                </a:lnTo>
                <a:lnTo>
                  <a:pt x="76521" y="40068"/>
                </a:lnTo>
                <a:lnTo>
                  <a:pt x="80379" y="37794"/>
                </a:lnTo>
                <a:lnTo>
                  <a:pt x="83746" y="35485"/>
                </a:lnTo>
                <a:lnTo>
                  <a:pt x="86783" y="33152"/>
                </a:lnTo>
                <a:lnTo>
                  <a:pt x="90396" y="30802"/>
                </a:lnTo>
                <a:lnTo>
                  <a:pt x="94391" y="28443"/>
                </a:lnTo>
                <a:lnTo>
                  <a:pt x="98643" y="26075"/>
                </a:lnTo>
                <a:lnTo>
                  <a:pt x="102271" y="24497"/>
                </a:lnTo>
                <a:lnTo>
                  <a:pt x="105484" y="23445"/>
                </a:lnTo>
                <a:lnTo>
                  <a:pt x="108419" y="22744"/>
                </a:lnTo>
                <a:lnTo>
                  <a:pt x="111170" y="21483"/>
                </a:lnTo>
                <a:lnTo>
                  <a:pt x="113797" y="19848"/>
                </a:lnTo>
                <a:lnTo>
                  <a:pt x="119925" y="15314"/>
                </a:lnTo>
                <a:lnTo>
                  <a:pt x="121222" y="14148"/>
                </a:lnTo>
                <a:lnTo>
                  <a:pt x="127451" y="8145"/>
                </a:lnTo>
                <a:lnTo>
                  <a:pt x="127033" y="7781"/>
                </a:lnTo>
                <a:lnTo>
                  <a:pt x="122327" y="7149"/>
                </a:lnTo>
                <a:lnTo>
                  <a:pt x="117906" y="7082"/>
                </a:lnTo>
                <a:lnTo>
                  <a:pt x="111569" y="7062"/>
                </a:lnTo>
                <a:lnTo>
                  <a:pt x="109301" y="7853"/>
                </a:lnTo>
                <a:lnTo>
                  <a:pt x="106995" y="9174"/>
                </a:lnTo>
                <a:lnTo>
                  <a:pt x="104664" y="10849"/>
                </a:lnTo>
                <a:lnTo>
                  <a:pt x="101522" y="11965"/>
                </a:lnTo>
                <a:lnTo>
                  <a:pt x="97841" y="12709"/>
                </a:lnTo>
                <a:lnTo>
                  <a:pt x="93799" y="13205"/>
                </a:lnTo>
                <a:lnTo>
                  <a:pt x="90310" y="14330"/>
                </a:lnTo>
                <a:lnTo>
                  <a:pt x="87191" y="15873"/>
                </a:lnTo>
                <a:lnTo>
                  <a:pt x="84318" y="17696"/>
                </a:lnTo>
                <a:lnTo>
                  <a:pt x="81608" y="19705"/>
                </a:lnTo>
                <a:lnTo>
                  <a:pt x="79009" y="21838"/>
                </a:lnTo>
                <a:lnTo>
                  <a:pt x="76481" y="24053"/>
                </a:lnTo>
                <a:lnTo>
                  <a:pt x="74003" y="26324"/>
                </a:lnTo>
                <a:lnTo>
                  <a:pt x="69132" y="30964"/>
                </a:lnTo>
                <a:lnTo>
                  <a:pt x="61928" y="38039"/>
                </a:lnTo>
                <a:lnTo>
                  <a:pt x="60332" y="40411"/>
                </a:lnTo>
                <a:lnTo>
                  <a:pt x="59268" y="42785"/>
                </a:lnTo>
                <a:lnTo>
                  <a:pt x="58558" y="45162"/>
                </a:lnTo>
                <a:lnTo>
                  <a:pt x="57292" y="47541"/>
                </a:lnTo>
                <a:lnTo>
                  <a:pt x="55654" y="49920"/>
                </a:lnTo>
                <a:lnTo>
                  <a:pt x="50094" y="56936"/>
                </a:lnTo>
                <a:lnTo>
                  <a:pt x="55718" y="57036"/>
                </a:lnTo>
                <a:lnTo>
                  <a:pt x="66792" y="57057"/>
                </a:lnTo>
                <a:lnTo>
                  <a:pt x="69923" y="56264"/>
                </a:lnTo>
                <a:lnTo>
                  <a:pt x="73601" y="54942"/>
                </a:lnTo>
                <a:lnTo>
                  <a:pt x="77637" y="53267"/>
                </a:lnTo>
                <a:lnTo>
                  <a:pt x="81124" y="52150"/>
                </a:lnTo>
                <a:lnTo>
                  <a:pt x="87114" y="50909"/>
                </a:lnTo>
                <a:lnTo>
                  <a:pt x="90617" y="48991"/>
                </a:lnTo>
                <a:lnTo>
                  <a:pt x="94539" y="46124"/>
                </a:lnTo>
                <a:lnTo>
                  <a:pt x="98741" y="42626"/>
                </a:lnTo>
                <a:lnTo>
                  <a:pt x="103130" y="39499"/>
                </a:lnTo>
                <a:lnTo>
                  <a:pt x="107643" y="36622"/>
                </a:lnTo>
                <a:lnTo>
                  <a:pt x="112240" y="33909"/>
                </a:lnTo>
                <a:lnTo>
                  <a:pt x="116098" y="32101"/>
                </a:lnTo>
                <a:lnTo>
                  <a:pt x="119464" y="30896"/>
                </a:lnTo>
                <a:lnTo>
                  <a:pt x="122502" y="30092"/>
                </a:lnTo>
                <a:lnTo>
                  <a:pt x="126114" y="28763"/>
                </a:lnTo>
                <a:lnTo>
                  <a:pt x="130110" y="27083"/>
                </a:lnTo>
                <a:lnTo>
                  <a:pt x="134362" y="25169"/>
                </a:lnTo>
                <a:lnTo>
                  <a:pt x="137990" y="23893"/>
                </a:lnTo>
                <a:lnTo>
                  <a:pt x="141203" y="23042"/>
                </a:lnTo>
                <a:lnTo>
                  <a:pt x="144137" y="22475"/>
                </a:lnTo>
                <a:lnTo>
                  <a:pt x="146095" y="21303"/>
                </a:lnTo>
                <a:lnTo>
                  <a:pt x="147399" y="19729"/>
                </a:lnTo>
                <a:lnTo>
                  <a:pt x="148269" y="17885"/>
                </a:lnTo>
                <a:lnTo>
                  <a:pt x="149643" y="15862"/>
                </a:lnTo>
                <a:lnTo>
                  <a:pt x="151352" y="13720"/>
                </a:lnTo>
                <a:lnTo>
                  <a:pt x="156812" y="7444"/>
                </a:lnTo>
                <a:lnTo>
                  <a:pt x="156926" y="6520"/>
                </a:lnTo>
                <a:lnTo>
                  <a:pt x="157001" y="5110"/>
                </a:lnTo>
                <a:lnTo>
                  <a:pt x="157123" y="937"/>
                </a:lnTo>
                <a:lnTo>
                  <a:pt x="156338" y="595"/>
                </a:lnTo>
                <a:lnTo>
                  <a:pt x="151443" y="113"/>
                </a:lnTo>
                <a:lnTo>
                  <a:pt x="147206" y="0"/>
                </a:lnTo>
                <a:lnTo>
                  <a:pt x="144965" y="764"/>
                </a:lnTo>
                <a:lnTo>
                  <a:pt x="142678" y="2067"/>
                </a:lnTo>
                <a:lnTo>
                  <a:pt x="140359" y="3729"/>
                </a:lnTo>
                <a:lnTo>
                  <a:pt x="138020" y="5631"/>
                </a:lnTo>
                <a:lnTo>
                  <a:pt x="135666" y="7693"/>
                </a:lnTo>
                <a:lnTo>
                  <a:pt x="133302" y="9861"/>
                </a:lnTo>
                <a:lnTo>
                  <a:pt x="128561" y="14387"/>
                </a:lnTo>
                <a:lnTo>
                  <a:pt x="126185" y="16705"/>
                </a:lnTo>
                <a:lnTo>
                  <a:pt x="123013" y="19044"/>
                </a:lnTo>
                <a:lnTo>
                  <a:pt x="119312" y="21397"/>
                </a:lnTo>
                <a:lnTo>
                  <a:pt x="115257" y="23760"/>
                </a:lnTo>
                <a:lnTo>
                  <a:pt x="111759" y="26129"/>
                </a:lnTo>
                <a:lnTo>
                  <a:pt x="108634" y="28502"/>
                </a:lnTo>
                <a:lnTo>
                  <a:pt x="105757" y="30877"/>
                </a:lnTo>
                <a:lnTo>
                  <a:pt x="103044" y="33255"/>
                </a:lnTo>
                <a:lnTo>
                  <a:pt x="100443" y="35634"/>
                </a:lnTo>
                <a:lnTo>
                  <a:pt x="97915" y="38013"/>
                </a:lnTo>
                <a:lnTo>
                  <a:pt x="95436" y="39600"/>
                </a:lnTo>
                <a:lnTo>
                  <a:pt x="90565" y="41363"/>
                </a:lnTo>
                <a:lnTo>
                  <a:pt x="87152" y="42355"/>
                </a:lnTo>
                <a:lnTo>
                  <a:pt x="86673" y="43288"/>
                </a:lnTo>
                <a:lnTo>
                  <a:pt x="86354" y="44703"/>
                </a:lnTo>
                <a:lnTo>
                  <a:pt x="85841" y="48887"/>
                </a:lnTo>
                <a:lnTo>
                  <a:pt x="86593" y="50024"/>
                </a:lnTo>
                <a:lnTo>
                  <a:pt x="87888" y="51575"/>
                </a:lnTo>
                <a:lnTo>
                  <a:pt x="89544" y="53404"/>
                </a:lnTo>
                <a:lnTo>
                  <a:pt x="91443" y="54622"/>
                </a:lnTo>
                <a:lnTo>
                  <a:pt x="95669" y="55977"/>
                </a:lnTo>
                <a:lnTo>
                  <a:pt x="100193" y="56578"/>
                </a:lnTo>
                <a:lnTo>
                  <a:pt x="104850" y="56846"/>
                </a:lnTo>
                <a:lnTo>
                  <a:pt x="109565" y="56965"/>
                </a:lnTo>
                <a:lnTo>
                  <a:pt x="111933" y="56203"/>
                </a:lnTo>
                <a:lnTo>
                  <a:pt x="114306" y="54901"/>
                </a:lnTo>
                <a:lnTo>
                  <a:pt x="116682" y="53239"/>
                </a:lnTo>
                <a:lnTo>
                  <a:pt x="119854" y="51338"/>
                </a:lnTo>
                <a:lnTo>
                  <a:pt x="123555" y="49277"/>
                </a:lnTo>
                <a:lnTo>
                  <a:pt x="127610" y="47108"/>
                </a:lnTo>
                <a:lnTo>
                  <a:pt x="131901" y="45663"/>
                </a:lnTo>
                <a:lnTo>
                  <a:pt x="136349" y="44700"/>
                </a:lnTo>
                <a:lnTo>
                  <a:pt x="140903" y="44057"/>
                </a:lnTo>
                <a:lnTo>
                  <a:pt x="144732" y="42835"/>
                </a:lnTo>
                <a:lnTo>
                  <a:pt x="148077" y="41227"/>
                </a:lnTo>
                <a:lnTo>
                  <a:pt x="151103" y="39361"/>
                </a:lnTo>
                <a:lnTo>
                  <a:pt x="154707" y="37323"/>
                </a:lnTo>
                <a:lnTo>
                  <a:pt x="162944" y="32942"/>
                </a:lnTo>
                <a:lnTo>
                  <a:pt x="166570" y="30663"/>
                </a:lnTo>
                <a:lnTo>
                  <a:pt x="169781" y="28349"/>
                </a:lnTo>
                <a:lnTo>
                  <a:pt x="172715" y="26013"/>
                </a:lnTo>
                <a:lnTo>
                  <a:pt x="175465" y="23662"/>
                </a:lnTo>
                <a:lnTo>
                  <a:pt x="178093" y="21301"/>
                </a:lnTo>
                <a:lnTo>
                  <a:pt x="183127" y="16561"/>
                </a:lnTo>
                <a:lnTo>
                  <a:pt x="188011" y="11808"/>
                </a:lnTo>
                <a:lnTo>
                  <a:pt x="189631" y="9430"/>
                </a:lnTo>
                <a:lnTo>
                  <a:pt x="190710" y="7050"/>
                </a:lnTo>
                <a:lnTo>
                  <a:pt x="192444" y="1320"/>
                </a:lnTo>
                <a:lnTo>
                  <a:pt x="192586" y="1644"/>
                </a:lnTo>
                <a:lnTo>
                  <a:pt x="192682" y="2653"/>
                </a:lnTo>
                <a:lnTo>
                  <a:pt x="192744" y="4120"/>
                </a:lnTo>
                <a:lnTo>
                  <a:pt x="191993" y="5098"/>
                </a:lnTo>
                <a:lnTo>
                  <a:pt x="190699" y="5750"/>
                </a:lnTo>
                <a:lnTo>
                  <a:pt x="186709" y="6796"/>
                </a:lnTo>
                <a:lnTo>
                  <a:pt x="184046" y="4823"/>
                </a:lnTo>
                <a:lnTo>
                  <a:pt x="182226" y="3185"/>
                </a:lnTo>
                <a:lnTo>
                  <a:pt x="179424" y="2093"/>
                </a:lnTo>
                <a:lnTo>
                  <a:pt x="175969" y="1366"/>
                </a:lnTo>
                <a:lnTo>
                  <a:pt x="172078" y="880"/>
                </a:lnTo>
                <a:lnTo>
                  <a:pt x="168690" y="1351"/>
                </a:lnTo>
                <a:lnTo>
                  <a:pt x="165638" y="2458"/>
                </a:lnTo>
                <a:lnTo>
                  <a:pt x="162809" y="3990"/>
                </a:lnTo>
                <a:lnTo>
                  <a:pt x="159336" y="5011"/>
                </a:lnTo>
                <a:lnTo>
                  <a:pt x="155434" y="5692"/>
                </a:lnTo>
                <a:lnTo>
                  <a:pt x="151243" y="6146"/>
                </a:lnTo>
                <a:lnTo>
                  <a:pt x="147656" y="7242"/>
                </a:lnTo>
                <a:lnTo>
                  <a:pt x="144471" y="8767"/>
                </a:lnTo>
                <a:lnTo>
                  <a:pt x="141555" y="10577"/>
                </a:lnTo>
                <a:lnTo>
                  <a:pt x="138023" y="12578"/>
                </a:lnTo>
                <a:lnTo>
                  <a:pt x="129865" y="16917"/>
                </a:lnTo>
                <a:lnTo>
                  <a:pt x="126261" y="19186"/>
                </a:lnTo>
                <a:lnTo>
                  <a:pt x="123064" y="21492"/>
                </a:lnTo>
                <a:lnTo>
                  <a:pt x="120139" y="23823"/>
                </a:lnTo>
                <a:lnTo>
                  <a:pt x="117396" y="26171"/>
                </a:lnTo>
                <a:lnTo>
                  <a:pt x="114772" y="28530"/>
                </a:lnTo>
                <a:lnTo>
                  <a:pt x="112231" y="30896"/>
                </a:lnTo>
                <a:lnTo>
                  <a:pt x="109742" y="32474"/>
                </a:lnTo>
                <a:lnTo>
                  <a:pt x="104860" y="34227"/>
                </a:lnTo>
                <a:lnTo>
                  <a:pt x="100045" y="35006"/>
                </a:lnTo>
                <a:lnTo>
                  <a:pt x="97649" y="35213"/>
                </a:lnTo>
                <a:lnTo>
                  <a:pt x="96053" y="36145"/>
                </a:lnTo>
                <a:lnTo>
                  <a:pt x="94988" y="37561"/>
                </a:lnTo>
                <a:lnTo>
                  <a:pt x="93278" y="41743"/>
                </a:lnTo>
                <a:lnTo>
                  <a:pt x="93933" y="42086"/>
                </a:lnTo>
                <a:lnTo>
                  <a:pt x="99046" y="42682"/>
                </a:lnTo>
                <a:lnTo>
                  <a:pt x="103511" y="42746"/>
                </a:lnTo>
                <a:lnTo>
                  <a:pt x="116771" y="42770"/>
                </a:lnTo>
                <a:lnTo>
                  <a:pt x="119912" y="41977"/>
                </a:lnTo>
                <a:lnTo>
                  <a:pt x="123594" y="40655"/>
                </a:lnTo>
                <a:lnTo>
                  <a:pt x="127637" y="38980"/>
                </a:lnTo>
                <a:lnTo>
                  <a:pt x="131125" y="37069"/>
                </a:lnTo>
                <a:lnTo>
                  <a:pt x="134244" y="35001"/>
                </a:lnTo>
                <a:lnTo>
                  <a:pt x="137118" y="32829"/>
                </a:lnTo>
                <a:lnTo>
                  <a:pt x="140620" y="31381"/>
                </a:lnTo>
                <a:lnTo>
                  <a:pt x="144544" y="30416"/>
                </a:lnTo>
                <a:lnTo>
                  <a:pt x="148746" y="29772"/>
                </a:lnTo>
                <a:lnTo>
                  <a:pt x="151548" y="27756"/>
                </a:lnTo>
                <a:lnTo>
                  <a:pt x="153416" y="24824"/>
                </a:lnTo>
                <a:lnTo>
                  <a:pt x="154661" y="21282"/>
                </a:lnTo>
                <a:lnTo>
                  <a:pt x="156285" y="18920"/>
                </a:lnTo>
                <a:lnTo>
                  <a:pt x="158162" y="17346"/>
                </a:lnTo>
                <a:lnTo>
                  <a:pt x="160207" y="16297"/>
                </a:lnTo>
                <a:lnTo>
                  <a:pt x="162363" y="14803"/>
                </a:lnTo>
                <a:lnTo>
                  <a:pt x="164595" y="13014"/>
                </a:lnTo>
                <a:lnTo>
                  <a:pt x="171321" y="7157"/>
                </a:lnTo>
                <a:lnTo>
                  <a:pt x="167612" y="7084"/>
                </a:lnTo>
                <a:lnTo>
                  <a:pt x="165713" y="6280"/>
                </a:lnTo>
                <a:lnTo>
                  <a:pt x="163653" y="4951"/>
                </a:lnTo>
                <a:lnTo>
                  <a:pt x="161486" y="3271"/>
                </a:lnTo>
                <a:lnTo>
                  <a:pt x="160041" y="2944"/>
                </a:lnTo>
                <a:lnTo>
                  <a:pt x="159078" y="3520"/>
                </a:lnTo>
                <a:lnTo>
                  <a:pt x="158436" y="4698"/>
                </a:lnTo>
                <a:lnTo>
                  <a:pt x="157215" y="5483"/>
                </a:lnTo>
                <a:lnTo>
                  <a:pt x="153741" y="6356"/>
                </a:lnTo>
                <a:lnTo>
                  <a:pt x="150909" y="6588"/>
                </a:lnTo>
                <a:lnTo>
                  <a:pt x="147434" y="6743"/>
                </a:lnTo>
                <a:lnTo>
                  <a:pt x="143530" y="6847"/>
                </a:lnTo>
                <a:lnTo>
                  <a:pt x="140133" y="7710"/>
                </a:lnTo>
                <a:lnTo>
                  <a:pt x="137075" y="9079"/>
                </a:lnTo>
                <a:lnTo>
                  <a:pt x="134243" y="10785"/>
                </a:lnTo>
                <a:lnTo>
                  <a:pt x="130767" y="11922"/>
                </a:lnTo>
                <a:lnTo>
                  <a:pt x="126862" y="12681"/>
                </a:lnTo>
                <a:lnTo>
                  <a:pt x="122670" y="13186"/>
                </a:lnTo>
                <a:lnTo>
                  <a:pt x="119083" y="14317"/>
                </a:lnTo>
                <a:lnTo>
                  <a:pt x="115899" y="15865"/>
                </a:lnTo>
                <a:lnTo>
                  <a:pt x="112980" y="17690"/>
                </a:lnTo>
                <a:lnTo>
                  <a:pt x="109448" y="18907"/>
                </a:lnTo>
                <a:lnTo>
                  <a:pt x="105506" y="19719"/>
                </a:lnTo>
                <a:lnTo>
                  <a:pt x="101290" y="20260"/>
                </a:lnTo>
                <a:lnTo>
                  <a:pt x="97686" y="21414"/>
                </a:lnTo>
                <a:lnTo>
                  <a:pt x="94489" y="22977"/>
                </a:lnTo>
                <a:lnTo>
                  <a:pt x="91564" y="24813"/>
                </a:lnTo>
                <a:lnTo>
                  <a:pt x="89614" y="26831"/>
                </a:lnTo>
                <a:lnTo>
                  <a:pt x="88315" y="28970"/>
                </a:lnTo>
                <a:lnTo>
                  <a:pt x="87448" y="31189"/>
                </a:lnTo>
                <a:lnTo>
                  <a:pt x="86076" y="33463"/>
                </a:lnTo>
                <a:lnTo>
                  <a:pt x="84368" y="35772"/>
                </a:lnTo>
                <a:lnTo>
                  <a:pt x="78672" y="42651"/>
                </a:lnTo>
                <a:lnTo>
                  <a:pt x="79431" y="43485"/>
                </a:lnTo>
                <a:lnTo>
                  <a:pt x="82393" y="46529"/>
                </a:lnTo>
                <a:lnTo>
                  <a:pt x="84294" y="47658"/>
                </a:lnTo>
                <a:lnTo>
                  <a:pt x="88522" y="48912"/>
                </a:lnTo>
                <a:lnTo>
                  <a:pt x="90762" y="48453"/>
                </a:lnTo>
                <a:lnTo>
                  <a:pt x="93048" y="47354"/>
                </a:lnTo>
                <a:lnTo>
                  <a:pt x="95367" y="45826"/>
                </a:lnTo>
                <a:lnTo>
                  <a:pt x="97705" y="44015"/>
                </a:lnTo>
                <a:lnTo>
                  <a:pt x="100059" y="42013"/>
                </a:lnTo>
                <a:lnTo>
                  <a:pt x="102421" y="39885"/>
                </a:lnTo>
                <a:lnTo>
                  <a:pt x="105583" y="37673"/>
                </a:lnTo>
                <a:lnTo>
                  <a:pt x="109280" y="35404"/>
                </a:lnTo>
                <a:lnTo>
                  <a:pt x="113330" y="33098"/>
                </a:lnTo>
                <a:lnTo>
                  <a:pt x="116826" y="30766"/>
                </a:lnTo>
                <a:lnTo>
                  <a:pt x="119949" y="28418"/>
                </a:lnTo>
                <a:lnTo>
                  <a:pt x="122825" y="26059"/>
                </a:lnTo>
                <a:lnTo>
                  <a:pt x="125536" y="23693"/>
                </a:lnTo>
                <a:lnTo>
                  <a:pt x="128137" y="21322"/>
                </a:lnTo>
                <a:lnTo>
                  <a:pt x="133144" y="16570"/>
                </a:lnTo>
                <a:lnTo>
                  <a:pt x="141428" y="8464"/>
                </a:lnTo>
                <a:lnTo>
                  <a:pt x="142700" y="7994"/>
                </a:lnTo>
                <a:lnTo>
                  <a:pt x="148329" y="7239"/>
                </a:lnTo>
                <a:lnTo>
                  <a:pt x="148890" y="7178"/>
                </a:lnTo>
                <a:lnTo>
                  <a:pt x="148468" y="6343"/>
                </a:lnTo>
                <a:lnTo>
                  <a:pt x="147394" y="4992"/>
                </a:lnTo>
                <a:lnTo>
                  <a:pt x="143759" y="914"/>
                </a:lnTo>
                <a:lnTo>
                  <a:pt x="139029" y="356"/>
                </a:lnTo>
                <a:lnTo>
                  <a:pt x="135546" y="207"/>
                </a:lnTo>
                <a:lnTo>
                  <a:pt x="132429" y="902"/>
                </a:lnTo>
                <a:lnTo>
                  <a:pt x="129557" y="2159"/>
                </a:lnTo>
                <a:lnTo>
                  <a:pt x="123039" y="6087"/>
                </a:lnTo>
                <a:lnTo>
                  <a:pt x="117914" y="6624"/>
                </a:lnTo>
                <a:lnTo>
                  <a:pt x="114324" y="6767"/>
                </a:lnTo>
                <a:lnTo>
                  <a:pt x="111138" y="7657"/>
                </a:lnTo>
                <a:lnTo>
                  <a:pt x="108219" y="9043"/>
                </a:lnTo>
                <a:lnTo>
                  <a:pt x="105480" y="10761"/>
                </a:lnTo>
                <a:lnTo>
                  <a:pt x="102861" y="12700"/>
                </a:lnTo>
                <a:lnTo>
                  <a:pt x="100321" y="14787"/>
                </a:lnTo>
                <a:lnTo>
                  <a:pt x="97832" y="16972"/>
                </a:lnTo>
                <a:lnTo>
                  <a:pt x="95381" y="18428"/>
                </a:lnTo>
                <a:lnTo>
                  <a:pt x="90541" y="20047"/>
                </a:lnTo>
                <a:lnTo>
                  <a:pt x="88931" y="21272"/>
                </a:lnTo>
                <a:lnTo>
                  <a:pt x="87860" y="22883"/>
                </a:lnTo>
                <a:lnTo>
                  <a:pt x="87145" y="24750"/>
                </a:lnTo>
                <a:lnTo>
                  <a:pt x="85874" y="26789"/>
                </a:lnTo>
                <a:lnTo>
                  <a:pt x="84234" y="28942"/>
                </a:lnTo>
                <a:lnTo>
                  <a:pt x="79689" y="34308"/>
                </a:lnTo>
                <a:lnTo>
                  <a:pt x="79316" y="35542"/>
                </a:lnTo>
                <a:lnTo>
                  <a:pt x="79068" y="37158"/>
                </a:lnTo>
                <a:lnTo>
                  <a:pt x="78903" y="39030"/>
                </a:lnTo>
                <a:lnTo>
                  <a:pt x="79586" y="40277"/>
                </a:lnTo>
                <a:lnTo>
                  <a:pt x="80834" y="41109"/>
                </a:lnTo>
                <a:lnTo>
                  <a:pt x="82462" y="41663"/>
                </a:lnTo>
                <a:lnTo>
                  <a:pt x="83546" y="41239"/>
                </a:lnTo>
                <a:lnTo>
                  <a:pt x="84269" y="40163"/>
                </a:lnTo>
                <a:lnTo>
                  <a:pt x="85715" y="356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PenAnnotation451"/>
          <p:cNvSpPr/>
          <p:nvPr/>
        </p:nvSpPr>
        <p:spPr>
          <a:xfrm>
            <a:off x="8408193" y="1564481"/>
            <a:ext cx="71439" cy="78582"/>
          </a:xfrm>
          <a:custGeom>
            <a:avLst/>
            <a:gdLst/>
            <a:ahLst/>
            <a:cxnLst/>
            <a:rect l="0" t="0" r="0" b="0"/>
            <a:pathLst>
              <a:path w="71439" h="78582">
                <a:moveTo>
                  <a:pt x="7144" y="50006"/>
                </a:moveTo>
                <a:lnTo>
                  <a:pt x="3351" y="50006"/>
                </a:lnTo>
                <a:lnTo>
                  <a:pt x="2234" y="50800"/>
                </a:lnTo>
                <a:lnTo>
                  <a:pt x="1490" y="52123"/>
                </a:lnTo>
                <a:lnTo>
                  <a:pt x="993" y="53799"/>
                </a:lnTo>
                <a:lnTo>
                  <a:pt x="662" y="54122"/>
                </a:lnTo>
                <a:lnTo>
                  <a:pt x="441" y="53544"/>
                </a:lnTo>
                <a:lnTo>
                  <a:pt x="87" y="50705"/>
                </a:lnTo>
                <a:lnTo>
                  <a:pt x="58" y="49678"/>
                </a:lnTo>
                <a:lnTo>
                  <a:pt x="0" y="0"/>
                </a:lnTo>
                <a:lnTo>
                  <a:pt x="0" y="3792"/>
                </a:lnTo>
                <a:lnTo>
                  <a:pt x="794" y="5703"/>
                </a:lnTo>
                <a:lnTo>
                  <a:pt x="2116" y="7771"/>
                </a:lnTo>
                <a:lnTo>
                  <a:pt x="3793" y="9943"/>
                </a:lnTo>
                <a:lnTo>
                  <a:pt x="4910" y="12185"/>
                </a:lnTo>
                <a:lnTo>
                  <a:pt x="5654" y="14473"/>
                </a:lnTo>
                <a:lnTo>
                  <a:pt x="6850" y="20057"/>
                </a:lnTo>
                <a:lnTo>
                  <a:pt x="7742" y="21309"/>
                </a:lnTo>
                <a:lnTo>
                  <a:pt x="9131" y="22937"/>
                </a:lnTo>
                <a:lnTo>
                  <a:pt x="10849" y="24816"/>
                </a:lnTo>
                <a:lnTo>
                  <a:pt x="11995" y="26863"/>
                </a:lnTo>
                <a:lnTo>
                  <a:pt x="12760" y="29021"/>
                </a:lnTo>
                <a:lnTo>
                  <a:pt x="13269" y="31254"/>
                </a:lnTo>
                <a:lnTo>
                  <a:pt x="13609" y="33536"/>
                </a:lnTo>
                <a:lnTo>
                  <a:pt x="13835" y="35851"/>
                </a:lnTo>
                <a:lnTo>
                  <a:pt x="13986" y="38188"/>
                </a:lnTo>
                <a:lnTo>
                  <a:pt x="14881" y="40540"/>
                </a:lnTo>
                <a:lnTo>
                  <a:pt x="16271" y="42901"/>
                </a:lnTo>
                <a:lnTo>
                  <a:pt x="17991" y="45269"/>
                </a:lnTo>
                <a:lnTo>
                  <a:pt x="19138" y="47642"/>
                </a:lnTo>
                <a:lnTo>
                  <a:pt x="19903" y="50018"/>
                </a:lnTo>
                <a:lnTo>
                  <a:pt x="20412" y="52395"/>
                </a:lnTo>
                <a:lnTo>
                  <a:pt x="20752" y="54774"/>
                </a:lnTo>
                <a:lnTo>
                  <a:pt x="20979" y="57153"/>
                </a:lnTo>
                <a:lnTo>
                  <a:pt x="21129" y="59533"/>
                </a:lnTo>
                <a:lnTo>
                  <a:pt x="21230" y="61914"/>
                </a:lnTo>
                <a:lnTo>
                  <a:pt x="21342" y="66676"/>
                </a:lnTo>
                <a:lnTo>
                  <a:pt x="21432" y="78581"/>
                </a:lnTo>
                <a:lnTo>
                  <a:pt x="21432" y="72430"/>
                </a:lnTo>
                <a:lnTo>
                  <a:pt x="22225" y="71305"/>
                </a:lnTo>
                <a:lnTo>
                  <a:pt x="23548" y="69762"/>
                </a:lnTo>
                <a:lnTo>
                  <a:pt x="25224" y="67939"/>
                </a:lnTo>
                <a:lnTo>
                  <a:pt x="26341" y="65930"/>
                </a:lnTo>
                <a:lnTo>
                  <a:pt x="27085" y="63797"/>
                </a:lnTo>
                <a:lnTo>
                  <a:pt x="27583" y="61581"/>
                </a:lnTo>
                <a:lnTo>
                  <a:pt x="28707" y="60104"/>
                </a:lnTo>
                <a:lnTo>
                  <a:pt x="30250" y="59119"/>
                </a:lnTo>
                <a:lnTo>
                  <a:pt x="32074" y="58463"/>
                </a:lnTo>
                <a:lnTo>
                  <a:pt x="34083" y="57232"/>
                </a:lnTo>
                <a:lnTo>
                  <a:pt x="36216" y="55617"/>
                </a:lnTo>
                <a:lnTo>
                  <a:pt x="38432" y="53746"/>
                </a:lnTo>
                <a:lnTo>
                  <a:pt x="40702" y="52500"/>
                </a:lnTo>
                <a:lnTo>
                  <a:pt x="43010" y="51668"/>
                </a:lnTo>
                <a:lnTo>
                  <a:pt x="45342" y="51114"/>
                </a:lnTo>
                <a:lnTo>
                  <a:pt x="47690" y="50745"/>
                </a:lnTo>
                <a:lnTo>
                  <a:pt x="50050" y="50499"/>
                </a:lnTo>
                <a:lnTo>
                  <a:pt x="52417" y="50334"/>
                </a:lnTo>
                <a:lnTo>
                  <a:pt x="53995" y="49431"/>
                </a:lnTo>
                <a:lnTo>
                  <a:pt x="55047" y="48035"/>
                </a:lnTo>
                <a:lnTo>
                  <a:pt x="55748" y="46311"/>
                </a:lnTo>
                <a:lnTo>
                  <a:pt x="57009" y="45161"/>
                </a:lnTo>
                <a:lnTo>
                  <a:pt x="58644" y="44395"/>
                </a:lnTo>
                <a:lnTo>
                  <a:pt x="60528" y="43884"/>
                </a:lnTo>
                <a:lnTo>
                  <a:pt x="62577" y="43544"/>
                </a:lnTo>
                <a:lnTo>
                  <a:pt x="64737" y="43316"/>
                </a:lnTo>
                <a:lnTo>
                  <a:pt x="71438" y="4286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PenAnnotation452"/>
          <p:cNvSpPr/>
          <p:nvPr/>
        </p:nvSpPr>
        <p:spPr>
          <a:xfrm>
            <a:off x="8422481" y="1585912"/>
            <a:ext cx="50007" cy="68393"/>
          </a:xfrm>
          <a:custGeom>
            <a:avLst/>
            <a:gdLst/>
            <a:ahLst/>
            <a:cxnLst/>
            <a:rect l="0" t="0" r="0" b="0"/>
            <a:pathLst>
              <a:path w="50007" h="68393">
                <a:moveTo>
                  <a:pt x="0" y="64294"/>
                </a:moveTo>
                <a:lnTo>
                  <a:pt x="0" y="58143"/>
                </a:lnTo>
                <a:lnTo>
                  <a:pt x="0" y="61237"/>
                </a:lnTo>
                <a:lnTo>
                  <a:pt x="794" y="62256"/>
                </a:lnTo>
                <a:lnTo>
                  <a:pt x="2116" y="62935"/>
                </a:lnTo>
                <a:lnTo>
                  <a:pt x="6850" y="64214"/>
                </a:lnTo>
                <a:lnTo>
                  <a:pt x="7013" y="62142"/>
                </a:lnTo>
                <a:lnTo>
                  <a:pt x="7136" y="57442"/>
                </a:lnTo>
                <a:lnTo>
                  <a:pt x="7142" y="53444"/>
                </a:lnTo>
                <a:lnTo>
                  <a:pt x="7936" y="51504"/>
                </a:lnTo>
                <a:lnTo>
                  <a:pt x="9259" y="49418"/>
                </a:lnTo>
                <a:lnTo>
                  <a:pt x="10936" y="47233"/>
                </a:lnTo>
                <a:lnTo>
                  <a:pt x="12053" y="44982"/>
                </a:lnTo>
                <a:lnTo>
                  <a:pt x="12797" y="42688"/>
                </a:lnTo>
                <a:lnTo>
                  <a:pt x="13294" y="40365"/>
                </a:lnTo>
                <a:lnTo>
                  <a:pt x="14419" y="38816"/>
                </a:lnTo>
                <a:lnTo>
                  <a:pt x="15962" y="37784"/>
                </a:lnTo>
                <a:lnTo>
                  <a:pt x="17785" y="37096"/>
                </a:lnTo>
                <a:lnTo>
                  <a:pt x="19001" y="35843"/>
                </a:lnTo>
                <a:lnTo>
                  <a:pt x="19811" y="34214"/>
                </a:lnTo>
                <a:lnTo>
                  <a:pt x="20351" y="32334"/>
                </a:lnTo>
                <a:lnTo>
                  <a:pt x="21505" y="31081"/>
                </a:lnTo>
                <a:lnTo>
                  <a:pt x="23068" y="30246"/>
                </a:lnTo>
                <a:lnTo>
                  <a:pt x="28252" y="28673"/>
                </a:lnTo>
                <a:lnTo>
                  <a:pt x="29154" y="27846"/>
                </a:lnTo>
                <a:lnTo>
                  <a:pt x="32271" y="24812"/>
                </a:lnTo>
                <a:lnTo>
                  <a:pt x="33421" y="22891"/>
                </a:lnTo>
                <a:lnTo>
                  <a:pt x="34186" y="20817"/>
                </a:lnTo>
                <a:lnTo>
                  <a:pt x="35416" y="15577"/>
                </a:lnTo>
                <a:lnTo>
                  <a:pt x="36311" y="14354"/>
                </a:lnTo>
                <a:lnTo>
                  <a:pt x="37701" y="12744"/>
                </a:lnTo>
                <a:lnTo>
                  <a:pt x="42845" y="7163"/>
                </a:lnTo>
                <a:lnTo>
                  <a:pt x="42859" y="7148"/>
                </a:lnTo>
                <a:lnTo>
                  <a:pt x="42861" y="7146"/>
                </a:lnTo>
                <a:lnTo>
                  <a:pt x="42861" y="7145"/>
                </a:lnTo>
                <a:lnTo>
                  <a:pt x="42861" y="7145"/>
                </a:lnTo>
                <a:lnTo>
                  <a:pt x="42862" y="7144"/>
                </a:lnTo>
                <a:lnTo>
                  <a:pt x="42862" y="27469"/>
                </a:lnTo>
                <a:lnTo>
                  <a:pt x="42069" y="28631"/>
                </a:lnTo>
                <a:lnTo>
                  <a:pt x="40746" y="30200"/>
                </a:lnTo>
                <a:lnTo>
                  <a:pt x="36711" y="34629"/>
                </a:lnTo>
                <a:lnTo>
                  <a:pt x="36380" y="35786"/>
                </a:lnTo>
                <a:lnTo>
                  <a:pt x="36160" y="37351"/>
                </a:lnTo>
                <a:lnTo>
                  <a:pt x="35805" y="41774"/>
                </a:lnTo>
                <a:lnTo>
                  <a:pt x="34984" y="42137"/>
                </a:lnTo>
                <a:lnTo>
                  <a:pt x="33640" y="42379"/>
                </a:lnTo>
                <a:lnTo>
                  <a:pt x="31952" y="42540"/>
                </a:lnTo>
                <a:lnTo>
                  <a:pt x="30827" y="43441"/>
                </a:lnTo>
                <a:lnTo>
                  <a:pt x="30075" y="44836"/>
                </a:lnTo>
                <a:lnTo>
                  <a:pt x="28871" y="48985"/>
                </a:lnTo>
                <a:lnTo>
                  <a:pt x="27979" y="49325"/>
                </a:lnTo>
                <a:lnTo>
                  <a:pt x="26590" y="49552"/>
                </a:lnTo>
                <a:lnTo>
                  <a:pt x="22450" y="49917"/>
                </a:lnTo>
                <a:lnTo>
                  <a:pt x="22110" y="50740"/>
                </a:lnTo>
                <a:lnTo>
                  <a:pt x="21884" y="52083"/>
                </a:lnTo>
                <a:lnTo>
                  <a:pt x="21733" y="53772"/>
                </a:lnTo>
                <a:lnTo>
                  <a:pt x="21633" y="54104"/>
                </a:lnTo>
                <a:lnTo>
                  <a:pt x="21521" y="52357"/>
                </a:lnTo>
                <a:lnTo>
                  <a:pt x="21490" y="52367"/>
                </a:lnTo>
                <a:lnTo>
                  <a:pt x="21457" y="54495"/>
                </a:lnTo>
                <a:lnTo>
                  <a:pt x="20655" y="55380"/>
                </a:lnTo>
                <a:lnTo>
                  <a:pt x="19326" y="55970"/>
                </a:lnTo>
                <a:lnTo>
                  <a:pt x="15283" y="56917"/>
                </a:lnTo>
                <a:lnTo>
                  <a:pt x="14951" y="57788"/>
                </a:lnTo>
                <a:lnTo>
                  <a:pt x="14729" y="59163"/>
                </a:lnTo>
                <a:lnTo>
                  <a:pt x="14374" y="63280"/>
                </a:lnTo>
                <a:lnTo>
                  <a:pt x="13552" y="63618"/>
                </a:lnTo>
                <a:lnTo>
                  <a:pt x="12209" y="63843"/>
                </a:lnTo>
                <a:lnTo>
                  <a:pt x="8143" y="64205"/>
                </a:lnTo>
                <a:lnTo>
                  <a:pt x="7811" y="65028"/>
                </a:lnTo>
                <a:lnTo>
                  <a:pt x="7588" y="66371"/>
                </a:lnTo>
                <a:lnTo>
                  <a:pt x="7440" y="68060"/>
                </a:lnTo>
                <a:lnTo>
                  <a:pt x="7341" y="68392"/>
                </a:lnTo>
                <a:lnTo>
                  <a:pt x="7232" y="66644"/>
                </a:lnTo>
                <a:lnTo>
                  <a:pt x="7151" y="64500"/>
                </a:lnTo>
                <a:lnTo>
                  <a:pt x="7144" y="58161"/>
                </a:lnTo>
                <a:lnTo>
                  <a:pt x="7938" y="57824"/>
                </a:lnTo>
                <a:lnTo>
                  <a:pt x="9261" y="57600"/>
                </a:lnTo>
                <a:lnTo>
                  <a:pt x="13295" y="57239"/>
                </a:lnTo>
                <a:lnTo>
                  <a:pt x="15962" y="57190"/>
                </a:lnTo>
                <a:lnTo>
                  <a:pt x="20351" y="57158"/>
                </a:lnTo>
                <a:lnTo>
                  <a:pt x="21505" y="56361"/>
                </a:lnTo>
                <a:lnTo>
                  <a:pt x="23068" y="55037"/>
                </a:lnTo>
                <a:lnTo>
                  <a:pt x="24904" y="53360"/>
                </a:lnTo>
                <a:lnTo>
                  <a:pt x="26127" y="51448"/>
                </a:lnTo>
                <a:lnTo>
                  <a:pt x="26943" y="49380"/>
                </a:lnTo>
                <a:lnTo>
                  <a:pt x="27487" y="47208"/>
                </a:lnTo>
                <a:lnTo>
                  <a:pt x="28644" y="45759"/>
                </a:lnTo>
                <a:lnTo>
                  <a:pt x="30208" y="44794"/>
                </a:lnTo>
                <a:lnTo>
                  <a:pt x="32044" y="44150"/>
                </a:lnTo>
                <a:lnTo>
                  <a:pt x="33270" y="42927"/>
                </a:lnTo>
                <a:lnTo>
                  <a:pt x="34086" y="41318"/>
                </a:lnTo>
                <a:lnTo>
                  <a:pt x="34630" y="39451"/>
                </a:lnTo>
                <a:lnTo>
                  <a:pt x="35787" y="37414"/>
                </a:lnTo>
                <a:lnTo>
                  <a:pt x="37352" y="35261"/>
                </a:lnTo>
                <a:lnTo>
                  <a:pt x="41774" y="29896"/>
                </a:lnTo>
                <a:lnTo>
                  <a:pt x="42137" y="28662"/>
                </a:lnTo>
                <a:lnTo>
                  <a:pt x="42379" y="27045"/>
                </a:lnTo>
                <a:lnTo>
                  <a:pt x="42540" y="25174"/>
                </a:lnTo>
                <a:lnTo>
                  <a:pt x="42648" y="23133"/>
                </a:lnTo>
                <a:lnTo>
                  <a:pt x="42766" y="18748"/>
                </a:lnTo>
                <a:lnTo>
                  <a:pt x="43592" y="17261"/>
                </a:lnTo>
                <a:lnTo>
                  <a:pt x="44937" y="16270"/>
                </a:lnTo>
                <a:lnTo>
                  <a:pt x="46627" y="15609"/>
                </a:lnTo>
                <a:lnTo>
                  <a:pt x="47753" y="14375"/>
                </a:lnTo>
                <a:lnTo>
                  <a:pt x="48505" y="12758"/>
                </a:lnTo>
                <a:lnTo>
                  <a:pt x="49980" y="7241"/>
                </a:lnTo>
                <a:lnTo>
                  <a:pt x="50006"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PenAnnotation453"/>
          <p:cNvSpPr/>
          <p:nvPr/>
        </p:nvSpPr>
        <p:spPr>
          <a:xfrm>
            <a:off x="8579643" y="1443037"/>
            <a:ext cx="64293" cy="92870"/>
          </a:xfrm>
          <a:custGeom>
            <a:avLst/>
            <a:gdLst/>
            <a:ahLst/>
            <a:cxnLst/>
            <a:rect l="0" t="0" r="0" b="0"/>
            <a:pathLst>
              <a:path w="64293" h="92870">
                <a:moveTo>
                  <a:pt x="0" y="0"/>
                </a:moveTo>
                <a:lnTo>
                  <a:pt x="0" y="6850"/>
                </a:lnTo>
                <a:lnTo>
                  <a:pt x="794" y="6948"/>
                </a:lnTo>
                <a:lnTo>
                  <a:pt x="2116" y="7013"/>
                </a:lnTo>
                <a:lnTo>
                  <a:pt x="7057" y="7142"/>
                </a:lnTo>
                <a:lnTo>
                  <a:pt x="7105" y="9259"/>
                </a:lnTo>
                <a:lnTo>
                  <a:pt x="7143" y="17993"/>
                </a:lnTo>
                <a:lnTo>
                  <a:pt x="7938" y="19139"/>
                </a:lnTo>
                <a:lnTo>
                  <a:pt x="9260" y="19903"/>
                </a:lnTo>
                <a:lnTo>
                  <a:pt x="10937" y="20413"/>
                </a:lnTo>
                <a:lnTo>
                  <a:pt x="12054" y="21546"/>
                </a:lnTo>
                <a:lnTo>
                  <a:pt x="12798" y="23095"/>
                </a:lnTo>
                <a:lnTo>
                  <a:pt x="13295" y="24922"/>
                </a:lnTo>
                <a:lnTo>
                  <a:pt x="13626" y="26933"/>
                </a:lnTo>
                <a:lnTo>
                  <a:pt x="13847" y="29068"/>
                </a:lnTo>
                <a:lnTo>
                  <a:pt x="13994" y="31285"/>
                </a:lnTo>
                <a:lnTo>
                  <a:pt x="14886" y="33557"/>
                </a:lnTo>
                <a:lnTo>
                  <a:pt x="16274" y="35865"/>
                </a:lnTo>
                <a:lnTo>
                  <a:pt x="17993" y="38197"/>
                </a:lnTo>
                <a:lnTo>
                  <a:pt x="19933" y="40546"/>
                </a:lnTo>
                <a:lnTo>
                  <a:pt x="22020" y="42906"/>
                </a:lnTo>
                <a:lnTo>
                  <a:pt x="27280" y="48604"/>
                </a:lnTo>
                <a:lnTo>
                  <a:pt x="28505" y="49071"/>
                </a:lnTo>
                <a:lnTo>
                  <a:pt x="30116" y="49383"/>
                </a:lnTo>
                <a:lnTo>
                  <a:pt x="31984" y="49591"/>
                </a:lnTo>
                <a:lnTo>
                  <a:pt x="33229" y="50523"/>
                </a:lnTo>
                <a:lnTo>
                  <a:pt x="34059" y="51938"/>
                </a:lnTo>
                <a:lnTo>
                  <a:pt x="35391" y="56120"/>
                </a:lnTo>
                <a:lnTo>
                  <a:pt x="35573" y="58809"/>
                </a:lnTo>
                <a:lnTo>
                  <a:pt x="35655" y="62650"/>
                </a:lnTo>
                <a:lnTo>
                  <a:pt x="35690" y="67003"/>
                </a:lnTo>
                <a:lnTo>
                  <a:pt x="36493" y="68481"/>
                </a:lnTo>
                <a:lnTo>
                  <a:pt x="37824" y="69467"/>
                </a:lnTo>
                <a:lnTo>
                  <a:pt x="42776" y="71403"/>
                </a:lnTo>
                <a:lnTo>
                  <a:pt x="42824" y="69306"/>
                </a:lnTo>
                <a:lnTo>
                  <a:pt x="42855" y="65284"/>
                </a:lnTo>
                <a:lnTo>
                  <a:pt x="42064" y="64954"/>
                </a:lnTo>
                <a:lnTo>
                  <a:pt x="40743" y="64734"/>
                </a:lnTo>
                <a:lnTo>
                  <a:pt x="39068" y="64587"/>
                </a:lnTo>
                <a:lnTo>
                  <a:pt x="37951" y="63696"/>
                </a:lnTo>
                <a:lnTo>
                  <a:pt x="37207" y="62307"/>
                </a:lnTo>
                <a:lnTo>
                  <a:pt x="35806" y="57452"/>
                </a:lnTo>
                <a:lnTo>
                  <a:pt x="35759" y="55168"/>
                </a:lnTo>
                <a:lnTo>
                  <a:pt x="35720" y="39391"/>
                </a:lnTo>
                <a:lnTo>
                  <a:pt x="36514" y="38167"/>
                </a:lnTo>
                <a:lnTo>
                  <a:pt x="37837" y="37351"/>
                </a:lnTo>
                <a:lnTo>
                  <a:pt x="41871" y="36041"/>
                </a:lnTo>
                <a:lnTo>
                  <a:pt x="42995" y="35934"/>
                </a:lnTo>
                <a:lnTo>
                  <a:pt x="44538" y="35862"/>
                </a:lnTo>
                <a:lnTo>
                  <a:pt x="49686" y="35727"/>
                </a:lnTo>
                <a:lnTo>
                  <a:pt x="50587" y="36518"/>
                </a:lnTo>
                <a:lnTo>
                  <a:pt x="53704" y="39514"/>
                </a:lnTo>
                <a:lnTo>
                  <a:pt x="55646" y="40630"/>
                </a:lnTo>
                <a:lnTo>
                  <a:pt x="57735" y="41374"/>
                </a:lnTo>
                <a:lnTo>
                  <a:pt x="62998" y="42569"/>
                </a:lnTo>
                <a:lnTo>
                  <a:pt x="63430" y="43460"/>
                </a:lnTo>
                <a:lnTo>
                  <a:pt x="63719" y="44848"/>
                </a:lnTo>
                <a:lnTo>
                  <a:pt x="64181" y="48988"/>
                </a:lnTo>
                <a:lnTo>
                  <a:pt x="64244" y="51670"/>
                </a:lnTo>
                <a:lnTo>
                  <a:pt x="64292" y="60622"/>
                </a:lnTo>
                <a:lnTo>
                  <a:pt x="63498" y="62639"/>
                </a:lnTo>
                <a:lnTo>
                  <a:pt x="62176" y="64778"/>
                </a:lnTo>
                <a:lnTo>
                  <a:pt x="60500" y="66998"/>
                </a:lnTo>
                <a:lnTo>
                  <a:pt x="59384" y="69272"/>
                </a:lnTo>
                <a:lnTo>
                  <a:pt x="58640" y="71581"/>
                </a:lnTo>
                <a:lnTo>
                  <a:pt x="58142" y="73914"/>
                </a:lnTo>
                <a:lnTo>
                  <a:pt x="57018" y="75470"/>
                </a:lnTo>
                <a:lnTo>
                  <a:pt x="55475" y="76507"/>
                </a:lnTo>
                <a:lnTo>
                  <a:pt x="51087" y="78172"/>
                </a:lnTo>
                <a:lnTo>
                  <a:pt x="50727" y="79102"/>
                </a:lnTo>
                <a:lnTo>
                  <a:pt x="50487" y="80516"/>
                </a:lnTo>
                <a:lnTo>
                  <a:pt x="50327" y="82252"/>
                </a:lnTo>
                <a:lnTo>
                  <a:pt x="49426" y="83410"/>
                </a:lnTo>
                <a:lnTo>
                  <a:pt x="48032" y="84182"/>
                </a:lnTo>
                <a:lnTo>
                  <a:pt x="43165" y="85635"/>
                </a:lnTo>
                <a:lnTo>
                  <a:pt x="45115" y="83568"/>
                </a:lnTo>
                <a:lnTo>
                  <a:pt x="46745" y="81906"/>
                </a:lnTo>
                <a:lnTo>
                  <a:pt x="47831" y="81591"/>
                </a:lnTo>
                <a:lnTo>
                  <a:pt x="48557" y="82176"/>
                </a:lnTo>
                <a:lnTo>
                  <a:pt x="49720" y="85024"/>
                </a:lnTo>
                <a:lnTo>
                  <a:pt x="49022" y="85258"/>
                </a:lnTo>
                <a:lnTo>
                  <a:pt x="47762" y="85413"/>
                </a:lnTo>
                <a:lnTo>
                  <a:pt x="43150" y="85707"/>
                </a:lnTo>
                <a:lnTo>
                  <a:pt x="42990" y="87834"/>
                </a:lnTo>
                <a:lnTo>
                  <a:pt x="42863" y="928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PenAnnotation454"/>
          <p:cNvSpPr/>
          <p:nvPr/>
        </p:nvSpPr>
        <p:spPr>
          <a:xfrm>
            <a:off x="8651081" y="1450270"/>
            <a:ext cx="64295" cy="49613"/>
          </a:xfrm>
          <a:custGeom>
            <a:avLst/>
            <a:gdLst/>
            <a:ahLst/>
            <a:cxnLst/>
            <a:rect l="0" t="0" r="0" b="0"/>
            <a:pathLst>
              <a:path w="64295" h="49613">
                <a:moveTo>
                  <a:pt x="0" y="28486"/>
                </a:moveTo>
                <a:lnTo>
                  <a:pt x="0" y="22335"/>
                </a:lnTo>
                <a:lnTo>
                  <a:pt x="0" y="25654"/>
                </a:lnTo>
                <a:lnTo>
                  <a:pt x="0" y="17555"/>
                </a:lnTo>
                <a:lnTo>
                  <a:pt x="794" y="16436"/>
                </a:lnTo>
                <a:lnTo>
                  <a:pt x="2116" y="15690"/>
                </a:lnTo>
                <a:lnTo>
                  <a:pt x="6850" y="14286"/>
                </a:lnTo>
                <a:lnTo>
                  <a:pt x="7742" y="13463"/>
                </a:lnTo>
                <a:lnTo>
                  <a:pt x="13269" y="8055"/>
                </a:lnTo>
                <a:lnTo>
                  <a:pt x="14402" y="7722"/>
                </a:lnTo>
                <a:lnTo>
                  <a:pt x="15951" y="7499"/>
                </a:lnTo>
                <a:lnTo>
                  <a:pt x="17778" y="7351"/>
                </a:lnTo>
                <a:lnTo>
                  <a:pt x="18995" y="6458"/>
                </a:lnTo>
                <a:lnTo>
                  <a:pt x="19807" y="5070"/>
                </a:lnTo>
                <a:lnTo>
                  <a:pt x="20349" y="3350"/>
                </a:lnTo>
                <a:lnTo>
                  <a:pt x="21503" y="2204"/>
                </a:lnTo>
                <a:lnTo>
                  <a:pt x="23067" y="1439"/>
                </a:lnTo>
                <a:lnTo>
                  <a:pt x="28252" y="0"/>
                </a:lnTo>
                <a:lnTo>
                  <a:pt x="28360" y="764"/>
                </a:lnTo>
                <a:lnTo>
                  <a:pt x="28432" y="2067"/>
                </a:lnTo>
                <a:lnTo>
                  <a:pt x="28511" y="5632"/>
                </a:lnTo>
                <a:lnTo>
                  <a:pt x="28575" y="42355"/>
                </a:lnTo>
                <a:lnTo>
                  <a:pt x="29369" y="43289"/>
                </a:lnTo>
                <a:lnTo>
                  <a:pt x="30691" y="44704"/>
                </a:lnTo>
                <a:lnTo>
                  <a:pt x="34726" y="48887"/>
                </a:lnTo>
                <a:lnTo>
                  <a:pt x="35850" y="49231"/>
                </a:lnTo>
                <a:lnTo>
                  <a:pt x="37394" y="49459"/>
                </a:lnTo>
                <a:lnTo>
                  <a:pt x="39218" y="49612"/>
                </a:lnTo>
                <a:lnTo>
                  <a:pt x="40432" y="48920"/>
                </a:lnTo>
                <a:lnTo>
                  <a:pt x="41242" y="47665"/>
                </a:lnTo>
                <a:lnTo>
                  <a:pt x="41782" y="46034"/>
                </a:lnTo>
                <a:lnTo>
                  <a:pt x="42937" y="44947"/>
                </a:lnTo>
                <a:lnTo>
                  <a:pt x="44499" y="44223"/>
                </a:lnTo>
                <a:lnTo>
                  <a:pt x="48918" y="43059"/>
                </a:lnTo>
                <a:lnTo>
                  <a:pt x="50075" y="42170"/>
                </a:lnTo>
                <a:lnTo>
                  <a:pt x="51639" y="40784"/>
                </a:lnTo>
                <a:lnTo>
                  <a:pt x="56061" y="36648"/>
                </a:lnTo>
                <a:lnTo>
                  <a:pt x="64294" y="2848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PenAnnotation455"/>
          <p:cNvSpPr/>
          <p:nvPr/>
        </p:nvSpPr>
        <p:spPr>
          <a:xfrm>
            <a:off x="8715375" y="1421883"/>
            <a:ext cx="42863" cy="42488"/>
          </a:xfrm>
          <a:custGeom>
            <a:avLst/>
            <a:gdLst/>
            <a:ahLst/>
            <a:cxnLst/>
            <a:rect l="0" t="0" r="0" b="0"/>
            <a:pathLst>
              <a:path w="42863" h="42488">
                <a:moveTo>
                  <a:pt x="0" y="28298"/>
                </a:moveTo>
                <a:lnTo>
                  <a:pt x="0" y="10520"/>
                </a:lnTo>
                <a:lnTo>
                  <a:pt x="793" y="9302"/>
                </a:lnTo>
                <a:lnTo>
                  <a:pt x="2116" y="8490"/>
                </a:lnTo>
                <a:lnTo>
                  <a:pt x="3792" y="7949"/>
                </a:lnTo>
                <a:lnTo>
                  <a:pt x="4909" y="6794"/>
                </a:lnTo>
                <a:lnTo>
                  <a:pt x="5653" y="5231"/>
                </a:lnTo>
                <a:lnTo>
                  <a:pt x="6151" y="3395"/>
                </a:lnTo>
                <a:lnTo>
                  <a:pt x="7275" y="2965"/>
                </a:lnTo>
                <a:lnTo>
                  <a:pt x="8818" y="3472"/>
                </a:lnTo>
                <a:lnTo>
                  <a:pt x="13207" y="6196"/>
                </a:lnTo>
                <a:lnTo>
                  <a:pt x="13567" y="5626"/>
                </a:lnTo>
                <a:lnTo>
                  <a:pt x="13807" y="4452"/>
                </a:lnTo>
                <a:lnTo>
                  <a:pt x="14259" y="0"/>
                </a:lnTo>
                <a:lnTo>
                  <a:pt x="14287" y="41469"/>
                </a:lnTo>
                <a:lnTo>
                  <a:pt x="15081" y="41841"/>
                </a:lnTo>
                <a:lnTo>
                  <a:pt x="16403" y="42089"/>
                </a:lnTo>
                <a:lnTo>
                  <a:pt x="20439" y="42487"/>
                </a:lnTo>
                <a:lnTo>
                  <a:pt x="21563" y="41726"/>
                </a:lnTo>
                <a:lnTo>
                  <a:pt x="23106" y="40425"/>
                </a:lnTo>
                <a:lnTo>
                  <a:pt x="24930" y="38764"/>
                </a:lnTo>
                <a:lnTo>
                  <a:pt x="26939" y="37656"/>
                </a:lnTo>
                <a:lnTo>
                  <a:pt x="29071" y="36918"/>
                </a:lnTo>
                <a:lnTo>
                  <a:pt x="31288" y="36426"/>
                </a:lnTo>
                <a:lnTo>
                  <a:pt x="32763" y="35304"/>
                </a:lnTo>
                <a:lnTo>
                  <a:pt x="33749" y="33762"/>
                </a:lnTo>
                <a:lnTo>
                  <a:pt x="35329" y="29377"/>
                </a:lnTo>
                <a:lnTo>
                  <a:pt x="35459" y="28224"/>
                </a:lnTo>
                <a:lnTo>
                  <a:pt x="35545" y="26661"/>
                </a:lnTo>
                <a:lnTo>
                  <a:pt x="35604" y="24825"/>
                </a:lnTo>
                <a:lnTo>
                  <a:pt x="36435" y="23602"/>
                </a:lnTo>
                <a:lnTo>
                  <a:pt x="37784" y="22786"/>
                </a:lnTo>
                <a:lnTo>
                  <a:pt x="39477" y="22242"/>
                </a:lnTo>
                <a:lnTo>
                  <a:pt x="40605" y="22673"/>
                </a:lnTo>
                <a:lnTo>
                  <a:pt x="41357" y="23754"/>
                </a:lnTo>
                <a:lnTo>
                  <a:pt x="42862" y="282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PenAnnotation456"/>
          <p:cNvSpPr/>
          <p:nvPr/>
        </p:nvSpPr>
        <p:spPr>
          <a:xfrm>
            <a:off x="8772525" y="1371602"/>
            <a:ext cx="78582" cy="35618"/>
          </a:xfrm>
          <a:custGeom>
            <a:avLst/>
            <a:gdLst/>
            <a:ahLst/>
            <a:cxnLst/>
            <a:rect l="0" t="0" r="0" b="0"/>
            <a:pathLst>
              <a:path w="78582" h="35618">
                <a:moveTo>
                  <a:pt x="0" y="28573"/>
                </a:moveTo>
                <a:lnTo>
                  <a:pt x="0" y="17931"/>
                </a:lnTo>
                <a:lnTo>
                  <a:pt x="793" y="16715"/>
                </a:lnTo>
                <a:lnTo>
                  <a:pt x="2116" y="15905"/>
                </a:lnTo>
                <a:lnTo>
                  <a:pt x="3792" y="15365"/>
                </a:lnTo>
                <a:lnTo>
                  <a:pt x="4909" y="14211"/>
                </a:lnTo>
                <a:lnTo>
                  <a:pt x="5653" y="12648"/>
                </a:lnTo>
                <a:lnTo>
                  <a:pt x="6151" y="10813"/>
                </a:lnTo>
                <a:lnTo>
                  <a:pt x="7275" y="9589"/>
                </a:lnTo>
                <a:lnTo>
                  <a:pt x="8818" y="8773"/>
                </a:lnTo>
                <a:lnTo>
                  <a:pt x="13207" y="7464"/>
                </a:lnTo>
                <a:lnTo>
                  <a:pt x="14361" y="6562"/>
                </a:lnTo>
                <a:lnTo>
                  <a:pt x="15924" y="5168"/>
                </a:lnTo>
                <a:lnTo>
                  <a:pt x="20343" y="1019"/>
                </a:lnTo>
                <a:lnTo>
                  <a:pt x="21500" y="678"/>
                </a:lnTo>
                <a:lnTo>
                  <a:pt x="23064" y="451"/>
                </a:lnTo>
                <a:lnTo>
                  <a:pt x="24900" y="300"/>
                </a:lnTo>
                <a:lnTo>
                  <a:pt x="26920" y="199"/>
                </a:lnTo>
                <a:lnTo>
                  <a:pt x="35604" y="0"/>
                </a:lnTo>
                <a:lnTo>
                  <a:pt x="35642" y="793"/>
                </a:lnTo>
                <a:lnTo>
                  <a:pt x="35709" y="6149"/>
                </a:lnTo>
                <a:lnTo>
                  <a:pt x="35718" y="34582"/>
                </a:lnTo>
                <a:lnTo>
                  <a:pt x="36512" y="34960"/>
                </a:lnTo>
                <a:lnTo>
                  <a:pt x="37834" y="35212"/>
                </a:lnTo>
                <a:lnTo>
                  <a:pt x="41870" y="35617"/>
                </a:lnTo>
                <a:lnTo>
                  <a:pt x="42994" y="34856"/>
                </a:lnTo>
                <a:lnTo>
                  <a:pt x="44537" y="33555"/>
                </a:lnTo>
                <a:lnTo>
                  <a:pt x="46361" y="31894"/>
                </a:lnTo>
                <a:lnTo>
                  <a:pt x="50503" y="27932"/>
                </a:lnTo>
                <a:lnTo>
                  <a:pt x="52719" y="25764"/>
                </a:lnTo>
                <a:lnTo>
                  <a:pt x="54195" y="23525"/>
                </a:lnTo>
                <a:lnTo>
                  <a:pt x="55181" y="21239"/>
                </a:lnTo>
                <a:lnTo>
                  <a:pt x="55836" y="18921"/>
                </a:lnTo>
                <a:lnTo>
                  <a:pt x="57067" y="17376"/>
                </a:lnTo>
                <a:lnTo>
                  <a:pt x="58683" y="16346"/>
                </a:lnTo>
                <a:lnTo>
                  <a:pt x="60553" y="15659"/>
                </a:lnTo>
                <a:lnTo>
                  <a:pt x="62593" y="14407"/>
                </a:lnTo>
                <a:lnTo>
                  <a:pt x="64747" y="12779"/>
                </a:lnTo>
                <a:lnTo>
                  <a:pt x="66978" y="10900"/>
                </a:lnTo>
                <a:lnTo>
                  <a:pt x="68464" y="10441"/>
                </a:lnTo>
                <a:lnTo>
                  <a:pt x="69455" y="10928"/>
                </a:lnTo>
                <a:lnTo>
                  <a:pt x="71046" y="13622"/>
                </a:lnTo>
                <a:lnTo>
                  <a:pt x="73380" y="13990"/>
                </a:lnTo>
                <a:lnTo>
                  <a:pt x="75114" y="14089"/>
                </a:lnTo>
                <a:lnTo>
                  <a:pt x="76269" y="14948"/>
                </a:lnTo>
                <a:lnTo>
                  <a:pt x="77040" y="16314"/>
                </a:lnTo>
                <a:lnTo>
                  <a:pt x="78581" y="214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PenAnnotation457"/>
          <p:cNvSpPr/>
          <p:nvPr/>
        </p:nvSpPr>
        <p:spPr>
          <a:xfrm>
            <a:off x="8908256" y="1364456"/>
            <a:ext cx="7137" cy="7145"/>
          </a:xfrm>
          <a:custGeom>
            <a:avLst/>
            <a:gdLst/>
            <a:ahLst/>
            <a:cxnLst/>
            <a:rect l="0" t="0" r="0" b="0"/>
            <a:pathLst>
              <a:path w="7137" h="7145">
                <a:moveTo>
                  <a:pt x="0" y="0"/>
                </a:moveTo>
                <a:lnTo>
                  <a:pt x="6151" y="6150"/>
                </a:lnTo>
                <a:lnTo>
                  <a:pt x="6482" y="5688"/>
                </a:lnTo>
                <a:lnTo>
                  <a:pt x="6702" y="4586"/>
                </a:lnTo>
                <a:lnTo>
                  <a:pt x="7136" y="79"/>
                </a:lnTo>
                <a:lnTo>
                  <a:pt x="0" y="714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PenAnnotation458"/>
          <p:cNvSpPr/>
          <p:nvPr/>
        </p:nvSpPr>
        <p:spPr>
          <a:xfrm>
            <a:off x="8965406" y="1314450"/>
            <a:ext cx="1" cy="14288"/>
          </a:xfrm>
          <a:custGeom>
            <a:avLst/>
            <a:gdLst/>
            <a:ahLst/>
            <a:cxnLst/>
            <a:rect l="0" t="0" r="0" b="0"/>
            <a:pathLst>
              <a:path w="1" h="14288">
                <a:moveTo>
                  <a:pt x="0" y="14287"/>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PenAnnotation459"/>
          <p:cNvSpPr/>
          <p:nvPr/>
        </p:nvSpPr>
        <p:spPr>
          <a:xfrm>
            <a:off x="9015412" y="1285875"/>
            <a:ext cx="2117" cy="1"/>
          </a:xfrm>
          <a:custGeom>
            <a:avLst/>
            <a:gdLst/>
            <a:ahLst/>
            <a:cxnLst/>
            <a:rect l="0" t="0" r="0" b="0"/>
            <a:pathLst>
              <a:path w="2117" h="1">
                <a:moveTo>
                  <a:pt x="0" y="0"/>
                </a:moveTo>
                <a:lnTo>
                  <a:pt x="2116" y="0"/>
                </a:lnTo>
                <a:close/>
              </a:path>
            </a:pathLst>
          </a:custGeom>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MARTPenAnnotation460"/>
          <p:cNvSpPr/>
          <p:nvPr/>
        </p:nvSpPr>
        <p:spPr>
          <a:xfrm>
            <a:off x="7593806" y="1035843"/>
            <a:ext cx="554186" cy="614046"/>
          </a:xfrm>
          <a:custGeom>
            <a:avLst/>
            <a:gdLst/>
            <a:ahLst/>
            <a:cxnLst/>
            <a:rect l="0" t="0" r="0" b="0"/>
            <a:pathLst>
              <a:path w="554186" h="614046">
                <a:moveTo>
                  <a:pt x="0" y="285750"/>
                </a:moveTo>
                <a:lnTo>
                  <a:pt x="4910" y="296363"/>
                </a:lnTo>
                <a:lnTo>
                  <a:pt x="6151" y="301844"/>
                </a:lnTo>
                <a:lnTo>
                  <a:pt x="7013" y="319904"/>
                </a:lnTo>
                <a:lnTo>
                  <a:pt x="7117" y="330685"/>
                </a:lnTo>
                <a:lnTo>
                  <a:pt x="7920" y="333169"/>
                </a:lnTo>
                <a:lnTo>
                  <a:pt x="12048" y="340458"/>
                </a:lnTo>
                <a:lnTo>
                  <a:pt x="13993" y="348625"/>
                </a:lnTo>
                <a:lnTo>
                  <a:pt x="19933" y="355467"/>
                </a:lnTo>
                <a:lnTo>
                  <a:pt x="24205" y="359862"/>
                </a:lnTo>
                <a:lnTo>
                  <a:pt x="25661" y="362146"/>
                </a:lnTo>
                <a:lnTo>
                  <a:pt x="28505" y="369152"/>
                </a:lnTo>
                <a:lnTo>
                  <a:pt x="33229" y="376255"/>
                </a:lnTo>
                <a:lnTo>
                  <a:pt x="35774" y="383387"/>
                </a:lnTo>
                <a:lnTo>
                  <a:pt x="39183" y="388146"/>
                </a:lnTo>
                <a:lnTo>
                  <a:pt x="40409" y="391321"/>
                </a:lnTo>
                <a:lnTo>
                  <a:pt x="42930" y="402579"/>
                </a:lnTo>
                <a:lnTo>
                  <a:pt x="48917" y="412632"/>
                </a:lnTo>
                <a:lnTo>
                  <a:pt x="62977" y="427294"/>
                </a:lnTo>
                <a:lnTo>
                  <a:pt x="63416" y="428531"/>
                </a:lnTo>
                <a:lnTo>
                  <a:pt x="63904" y="432023"/>
                </a:lnTo>
                <a:lnTo>
                  <a:pt x="64827" y="434065"/>
                </a:lnTo>
                <a:lnTo>
                  <a:pt x="69127" y="440732"/>
                </a:lnTo>
                <a:lnTo>
                  <a:pt x="70410" y="445383"/>
                </a:lnTo>
                <a:lnTo>
                  <a:pt x="72029" y="459746"/>
                </a:lnTo>
                <a:lnTo>
                  <a:pt x="77052" y="471050"/>
                </a:lnTo>
                <a:lnTo>
                  <a:pt x="77562" y="473577"/>
                </a:lnTo>
                <a:lnTo>
                  <a:pt x="78695" y="475262"/>
                </a:lnTo>
                <a:lnTo>
                  <a:pt x="80244" y="476385"/>
                </a:lnTo>
                <a:lnTo>
                  <a:pt x="82071" y="477134"/>
                </a:lnTo>
                <a:lnTo>
                  <a:pt x="83289" y="478427"/>
                </a:lnTo>
                <a:lnTo>
                  <a:pt x="84101" y="480083"/>
                </a:lnTo>
                <a:lnTo>
                  <a:pt x="85002" y="484039"/>
                </a:lnTo>
                <a:lnTo>
                  <a:pt x="85697" y="496318"/>
                </a:lnTo>
                <a:lnTo>
                  <a:pt x="86500" y="498360"/>
                </a:lnTo>
                <a:lnTo>
                  <a:pt x="90629" y="505026"/>
                </a:lnTo>
                <a:lnTo>
                  <a:pt x="91873" y="509677"/>
                </a:lnTo>
                <a:lnTo>
                  <a:pt x="92999" y="511235"/>
                </a:lnTo>
                <a:lnTo>
                  <a:pt x="94543" y="512273"/>
                </a:lnTo>
                <a:lnTo>
                  <a:pt x="96366" y="512966"/>
                </a:lnTo>
                <a:lnTo>
                  <a:pt x="97582" y="514221"/>
                </a:lnTo>
                <a:lnTo>
                  <a:pt x="98392" y="515852"/>
                </a:lnTo>
                <a:lnTo>
                  <a:pt x="99692" y="520380"/>
                </a:lnTo>
                <a:lnTo>
                  <a:pt x="104858" y="526977"/>
                </a:lnTo>
                <a:lnTo>
                  <a:pt x="106135" y="531339"/>
                </a:lnTo>
                <a:lnTo>
                  <a:pt x="106854" y="538258"/>
                </a:lnTo>
                <a:lnTo>
                  <a:pt x="107748" y="540607"/>
                </a:lnTo>
                <a:lnTo>
                  <a:pt x="112005" y="547707"/>
                </a:lnTo>
                <a:lnTo>
                  <a:pt x="113280" y="552459"/>
                </a:lnTo>
                <a:lnTo>
                  <a:pt x="114211" y="566739"/>
                </a:lnTo>
                <a:lnTo>
                  <a:pt x="115034" y="568326"/>
                </a:lnTo>
                <a:lnTo>
                  <a:pt x="116377" y="569384"/>
                </a:lnTo>
                <a:lnTo>
                  <a:pt x="118065" y="570089"/>
                </a:lnTo>
                <a:lnTo>
                  <a:pt x="119192" y="571353"/>
                </a:lnTo>
                <a:lnTo>
                  <a:pt x="119942" y="572990"/>
                </a:lnTo>
                <a:lnTo>
                  <a:pt x="121417" y="578546"/>
                </a:lnTo>
                <a:lnTo>
                  <a:pt x="121436" y="582407"/>
                </a:lnTo>
                <a:lnTo>
                  <a:pt x="122232" y="583534"/>
                </a:lnTo>
                <a:lnTo>
                  <a:pt x="123557" y="584285"/>
                </a:lnTo>
                <a:lnTo>
                  <a:pt x="125233" y="584786"/>
                </a:lnTo>
                <a:lnTo>
                  <a:pt x="126352" y="585914"/>
                </a:lnTo>
                <a:lnTo>
                  <a:pt x="127097" y="587459"/>
                </a:lnTo>
                <a:lnTo>
                  <a:pt x="127924" y="591293"/>
                </a:lnTo>
                <a:lnTo>
                  <a:pt x="128500" y="598762"/>
                </a:lnTo>
                <a:lnTo>
                  <a:pt x="129324" y="599200"/>
                </a:lnTo>
                <a:lnTo>
                  <a:pt x="132354" y="599686"/>
                </a:lnTo>
                <a:lnTo>
                  <a:pt x="133479" y="600610"/>
                </a:lnTo>
                <a:lnTo>
                  <a:pt x="134230" y="602019"/>
                </a:lnTo>
                <a:lnTo>
                  <a:pt x="135435" y="606192"/>
                </a:lnTo>
                <a:lnTo>
                  <a:pt x="136328" y="606534"/>
                </a:lnTo>
                <a:lnTo>
                  <a:pt x="141855" y="607129"/>
                </a:lnTo>
                <a:lnTo>
                  <a:pt x="148936" y="601060"/>
                </a:lnTo>
                <a:lnTo>
                  <a:pt x="150091" y="601526"/>
                </a:lnTo>
                <a:lnTo>
                  <a:pt x="156075" y="606312"/>
                </a:lnTo>
                <a:lnTo>
                  <a:pt x="156437" y="607409"/>
                </a:lnTo>
                <a:lnTo>
                  <a:pt x="156840" y="610743"/>
                </a:lnTo>
                <a:lnTo>
                  <a:pt x="157741" y="611949"/>
                </a:lnTo>
                <a:lnTo>
                  <a:pt x="159136" y="612754"/>
                </a:lnTo>
                <a:lnTo>
                  <a:pt x="163285" y="614045"/>
                </a:lnTo>
                <a:lnTo>
                  <a:pt x="165969" y="612105"/>
                </a:lnTo>
                <a:lnTo>
                  <a:pt x="170368" y="608184"/>
                </a:lnTo>
                <a:lnTo>
                  <a:pt x="173085" y="607648"/>
                </a:lnTo>
                <a:lnTo>
                  <a:pt x="182063" y="607244"/>
                </a:lnTo>
                <a:lnTo>
                  <a:pt x="184082" y="606442"/>
                </a:lnTo>
                <a:lnTo>
                  <a:pt x="190715" y="602314"/>
                </a:lnTo>
                <a:lnTo>
                  <a:pt x="195358" y="601071"/>
                </a:lnTo>
                <a:lnTo>
                  <a:pt x="196913" y="601533"/>
                </a:lnTo>
                <a:lnTo>
                  <a:pt x="197951" y="602634"/>
                </a:lnTo>
                <a:lnTo>
                  <a:pt x="198642" y="604163"/>
                </a:lnTo>
                <a:lnTo>
                  <a:pt x="199897" y="605181"/>
                </a:lnTo>
                <a:lnTo>
                  <a:pt x="201527" y="605861"/>
                </a:lnTo>
                <a:lnTo>
                  <a:pt x="207614" y="606817"/>
                </a:lnTo>
                <a:lnTo>
                  <a:pt x="224839" y="607212"/>
                </a:lnTo>
                <a:lnTo>
                  <a:pt x="226886" y="606421"/>
                </a:lnTo>
                <a:lnTo>
                  <a:pt x="234420" y="601068"/>
                </a:lnTo>
                <a:lnTo>
                  <a:pt x="235655" y="601531"/>
                </a:lnTo>
                <a:lnTo>
                  <a:pt x="239143" y="604162"/>
                </a:lnTo>
                <a:lnTo>
                  <a:pt x="241185" y="604387"/>
                </a:lnTo>
                <a:lnTo>
                  <a:pt x="243341" y="603743"/>
                </a:lnTo>
                <a:lnTo>
                  <a:pt x="248709" y="600800"/>
                </a:lnTo>
                <a:lnTo>
                  <a:pt x="249944" y="601352"/>
                </a:lnTo>
                <a:lnTo>
                  <a:pt x="256066" y="606290"/>
                </a:lnTo>
                <a:lnTo>
                  <a:pt x="258799" y="606806"/>
                </a:lnTo>
                <a:lnTo>
                  <a:pt x="274932" y="607217"/>
                </a:lnTo>
                <a:lnTo>
                  <a:pt x="291577" y="607219"/>
                </a:lnTo>
                <a:lnTo>
                  <a:pt x="294426" y="605102"/>
                </a:lnTo>
                <a:lnTo>
                  <a:pt x="296296" y="603427"/>
                </a:lnTo>
                <a:lnTo>
                  <a:pt x="298337" y="602309"/>
                </a:lnTo>
                <a:lnTo>
                  <a:pt x="305860" y="600369"/>
                </a:lnTo>
                <a:lnTo>
                  <a:pt x="321603" y="600087"/>
                </a:lnTo>
                <a:lnTo>
                  <a:pt x="323939" y="600083"/>
                </a:lnTo>
                <a:lnTo>
                  <a:pt x="325498" y="600874"/>
                </a:lnTo>
                <a:lnTo>
                  <a:pt x="326535" y="602195"/>
                </a:lnTo>
                <a:lnTo>
                  <a:pt x="327229" y="603870"/>
                </a:lnTo>
                <a:lnTo>
                  <a:pt x="328484" y="604193"/>
                </a:lnTo>
                <a:lnTo>
                  <a:pt x="330114" y="603614"/>
                </a:lnTo>
                <a:lnTo>
                  <a:pt x="331995" y="602434"/>
                </a:lnTo>
                <a:lnTo>
                  <a:pt x="336201" y="601124"/>
                </a:lnTo>
                <a:lnTo>
                  <a:pt x="352450" y="600137"/>
                </a:lnTo>
                <a:lnTo>
                  <a:pt x="355784" y="600093"/>
                </a:lnTo>
                <a:lnTo>
                  <a:pt x="358680" y="597967"/>
                </a:lnTo>
                <a:lnTo>
                  <a:pt x="360564" y="596288"/>
                </a:lnTo>
                <a:lnTo>
                  <a:pt x="362613" y="595169"/>
                </a:lnTo>
                <a:lnTo>
                  <a:pt x="367008" y="593926"/>
                </a:lnTo>
                <a:lnTo>
                  <a:pt x="383398" y="592990"/>
                </a:lnTo>
                <a:lnTo>
                  <a:pt x="423950" y="592932"/>
                </a:lnTo>
                <a:lnTo>
                  <a:pt x="426302" y="592138"/>
                </a:lnTo>
                <a:lnTo>
                  <a:pt x="431032" y="589139"/>
                </a:lnTo>
                <a:lnTo>
                  <a:pt x="433404" y="588816"/>
                </a:lnTo>
                <a:lnTo>
                  <a:pt x="435780" y="589394"/>
                </a:lnTo>
                <a:lnTo>
                  <a:pt x="438158" y="590573"/>
                </a:lnTo>
                <a:lnTo>
                  <a:pt x="439743" y="590565"/>
                </a:lnTo>
                <a:lnTo>
                  <a:pt x="440799" y="589767"/>
                </a:lnTo>
                <a:lnTo>
                  <a:pt x="441504" y="588440"/>
                </a:lnTo>
                <a:lnTo>
                  <a:pt x="442767" y="587556"/>
                </a:lnTo>
                <a:lnTo>
                  <a:pt x="446287" y="586574"/>
                </a:lnTo>
                <a:lnTo>
                  <a:pt x="459669" y="585857"/>
                </a:lnTo>
                <a:lnTo>
                  <a:pt x="461227" y="586628"/>
                </a:lnTo>
                <a:lnTo>
                  <a:pt x="462265" y="587935"/>
                </a:lnTo>
                <a:lnTo>
                  <a:pt x="462958" y="589601"/>
                </a:lnTo>
                <a:lnTo>
                  <a:pt x="464213" y="590711"/>
                </a:lnTo>
                <a:lnTo>
                  <a:pt x="465844" y="591451"/>
                </a:lnTo>
                <a:lnTo>
                  <a:pt x="469773" y="592274"/>
                </a:lnTo>
                <a:lnTo>
                  <a:pt x="477307" y="592845"/>
                </a:lnTo>
                <a:lnTo>
                  <a:pt x="480160" y="590776"/>
                </a:lnTo>
                <a:lnTo>
                  <a:pt x="484666" y="586773"/>
                </a:lnTo>
                <a:lnTo>
                  <a:pt x="487399" y="586226"/>
                </a:lnTo>
                <a:lnTo>
                  <a:pt x="491829" y="585874"/>
                </a:lnTo>
                <a:lnTo>
                  <a:pt x="498407" y="580895"/>
                </a:lnTo>
                <a:lnTo>
                  <a:pt x="505890" y="578940"/>
                </a:lnTo>
                <a:lnTo>
                  <a:pt x="510609" y="578732"/>
                </a:lnTo>
                <a:lnTo>
                  <a:pt x="511855" y="577909"/>
                </a:lnTo>
                <a:lnTo>
                  <a:pt x="512687" y="576566"/>
                </a:lnTo>
                <a:lnTo>
                  <a:pt x="514022" y="572501"/>
                </a:lnTo>
                <a:lnTo>
                  <a:pt x="514924" y="572167"/>
                </a:lnTo>
                <a:lnTo>
                  <a:pt x="520473" y="571588"/>
                </a:lnTo>
                <a:lnTo>
                  <a:pt x="520812" y="570765"/>
                </a:lnTo>
                <a:lnTo>
                  <a:pt x="521191" y="567734"/>
                </a:lnTo>
                <a:lnTo>
                  <a:pt x="522086" y="566608"/>
                </a:lnTo>
                <a:lnTo>
                  <a:pt x="523476" y="565858"/>
                </a:lnTo>
                <a:lnTo>
                  <a:pt x="525196" y="565357"/>
                </a:lnTo>
                <a:lnTo>
                  <a:pt x="526343" y="564230"/>
                </a:lnTo>
                <a:lnTo>
                  <a:pt x="527108" y="562685"/>
                </a:lnTo>
                <a:lnTo>
                  <a:pt x="527958" y="558851"/>
                </a:lnTo>
                <a:lnTo>
                  <a:pt x="528335" y="554501"/>
                </a:lnTo>
                <a:lnTo>
                  <a:pt x="529229" y="553024"/>
                </a:lnTo>
                <a:lnTo>
                  <a:pt x="530619" y="552039"/>
                </a:lnTo>
                <a:lnTo>
                  <a:pt x="534762" y="550458"/>
                </a:lnTo>
                <a:lnTo>
                  <a:pt x="541843" y="543953"/>
                </a:lnTo>
                <a:lnTo>
                  <a:pt x="542202" y="542816"/>
                </a:lnTo>
                <a:lnTo>
                  <a:pt x="542897" y="529952"/>
                </a:lnTo>
                <a:lnTo>
                  <a:pt x="545029" y="527105"/>
                </a:lnTo>
                <a:lnTo>
                  <a:pt x="549073" y="522602"/>
                </a:lnTo>
                <a:lnTo>
                  <a:pt x="549982" y="509290"/>
                </a:lnTo>
                <a:lnTo>
                  <a:pt x="550067" y="490468"/>
                </a:lnTo>
                <a:lnTo>
                  <a:pt x="550069" y="472604"/>
                </a:lnTo>
                <a:lnTo>
                  <a:pt x="553861" y="468026"/>
                </a:lnTo>
                <a:lnTo>
                  <a:pt x="554185" y="466799"/>
                </a:lnTo>
                <a:lnTo>
                  <a:pt x="553606" y="465981"/>
                </a:lnTo>
                <a:lnTo>
                  <a:pt x="552427" y="465435"/>
                </a:lnTo>
                <a:lnTo>
                  <a:pt x="551640" y="464278"/>
                </a:lnTo>
                <a:lnTo>
                  <a:pt x="550276" y="458289"/>
                </a:lnTo>
                <a:lnTo>
                  <a:pt x="550074" y="440436"/>
                </a:lnTo>
                <a:lnTo>
                  <a:pt x="550069" y="404606"/>
                </a:lnTo>
                <a:lnTo>
                  <a:pt x="549275" y="403087"/>
                </a:lnTo>
                <a:lnTo>
                  <a:pt x="547952" y="402075"/>
                </a:lnTo>
                <a:lnTo>
                  <a:pt x="546276" y="401400"/>
                </a:lnTo>
                <a:lnTo>
                  <a:pt x="545159" y="400156"/>
                </a:lnTo>
                <a:lnTo>
                  <a:pt x="544415" y="398533"/>
                </a:lnTo>
                <a:lnTo>
                  <a:pt x="543219" y="394018"/>
                </a:lnTo>
                <a:lnTo>
                  <a:pt x="542951" y="376910"/>
                </a:lnTo>
                <a:lnTo>
                  <a:pt x="542933" y="369293"/>
                </a:lnTo>
                <a:lnTo>
                  <a:pt x="542136" y="366846"/>
                </a:lnTo>
                <a:lnTo>
                  <a:pt x="536775" y="358616"/>
                </a:lnTo>
                <a:lnTo>
                  <a:pt x="536223" y="355706"/>
                </a:lnTo>
                <a:lnTo>
                  <a:pt x="535868" y="351162"/>
                </a:lnTo>
                <a:lnTo>
                  <a:pt x="535046" y="350790"/>
                </a:lnTo>
                <a:lnTo>
                  <a:pt x="532015" y="350375"/>
                </a:lnTo>
                <a:lnTo>
                  <a:pt x="530889" y="349471"/>
                </a:lnTo>
                <a:lnTo>
                  <a:pt x="530138" y="348075"/>
                </a:lnTo>
                <a:lnTo>
                  <a:pt x="529305" y="344406"/>
                </a:lnTo>
                <a:lnTo>
                  <a:pt x="528933" y="340130"/>
                </a:lnTo>
                <a:lnTo>
                  <a:pt x="528042" y="337878"/>
                </a:lnTo>
                <a:lnTo>
                  <a:pt x="523786" y="330917"/>
                </a:lnTo>
                <a:lnTo>
                  <a:pt x="522513" y="326197"/>
                </a:lnTo>
                <a:lnTo>
                  <a:pt x="521583" y="311941"/>
                </a:lnTo>
                <a:lnTo>
                  <a:pt x="520759" y="310355"/>
                </a:lnTo>
                <a:lnTo>
                  <a:pt x="519416" y="309297"/>
                </a:lnTo>
                <a:lnTo>
                  <a:pt x="517728" y="308592"/>
                </a:lnTo>
                <a:lnTo>
                  <a:pt x="516602" y="307328"/>
                </a:lnTo>
                <a:lnTo>
                  <a:pt x="515851" y="305692"/>
                </a:lnTo>
                <a:lnTo>
                  <a:pt x="515017" y="301757"/>
                </a:lnTo>
                <a:lnTo>
                  <a:pt x="514438" y="290426"/>
                </a:lnTo>
                <a:lnTo>
                  <a:pt x="513615" y="288867"/>
                </a:lnTo>
                <a:lnTo>
                  <a:pt x="512272" y="287828"/>
                </a:lnTo>
                <a:lnTo>
                  <a:pt x="510583" y="287135"/>
                </a:lnTo>
                <a:lnTo>
                  <a:pt x="509458" y="285880"/>
                </a:lnTo>
                <a:lnTo>
                  <a:pt x="508707" y="284249"/>
                </a:lnTo>
                <a:lnTo>
                  <a:pt x="508207" y="282368"/>
                </a:lnTo>
                <a:lnTo>
                  <a:pt x="507080" y="281114"/>
                </a:lnTo>
                <a:lnTo>
                  <a:pt x="505534" y="280278"/>
                </a:lnTo>
                <a:lnTo>
                  <a:pt x="503710" y="279721"/>
                </a:lnTo>
                <a:lnTo>
                  <a:pt x="502495" y="278556"/>
                </a:lnTo>
                <a:lnTo>
                  <a:pt x="501683" y="276985"/>
                </a:lnTo>
                <a:lnTo>
                  <a:pt x="501144" y="275145"/>
                </a:lnTo>
                <a:lnTo>
                  <a:pt x="498427" y="270982"/>
                </a:lnTo>
                <a:lnTo>
                  <a:pt x="496590" y="268761"/>
                </a:lnTo>
                <a:lnTo>
                  <a:pt x="495366" y="266487"/>
                </a:lnTo>
                <a:lnTo>
                  <a:pt x="494006" y="261843"/>
                </a:lnTo>
                <a:lnTo>
                  <a:pt x="492850" y="260287"/>
                </a:lnTo>
                <a:lnTo>
                  <a:pt x="491285" y="259250"/>
                </a:lnTo>
                <a:lnTo>
                  <a:pt x="489449" y="258558"/>
                </a:lnTo>
                <a:lnTo>
                  <a:pt x="488224" y="257304"/>
                </a:lnTo>
                <a:lnTo>
                  <a:pt x="487407" y="255673"/>
                </a:lnTo>
                <a:lnTo>
                  <a:pt x="486500" y="251745"/>
                </a:lnTo>
                <a:lnTo>
                  <a:pt x="486097" y="247354"/>
                </a:lnTo>
                <a:lnTo>
                  <a:pt x="485196" y="245071"/>
                </a:lnTo>
                <a:lnTo>
                  <a:pt x="479652" y="237129"/>
                </a:lnTo>
                <a:lnTo>
                  <a:pt x="478039" y="225405"/>
                </a:lnTo>
                <a:lnTo>
                  <a:pt x="473782" y="217158"/>
                </a:lnTo>
                <a:lnTo>
                  <a:pt x="472507" y="212138"/>
                </a:lnTo>
                <a:lnTo>
                  <a:pt x="471373" y="210482"/>
                </a:lnTo>
                <a:lnTo>
                  <a:pt x="469825" y="209377"/>
                </a:lnTo>
                <a:lnTo>
                  <a:pt x="467998" y="208641"/>
                </a:lnTo>
                <a:lnTo>
                  <a:pt x="461634" y="203813"/>
                </a:lnTo>
                <a:lnTo>
                  <a:pt x="460156" y="201757"/>
                </a:lnTo>
                <a:lnTo>
                  <a:pt x="457589" y="194207"/>
                </a:lnTo>
                <a:lnTo>
                  <a:pt x="452367" y="187440"/>
                </a:lnTo>
                <a:lnTo>
                  <a:pt x="449947" y="180774"/>
                </a:lnTo>
                <a:lnTo>
                  <a:pt x="445349" y="173772"/>
                </a:lnTo>
                <a:lnTo>
                  <a:pt x="443995" y="169043"/>
                </a:lnTo>
                <a:lnTo>
                  <a:pt x="443233" y="161917"/>
                </a:lnTo>
                <a:lnTo>
                  <a:pt x="442332" y="159539"/>
                </a:lnTo>
                <a:lnTo>
                  <a:pt x="439215" y="154779"/>
                </a:lnTo>
                <a:lnTo>
                  <a:pt x="437301" y="147901"/>
                </a:lnTo>
                <a:lnTo>
                  <a:pt x="436789" y="143845"/>
                </a:lnTo>
                <a:lnTo>
                  <a:pt x="435655" y="141140"/>
                </a:lnTo>
                <a:lnTo>
                  <a:pt x="434106" y="139337"/>
                </a:lnTo>
                <a:lnTo>
                  <a:pt x="432279" y="138135"/>
                </a:lnTo>
                <a:lnTo>
                  <a:pt x="431061" y="136540"/>
                </a:lnTo>
                <a:lnTo>
                  <a:pt x="430249" y="134683"/>
                </a:lnTo>
                <a:lnTo>
                  <a:pt x="429708" y="132651"/>
                </a:lnTo>
                <a:lnTo>
                  <a:pt x="428553" y="131297"/>
                </a:lnTo>
                <a:lnTo>
                  <a:pt x="426990" y="130394"/>
                </a:lnTo>
                <a:lnTo>
                  <a:pt x="425153" y="129792"/>
                </a:lnTo>
                <a:lnTo>
                  <a:pt x="423929" y="128597"/>
                </a:lnTo>
                <a:lnTo>
                  <a:pt x="423113" y="127006"/>
                </a:lnTo>
                <a:lnTo>
                  <a:pt x="422569" y="125152"/>
                </a:lnTo>
                <a:lnTo>
                  <a:pt x="421413" y="123916"/>
                </a:lnTo>
                <a:lnTo>
                  <a:pt x="419849" y="123092"/>
                </a:lnTo>
                <a:lnTo>
                  <a:pt x="418011" y="122543"/>
                </a:lnTo>
                <a:lnTo>
                  <a:pt x="413854" y="119816"/>
                </a:lnTo>
                <a:lnTo>
                  <a:pt x="411634" y="117977"/>
                </a:lnTo>
                <a:lnTo>
                  <a:pt x="410153" y="115958"/>
                </a:lnTo>
                <a:lnTo>
                  <a:pt x="407277" y="109323"/>
                </a:lnTo>
                <a:lnTo>
                  <a:pt x="402544" y="102331"/>
                </a:lnTo>
                <a:lnTo>
                  <a:pt x="399995" y="95231"/>
                </a:lnTo>
                <a:lnTo>
                  <a:pt x="395359" y="88101"/>
                </a:lnTo>
                <a:lnTo>
                  <a:pt x="393996" y="83341"/>
                </a:lnTo>
                <a:lnTo>
                  <a:pt x="392839" y="81755"/>
                </a:lnTo>
                <a:lnTo>
                  <a:pt x="391274" y="80697"/>
                </a:lnTo>
                <a:lnTo>
                  <a:pt x="386851" y="78999"/>
                </a:lnTo>
                <a:lnTo>
                  <a:pt x="375149" y="67950"/>
                </a:lnTo>
                <a:lnTo>
                  <a:pt x="373924" y="65938"/>
                </a:lnTo>
                <a:lnTo>
                  <a:pt x="372564" y="61585"/>
                </a:lnTo>
                <a:lnTo>
                  <a:pt x="371407" y="60107"/>
                </a:lnTo>
                <a:lnTo>
                  <a:pt x="369842" y="59121"/>
                </a:lnTo>
                <a:lnTo>
                  <a:pt x="368005" y="58464"/>
                </a:lnTo>
                <a:lnTo>
                  <a:pt x="366780" y="57233"/>
                </a:lnTo>
                <a:lnTo>
                  <a:pt x="365964" y="55618"/>
                </a:lnTo>
                <a:lnTo>
                  <a:pt x="365420" y="53747"/>
                </a:lnTo>
                <a:lnTo>
                  <a:pt x="362699" y="49552"/>
                </a:lnTo>
                <a:lnTo>
                  <a:pt x="360861" y="47322"/>
                </a:lnTo>
                <a:lnTo>
                  <a:pt x="359637" y="45042"/>
                </a:lnTo>
                <a:lnTo>
                  <a:pt x="358276" y="40392"/>
                </a:lnTo>
                <a:lnTo>
                  <a:pt x="357119" y="38834"/>
                </a:lnTo>
                <a:lnTo>
                  <a:pt x="355555" y="37796"/>
                </a:lnTo>
                <a:lnTo>
                  <a:pt x="351133" y="36129"/>
                </a:lnTo>
                <a:lnTo>
                  <a:pt x="343989" y="35755"/>
                </a:lnTo>
                <a:lnTo>
                  <a:pt x="339430" y="31937"/>
                </a:lnTo>
                <a:lnTo>
                  <a:pt x="338205" y="30023"/>
                </a:lnTo>
                <a:lnTo>
                  <a:pt x="336845" y="25779"/>
                </a:lnTo>
                <a:lnTo>
                  <a:pt x="335688" y="24330"/>
                </a:lnTo>
                <a:lnTo>
                  <a:pt x="334124" y="23364"/>
                </a:lnTo>
                <a:lnTo>
                  <a:pt x="332286" y="22720"/>
                </a:lnTo>
                <a:lnTo>
                  <a:pt x="328129" y="19887"/>
                </a:lnTo>
                <a:lnTo>
                  <a:pt x="315433" y="8234"/>
                </a:lnTo>
                <a:lnTo>
                  <a:pt x="314270" y="7871"/>
                </a:lnTo>
                <a:lnTo>
                  <a:pt x="310861" y="7467"/>
                </a:lnTo>
                <a:lnTo>
                  <a:pt x="309634" y="6566"/>
                </a:lnTo>
                <a:lnTo>
                  <a:pt x="308817" y="5171"/>
                </a:lnTo>
                <a:lnTo>
                  <a:pt x="308271" y="3447"/>
                </a:lnTo>
                <a:lnTo>
                  <a:pt x="307114" y="2298"/>
                </a:lnTo>
                <a:lnTo>
                  <a:pt x="305549" y="1532"/>
                </a:lnTo>
                <a:lnTo>
                  <a:pt x="301693" y="681"/>
                </a:lnTo>
                <a:lnTo>
                  <a:pt x="285707" y="40"/>
                </a:lnTo>
                <a:lnTo>
                  <a:pt x="219055" y="0"/>
                </a:lnTo>
                <a:lnTo>
                  <a:pt x="216680" y="794"/>
                </a:lnTo>
                <a:lnTo>
                  <a:pt x="209546" y="4910"/>
                </a:lnTo>
                <a:lnTo>
                  <a:pt x="202405" y="7276"/>
                </a:lnTo>
                <a:lnTo>
                  <a:pt x="195261" y="11857"/>
                </a:lnTo>
                <a:lnTo>
                  <a:pt x="188119" y="14361"/>
                </a:lnTo>
                <a:lnTo>
                  <a:pt x="180975" y="18984"/>
                </a:lnTo>
                <a:lnTo>
                  <a:pt x="173831" y="21500"/>
                </a:lnTo>
                <a:lnTo>
                  <a:pt x="166687" y="26126"/>
                </a:lnTo>
                <a:lnTo>
                  <a:pt x="161925" y="27487"/>
                </a:lnTo>
                <a:lnTo>
                  <a:pt x="147637" y="28480"/>
                </a:lnTo>
                <a:lnTo>
                  <a:pt x="146050" y="29305"/>
                </a:lnTo>
                <a:lnTo>
                  <a:pt x="144991" y="30650"/>
                </a:lnTo>
                <a:lnTo>
                  <a:pt x="144286" y="32339"/>
                </a:lnTo>
                <a:lnTo>
                  <a:pt x="142228" y="33466"/>
                </a:lnTo>
                <a:lnTo>
                  <a:pt x="135709" y="34718"/>
                </a:lnTo>
                <a:lnTo>
                  <a:pt x="133334" y="35845"/>
                </a:lnTo>
                <a:lnTo>
                  <a:pt x="131752" y="37391"/>
                </a:lnTo>
                <a:lnTo>
                  <a:pt x="129200" y="41224"/>
                </a:lnTo>
                <a:lnTo>
                  <a:pt x="125420" y="45574"/>
                </a:lnTo>
                <a:lnTo>
                  <a:pt x="124095" y="47845"/>
                </a:lnTo>
                <a:lnTo>
                  <a:pt x="121436" y="54834"/>
                </a:lnTo>
                <a:lnTo>
                  <a:pt x="118000" y="59560"/>
                </a:lnTo>
                <a:lnTo>
                  <a:pt x="115973" y="61138"/>
                </a:lnTo>
                <a:lnTo>
                  <a:pt x="113828" y="62190"/>
                </a:lnTo>
                <a:lnTo>
                  <a:pt x="111605" y="62892"/>
                </a:lnTo>
                <a:lnTo>
                  <a:pt x="110121" y="64153"/>
                </a:lnTo>
                <a:lnTo>
                  <a:pt x="109133" y="65787"/>
                </a:lnTo>
                <a:lnTo>
                  <a:pt x="108474" y="67671"/>
                </a:lnTo>
                <a:lnTo>
                  <a:pt x="107240" y="68926"/>
                </a:lnTo>
                <a:lnTo>
                  <a:pt x="105624" y="69764"/>
                </a:lnTo>
                <a:lnTo>
                  <a:pt x="101713" y="70694"/>
                </a:lnTo>
                <a:lnTo>
                  <a:pt x="97329" y="71107"/>
                </a:lnTo>
                <a:lnTo>
                  <a:pt x="95842" y="72011"/>
                </a:lnTo>
                <a:lnTo>
                  <a:pt x="94851" y="73407"/>
                </a:lnTo>
                <a:lnTo>
                  <a:pt x="94189" y="75132"/>
                </a:lnTo>
                <a:lnTo>
                  <a:pt x="88220" y="83603"/>
                </a:lnTo>
                <a:lnTo>
                  <a:pt x="86053" y="91492"/>
                </a:lnTo>
                <a:lnTo>
                  <a:pt x="79603" y="98899"/>
                </a:lnTo>
                <a:lnTo>
                  <a:pt x="79035" y="101634"/>
                </a:lnTo>
                <a:lnTo>
                  <a:pt x="78883" y="103475"/>
                </a:lnTo>
                <a:lnTo>
                  <a:pt x="77989" y="104702"/>
                </a:lnTo>
                <a:lnTo>
                  <a:pt x="76599" y="105520"/>
                </a:lnTo>
                <a:lnTo>
                  <a:pt x="71740" y="107061"/>
                </a:lnTo>
                <a:lnTo>
                  <a:pt x="71527" y="110920"/>
                </a:lnTo>
                <a:lnTo>
                  <a:pt x="70703" y="112841"/>
                </a:lnTo>
                <a:lnTo>
                  <a:pt x="66546" y="119336"/>
                </a:lnTo>
                <a:lnTo>
                  <a:pt x="64167" y="126287"/>
                </a:lnTo>
                <a:lnTo>
                  <a:pt x="59582" y="133374"/>
                </a:lnTo>
                <a:lnTo>
                  <a:pt x="57077" y="140501"/>
                </a:lnTo>
                <a:lnTo>
                  <a:pt x="52454" y="147640"/>
                </a:lnTo>
                <a:lnTo>
                  <a:pt x="51094" y="152401"/>
                </a:lnTo>
                <a:lnTo>
                  <a:pt x="50025" y="171303"/>
                </a:lnTo>
                <a:lnTo>
                  <a:pt x="50015" y="174824"/>
                </a:lnTo>
                <a:lnTo>
                  <a:pt x="49218" y="176081"/>
                </a:lnTo>
                <a:lnTo>
                  <a:pt x="47893" y="176919"/>
                </a:lnTo>
                <a:lnTo>
                  <a:pt x="46216" y="177477"/>
                </a:lnTo>
                <a:lnTo>
                  <a:pt x="45098" y="178643"/>
                </a:lnTo>
                <a:lnTo>
                  <a:pt x="44353" y="180214"/>
                </a:lnTo>
                <a:lnTo>
                  <a:pt x="43525" y="184077"/>
                </a:lnTo>
                <a:lnTo>
                  <a:pt x="43157" y="188439"/>
                </a:lnTo>
                <a:lnTo>
                  <a:pt x="42265" y="190714"/>
                </a:lnTo>
                <a:lnTo>
                  <a:pt x="32229" y="207200"/>
                </a:lnTo>
                <a:lnTo>
                  <a:pt x="30199" y="213268"/>
                </a:lnTo>
                <a:lnTo>
                  <a:pt x="28789" y="221966"/>
                </a:lnTo>
                <a:lnTo>
                  <a:pt x="28670" y="228562"/>
                </a:lnTo>
                <a:lnTo>
                  <a:pt x="27845" y="230956"/>
                </a:lnTo>
                <a:lnTo>
                  <a:pt x="26500" y="232552"/>
                </a:lnTo>
                <a:lnTo>
                  <a:pt x="24811" y="233616"/>
                </a:lnTo>
                <a:lnTo>
                  <a:pt x="23684" y="235119"/>
                </a:lnTo>
                <a:lnTo>
                  <a:pt x="22933" y="236915"/>
                </a:lnTo>
                <a:lnTo>
                  <a:pt x="21877" y="243235"/>
                </a:lnTo>
                <a:lnTo>
                  <a:pt x="21457" y="259577"/>
                </a:lnTo>
                <a:lnTo>
                  <a:pt x="20655" y="261951"/>
                </a:lnTo>
                <a:lnTo>
                  <a:pt x="16527" y="269086"/>
                </a:lnTo>
                <a:lnTo>
                  <a:pt x="14582" y="277196"/>
                </a:lnTo>
                <a:lnTo>
                  <a:pt x="14314" y="288426"/>
                </a:lnTo>
                <a:lnTo>
                  <a:pt x="13511" y="290709"/>
                </a:lnTo>
                <a:lnTo>
                  <a:pt x="8139" y="298653"/>
                </a:lnTo>
                <a:lnTo>
                  <a:pt x="7585" y="301539"/>
                </a:lnTo>
                <a:lnTo>
                  <a:pt x="7144" y="314022"/>
                </a:lnTo>
                <a:lnTo>
                  <a:pt x="7144" y="3071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24877</TotalTime>
  <Words>1435</Words>
  <Application>Microsoft Office PowerPoint</Application>
  <PresentationFormat>On-screen Show (4:3)</PresentationFormat>
  <Paragraphs>162</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Ch.24 Africa, India, and the New British Empire</vt:lpstr>
      <vt:lpstr>PowerPoint Presentation</vt:lpstr>
      <vt:lpstr>PowerPoint Presentation</vt:lpstr>
      <vt:lpstr>PowerPoint Presentation</vt:lpstr>
      <vt:lpstr>“White Man’s Burden”-duty of Europeans to civilize and uplift the primitive people of the world </vt:lpstr>
      <vt:lpstr>PowerPoint Presentation</vt:lpstr>
      <vt:lpstr>Shaka Zulu Then &amp; Now</vt:lpstr>
      <vt:lpstr>PowerPoint Presentation</vt:lpstr>
      <vt:lpstr>PowerPoint Presentation</vt:lpstr>
      <vt:lpstr>Henry Stanley</vt:lpstr>
      <vt:lpstr>PowerPoint Presentation</vt:lpstr>
      <vt:lpstr>India under British Raj</vt:lpstr>
      <vt:lpstr>PowerPoint Presentation</vt:lpstr>
      <vt:lpstr>Sepoy Rebellion</vt:lpstr>
      <vt:lpstr>PowerPoint Presentation</vt:lpstr>
      <vt:lpstr>British Durbar</vt:lpstr>
      <vt:lpstr>PowerPoint Presentation</vt:lpstr>
      <vt:lpstr>Afrikaners</vt:lpstr>
      <vt:lpstr>The Great Trek</vt:lpstr>
      <vt:lpstr>PowerPoint Presentation</vt:lpstr>
      <vt:lpstr>Clipper Ship</vt:lpstr>
      <vt:lpstr>PowerPoint Presentation</vt:lpstr>
      <vt:lpstr>Whale Bone Corset</vt:lpstr>
      <vt:lpstr>Australian Aborignes</vt:lpstr>
      <vt:lpstr>PowerPoint Presentation</vt:lpstr>
    </vt:vector>
  </TitlesOfParts>
  <Company>7201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263637</dc:creator>
  <cp:lastModifiedBy>DADESCHOOLS\263637</cp:lastModifiedBy>
  <cp:revision>1867</cp:revision>
  <dcterms:created xsi:type="dcterms:W3CDTF">2008-12-19T15:28:47Z</dcterms:created>
  <dcterms:modified xsi:type="dcterms:W3CDTF">2013-01-17T15:19:48Z</dcterms:modified>
</cp:coreProperties>
</file>