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1" r:id="rId4"/>
    <p:sldId id="273" r:id="rId5"/>
    <p:sldId id="262" r:id="rId6"/>
    <p:sldId id="268" r:id="rId7"/>
    <p:sldId id="266" r:id="rId8"/>
    <p:sldId id="272" r:id="rId9"/>
    <p:sldId id="269" r:id="rId10"/>
    <p:sldId id="267" r:id="rId11"/>
    <p:sldId id="263" r:id="rId12"/>
    <p:sldId id="264" r:id="rId13"/>
    <p:sldId id="265" r:id="rId14"/>
    <p:sldId id="258" r:id="rId15"/>
    <p:sldId id="259" r:id="rId16"/>
    <p:sldId id="270" r:id="rId17"/>
    <p:sldId id="26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1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3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0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68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5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8334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123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7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6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34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9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6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3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6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7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s://www.flickr.com/photos/httpoldmaisonblogspotcom/4315218578/&amp;sa=U&amp;ei=jCxBVOf9AaK1sQTD7IDwDA&amp;ved=0CBoQ9QEwAg&amp;sig2=K91vwmF92FKn4nAn45bX0w&amp;usg=AFQjCNFTy_fA8-sYjuNC-0ZhcrchHoldS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International Baccalaureate Diploma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Miami Beach Senior High School</a:t>
            </a:r>
          </a:p>
          <a:p>
            <a:r>
              <a:rPr lang="en-US" dirty="0"/>
              <a:t>IB- Scholar’s Academy Presentation</a:t>
            </a:r>
          </a:p>
          <a:p>
            <a:r>
              <a:rPr lang="en-US" dirty="0"/>
              <a:t>October 20,2016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55" y="3952909"/>
            <a:ext cx="1407012" cy="13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8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286" b="13071"/>
          <a:stretch/>
        </p:blipFill>
        <p:spPr>
          <a:xfrm>
            <a:off x="266699" y="197857"/>
            <a:ext cx="9334501" cy="588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042168"/>
            <a:ext cx="2070100" cy="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Pre-IB/ Scholars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Honors English 1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Honors Geometry or Honors Algebra 2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 World History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Honors Biology or Honors Chemistry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Spanish, French or Portuguese Level 1 or higher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Pre-IB Inquiry Skills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Personal Fitness/ Health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 English Language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Honors Algebra 2 or Honors Pre-Calculus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 European History or AP Government/ Econ.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Honors Chemistry or Honors Physics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Spanish, French or Portuguese Level 2 or higher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21" y="1129675"/>
            <a:ext cx="1008780" cy="1008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1170769"/>
            <a:ext cx="926592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 Diploma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63072"/>
            <a:ext cx="10350500" cy="4159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 English Literature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 Spanish Language , IB Spanish 3, AP French Language , IB French 3, IB Portuguese 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 U.S. History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 Biology or AP Chemistry or AP Physics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 Calculus AB or IB Pre-Calculus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 Psychology or AP Human Geography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Extended Essay-CAS and Theory of Knowledge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25" y="951042"/>
            <a:ext cx="1095546" cy="1080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32" y="857414"/>
            <a:ext cx="1174567" cy="11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 Diploma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105826"/>
            <a:ext cx="9873380" cy="4218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 World Literature HL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 Spanish HL- IB Spanish SL- IB French HL- IB French SL- IB Portuguese SL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 History of the Americas HL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 Biology SL- IB Chemistry SL- IB Physics HL/SL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 Mathematics SL- IB Math Studies SL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 Psychology HL/SL- IB Geography HL/SL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Theory of Knowledge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32" y="931259"/>
            <a:ext cx="1174567" cy="1174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225" y="982132"/>
            <a:ext cx="1095546" cy="10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the International Baccalaureate Diploma Program?</a:t>
            </a:r>
          </a:p>
        </p:txBody>
      </p:sp>
      <p:pic>
        <p:nvPicPr>
          <p:cNvPr id="4" name="Content Placeholder 3" descr="IB Curricul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857" y="2705100"/>
            <a:ext cx="3105944" cy="310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7801" y="2793999"/>
            <a:ext cx="77342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Diploma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Curriculum Framework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made 	up of the following: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Students study concurrently: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•Three subjects at Higher Level (HL) (240 hours each).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•Three subjects at Standard Level (SL) (150 hours each).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•All three elements of the core (Extended Essay - 4,000 word essay; Theory of Knowledge; Creativity, Action and Service – CAS 150 hours across 2 years).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9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88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are the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03400"/>
            <a:ext cx="9601196" cy="40724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Incoming 9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graders must have completed Honors Physical Science and Honors Algebra 1.  Must have a 3.00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Incoming 11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graders must have completed at least Honors Algebra 2 and maintained at least a 2.75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in their High School Classes.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Applications for both the Pre-IB Scholars and the IBDP Program are available online on the school website starting December 1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Hard copy applications must be received at the IB-Scholars Office no later than February 1st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Link to applications</a:t>
            </a:r>
          </a:p>
          <a:p>
            <a:pPr lvl="3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miamibeachhigh.schoolwires.com</a:t>
            </a:r>
          </a:p>
          <a:p>
            <a:pPr lvl="3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Under IB- Scholars Academy</a:t>
            </a:r>
          </a:p>
          <a:p>
            <a:pPr lvl="2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Colleges Acceptances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676652" cy="331012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Harvard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Cornell University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U.Penn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-Wharton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Vanderbilt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Barnard College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Mc Gill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NYU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Florida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75100" y="2560320"/>
            <a:ext cx="3276600" cy="331012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Miami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Colorado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U. California-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Berkely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Duke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Florida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Florida State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Brandeis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Boston University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 flipH="1">
            <a:off x="7404100" y="2560320"/>
            <a:ext cx="3289300" cy="346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Emory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Boston College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U. North Carolina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Tulane University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Michigan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Chicago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USC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Syracuse University</a:t>
            </a:r>
          </a:p>
        </p:txBody>
      </p:sp>
    </p:spTree>
    <p:extLst>
      <p:ext uri="{BB962C8B-B14F-4D97-AF65-F5344CB8AC3E}">
        <p14:creationId xmlns:p14="http://schemas.microsoft.com/office/powerpoint/2010/main" val="425292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891744"/>
            <a:ext cx="6324600" cy="4804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3" y="2443038"/>
            <a:ext cx="1604148" cy="1582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1" y="2443039"/>
            <a:ext cx="1473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0458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Principal:						Mr. John Donohue</a:t>
            </a:r>
          </a:p>
          <a:p>
            <a:r>
              <a:rPr lang="en-US" dirty="0"/>
              <a:t>Assistant Principal:				Dr. Blanca Correa-</a:t>
            </a:r>
            <a:r>
              <a:rPr lang="en-US" dirty="0" err="1"/>
              <a:t>Cespedes</a:t>
            </a:r>
            <a:endParaRPr lang="en-US" dirty="0"/>
          </a:p>
          <a:p>
            <a:r>
              <a:rPr lang="en-US" dirty="0"/>
              <a:t>IB Coordinator:					Mr. Carlos Rodriguez</a:t>
            </a:r>
          </a:p>
          <a:p>
            <a:r>
              <a:rPr lang="en-US" dirty="0"/>
              <a:t>Pre-IB/ Scholars Coordinator:	Ms. Sylvia </a:t>
            </a:r>
            <a:r>
              <a:rPr lang="en-US" dirty="0" err="1"/>
              <a:t>Carro</a:t>
            </a:r>
            <a:endParaRPr lang="en-US" dirty="0"/>
          </a:p>
          <a:p>
            <a:r>
              <a:rPr lang="en-US" dirty="0"/>
              <a:t>Secretary:						Ms. </a:t>
            </a:r>
            <a:r>
              <a:rPr lang="en-US" dirty="0" err="1"/>
              <a:t>Shandese</a:t>
            </a:r>
            <a:r>
              <a:rPr lang="en-US" dirty="0"/>
              <a:t> Mott</a:t>
            </a:r>
          </a:p>
          <a:p>
            <a:endParaRPr lang="en-US" dirty="0"/>
          </a:p>
          <a:p>
            <a:r>
              <a:rPr lang="en-US" dirty="0"/>
              <a:t>District Supervisor:				Ms. Renee </a:t>
            </a:r>
            <a:r>
              <a:rPr lang="en-US" dirty="0" err="1"/>
              <a:t>Ilhardt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70" y="982132"/>
            <a:ext cx="1242230" cy="1242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14" y="948265"/>
            <a:ext cx="1293341" cy="1276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95223"/>
            <a:ext cx="1141469" cy="11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is the International Baccalaureate Diploma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IB Diploma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designed as an academically challenging and balanced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education with final examinations that prepares students, normally aged 16 to 19, for success at university and life beyond.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taught during the student’s junior and senior years and has gained recognition and respect from the world's leading universities.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/>
              <a:t>IB Student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0" y="2658534"/>
            <a:ext cx="4718304" cy="3217334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Inquirers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Knowledgeable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Thinkers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Communicators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Principled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0671" y="2658534"/>
            <a:ext cx="4718304" cy="3217333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Open-minded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Caring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Risk-takers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Reflective</a:t>
            </a:r>
            <a:endParaRPr lang="en-US" sz="2800" b="1" dirty="0">
              <a:solidFill>
                <a:srgbClr val="636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5" descr="C:\Documents and Settings\146201\Local Settings\Temporary Internet Files\Content.IE5\QW43BLZ7\MC9000485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066799"/>
            <a:ext cx="1210553" cy="1219200"/>
          </a:xfrm>
          <a:prstGeom prst="rect">
            <a:avLst/>
          </a:prstGeom>
          <a:noFill/>
        </p:spPr>
      </p:pic>
      <p:pic>
        <p:nvPicPr>
          <p:cNvPr id="9" name="Picture 6" descr="C:\Documents and Settings\146201\Local Settings\Temporary Internet Files\Content.IE5\QCPSZ4FV\MC9002346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0590" y="4749800"/>
            <a:ext cx="1272613" cy="1372819"/>
          </a:xfrm>
          <a:prstGeom prst="rect">
            <a:avLst/>
          </a:prstGeom>
          <a:noFill/>
        </p:spPr>
      </p:pic>
      <p:pic>
        <p:nvPicPr>
          <p:cNvPr id="10" name="Picture 4" descr="C:\Documents and Settings\146201\Local Settings\Temporary Internet Files\Content.IE5\8V2KLHIU\MC90029758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9948" y="777781"/>
            <a:ext cx="1813255" cy="1442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96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IB around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3128"/>
          </a:xfrm>
        </p:spPr>
        <p:txBody>
          <a:bodyPr/>
          <a:lstStyle/>
          <a:p>
            <a:r>
              <a:rPr lang="en-US" dirty="0"/>
              <a:t>More than 4,000 schools so far have chosen to teach International Baccalaureate® (IB) </a:t>
            </a:r>
            <a:r>
              <a:rPr lang="en-US" dirty="0" err="1"/>
              <a:t>programmes</a:t>
            </a:r>
            <a:r>
              <a:rPr lang="en-US" dirty="0"/>
              <a:t>, with their unique academic </a:t>
            </a:r>
            <a:r>
              <a:rPr lang="en-US" dirty="0" err="1"/>
              <a:t>rigour</a:t>
            </a:r>
            <a:r>
              <a:rPr lang="en-US" dirty="0"/>
              <a:t> and their emphasis on students’ personal development. </a:t>
            </a:r>
          </a:p>
          <a:p>
            <a:r>
              <a:rPr lang="en-US" dirty="0"/>
              <a:t>In Miami- Dade County there are six public high schools offering the IB Diploma Program. Miami Beach High School is the only non-magnet program.</a:t>
            </a:r>
          </a:p>
          <a:p>
            <a:r>
              <a:rPr lang="en-US" dirty="0"/>
              <a:t>The program is free for all students that are admitted into the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1019046"/>
            <a:ext cx="1295398" cy="1278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46" y="956696"/>
            <a:ext cx="1107752" cy="13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44" y="609599"/>
            <a:ext cx="8279856" cy="57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0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62100" y="982663"/>
            <a:ext cx="9728200" cy="92233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IB Program at Miami Beach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0000" y="2032000"/>
            <a:ext cx="9613900" cy="36957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apply and enter in 9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grade to the Pre-IB Scholars Program.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two years are a preparatory program that prepares students for the rigor and expectations of the International Baccalaureate Diploma Program.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December of their sophomore year, the student applies and meets with the IB Coordinator and chooses the two year IB course path that best meets their needs.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their junior year the student has the opportunity to take AP exams in their subjects and will take all their IB exams in their senior year.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3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57300"/>
            <a:ext cx="6642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Five years of the International Diploma Program at Miami Beach Senior High School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220 IB Students have completed the program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168 received their IB Diplomas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76.4% IB Diploma rate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1312  IB exams taken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1062 IB exams passed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80.9% exam passing rate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100% College acceptance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17" y="2743200"/>
            <a:ext cx="4621783" cy="32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3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advantages of IB?</a:t>
            </a:r>
          </a:p>
        </p:txBody>
      </p:sp>
      <p:pic>
        <p:nvPicPr>
          <p:cNvPr id="5" name="Picture 4" descr="Bright Futures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2" y="3846050"/>
            <a:ext cx="1908507" cy="10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0.gstatic.com/images?q=tbn:ANd9GcRiZtls3rfF8U-a9EUqYxPoARkqLZJKjRbLJEKpoBoPPuJ4GdrW4JL3nipZ:https://c1.staticflickr.com/3/2787/4315218578_da22cac141_z.jpg%3Fzz%3D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4106" y="3821746"/>
            <a:ext cx="1311034" cy="104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3" y="3846049"/>
            <a:ext cx="2064877" cy="1352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38" y="3860288"/>
            <a:ext cx="1683360" cy="12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3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689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International Baccalaureate Diploma Program</vt:lpstr>
      <vt:lpstr>Program Administrators</vt:lpstr>
      <vt:lpstr>What is the International Baccalaureate Diploma Program?</vt:lpstr>
      <vt:lpstr>IB Student Characteristics</vt:lpstr>
      <vt:lpstr>IB around the world</vt:lpstr>
      <vt:lpstr>PowerPoint Presentation</vt:lpstr>
      <vt:lpstr>IB Program at Miami Beach High School</vt:lpstr>
      <vt:lpstr>PowerPoint Presentation</vt:lpstr>
      <vt:lpstr>What are the advantages of IB?</vt:lpstr>
      <vt:lpstr>PowerPoint Presentation</vt:lpstr>
      <vt:lpstr>Pre-IB/ Scholars Years</vt:lpstr>
      <vt:lpstr>IB Diploma Years</vt:lpstr>
      <vt:lpstr>IB Diploma Years</vt:lpstr>
      <vt:lpstr>What is the International Baccalaureate Diploma Program?</vt:lpstr>
      <vt:lpstr>What are the Requirements?</vt:lpstr>
      <vt:lpstr>Colleges Acceptances</vt:lpstr>
      <vt:lpstr>PowerPoint Presentation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Baccalaureate Diploma Program</dc:title>
  <dc:creator>Rodriguez, Carlos R.</dc:creator>
  <cp:lastModifiedBy>Rodriguez, Carlos R.</cp:lastModifiedBy>
  <cp:revision>21</cp:revision>
  <dcterms:created xsi:type="dcterms:W3CDTF">2016-09-21T15:43:41Z</dcterms:created>
  <dcterms:modified xsi:type="dcterms:W3CDTF">2016-10-17T12:45:26Z</dcterms:modified>
</cp:coreProperties>
</file>