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62" r:id="rId5"/>
    <p:sldId id="258" r:id="rId6"/>
    <p:sldId id="265" r:id="rId7"/>
    <p:sldId id="259" r:id="rId8"/>
    <p:sldId id="260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D026DBA-C5A6-4BE1-B0F0-6C4BC280DEE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324380-1291-4B55-B5F4-F40F162137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Cowboys vs. Indians:</a:t>
            </a:r>
            <a:br>
              <a:rPr lang="en-US" dirty="0" smtClean="0"/>
            </a:br>
            <a:r>
              <a:rPr lang="en-US" sz="4000" dirty="0" smtClean="0"/>
              <a:t>Struggle of the western Native Americans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7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1881: </a:t>
            </a:r>
            <a:r>
              <a:rPr lang="en-US" u="sng" dirty="0" smtClean="0"/>
              <a:t>A Century of Dishonor</a:t>
            </a:r>
            <a:r>
              <a:rPr lang="en-US" dirty="0" smtClean="0"/>
              <a:t> published</a:t>
            </a:r>
          </a:p>
          <a:p>
            <a:pPr lvl="1"/>
            <a:r>
              <a:rPr lang="en-US" dirty="0" smtClean="0"/>
              <a:t>Changes American thinking about Indians</a:t>
            </a:r>
          </a:p>
          <a:p>
            <a:r>
              <a:rPr lang="en-US" dirty="0" smtClean="0"/>
              <a:t>New goal is to </a:t>
            </a:r>
            <a:r>
              <a:rPr lang="en-US" b="1" dirty="0" smtClean="0"/>
              <a:t>assimilate</a:t>
            </a:r>
            <a:r>
              <a:rPr lang="en-US" dirty="0" smtClean="0"/>
              <a:t> Indians</a:t>
            </a:r>
          </a:p>
          <a:p>
            <a:r>
              <a:rPr lang="en-US" dirty="0" smtClean="0"/>
              <a:t>1887: Congress passes the Dawes Act—Fails </a:t>
            </a:r>
          </a:p>
          <a:p>
            <a:pPr lvl="1"/>
            <a:r>
              <a:rPr lang="en-US" dirty="0" smtClean="0"/>
              <a:t>Divides reservations into individual farm lands</a:t>
            </a:r>
          </a:p>
          <a:p>
            <a:r>
              <a:rPr lang="en-US" dirty="0" smtClean="0"/>
              <a:t>1924: Citizenship Act</a:t>
            </a:r>
          </a:p>
          <a:p>
            <a:r>
              <a:rPr lang="en-US" dirty="0" smtClean="0"/>
              <a:t>1934: Indian Reorganization Act</a:t>
            </a:r>
          </a:p>
          <a:p>
            <a:pPr lvl="1"/>
            <a:r>
              <a:rPr lang="en-US" dirty="0" smtClean="0"/>
              <a:t>Reversed Dawes Act, restored reservation lands, allow Indians to elect their own governments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Dawes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7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omaslegion.net/sitebuildercontent/sitebuilderpictures/map_native_americ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638800" cy="51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Tribes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tribes of the Great Plains were </a:t>
            </a:r>
            <a:r>
              <a:rPr lang="en-US" b="1" dirty="0" smtClean="0"/>
              <a:t>nomads</a:t>
            </a:r>
          </a:p>
          <a:p>
            <a:pPr lvl="1"/>
            <a:r>
              <a:rPr lang="en-US" dirty="0" smtClean="0"/>
              <a:t>Followed buffalo herds for food, shelter, tools</a:t>
            </a:r>
          </a:p>
          <a:p>
            <a:r>
              <a:rPr lang="en-US" dirty="0" smtClean="0"/>
              <a:t>Americans forced natives to </a:t>
            </a:r>
            <a:r>
              <a:rPr lang="en-US" i="1" dirty="0" smtClean="0"/>
              <a:t>relocate</a:t>
            </a:r>
            <a:r>
              <a:rPr lang="en-US" dirty="0" smtClean="0"/>
              <a:t>, or move off lands that were promised to them through treaties</a:t>
            </a:r>
          </a:p>
          <a:p>
            <a:pPr lvl="1"/>
            <a:r>
              <a:rPr lang="en-US" dirty="0" smtClean="0"/>
              <a:t>Sometimes in exchange for money, or </a:t>
            </a:r>
            <a:r>
              <a:rPr lang="en-US" b="1" dirty="0" smtClean="0"/>
              <a:t>annuities</a:t>
            </a:r>
            <a:endParaRPr lang="en-US" dirty="0" smtClean="0"/>
          </a:p>
          <a:p>
            <a:r>
              <a:rPr lang="en-US" dirty="0" smtClean="0"/>
              <a:t>Many natives forced to live in poverty</a:t>
            </a:r>
          </a:p>
          <a:p>
            <a:pPr lvl="1"/>
            <a:r>
              <a:rPr lang="en-US" dirty="0" smtClean="0"/>
              <a:t>Many tribes, esp. Dakota tribe, fight back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Plains Indians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6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arecanadians.files.wordpress.com/2011/03/plains-indians-per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95400"/>
            <a:ext cx="35123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ld-picture.com/indians/pictures/Indians-Riding-Across-Pla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5129719" cy="36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ick4songs.co.cc/_cacheimg/p/l/plains%20indi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49" y="3886200"/>
            <a:ext cx="4728220" cy="274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0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Sioux tribe called the Lakota go to war against U.S. troops under the leadership of chiefs Red Cloud, Sitting Bull, and Crazy Horse</a:t>
            </a:r>
          </a:p>
          <a:p>
            <a:pPr lvl="1"/>
            <a:r>
              <a:rPr lang="en-US" dirty="0" smtClean="0"/>
              <a:t>Trick troops into ambush under Capt. Will </a:t>
            </a:r>
            <a:r>
              <a:rPr lang="en-US" dirty="0" err="1" smtClean="0"/>
              <a:t>Fetterman</a:t>
            </a:r>
            <a:endParaRPr lang="en-US" dirty="0" smtClean="0"/>
          </a:p>
          <a:p>
            <a:r>
              <a:rPr lang="en-US" dirty="0" smtClean="0"/>
              <a:t>The army abandons Bozeman Trail post in 1868</a:t>
            </a:r>
          </a:p>
          <a:p>
            <a:r>
              <a:rPr lang="en-US" dirty="0" smtClean="0"/>
              <a:t>Chief Black Kettle of the Sand Creek tribe, after much war, rides to army post in CO</a:t>
            </a:r>
          </a:p>
          <a:p>
            <a:pPr lvl="1"/>
            <a:r>
              <a:rPr lang="en-US" dirty="0" smtClean="0"/>
              <a:t>U.S. troops massacre Sand Creeks riding under American and White Truce Flag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6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onofthesouth.net/union-generals/custer/pictures/sitting-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268476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unnershighwest.files.wordpress.com/2009/08/crazy-horse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s1.mm.bing.net/th?id=i.4871966799757636&amp;pid=1.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05" y="2717800"/>
            <a:ext cx="304419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1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1867: Congress forms Indian Peace Commission</a:t>
            </a:r>
          </a:p>
          <a:p>
            <a:pPr lvl="1"/>
            <a:r>
              <a:rPr lang="en-US" dirty="0" smtClean="0"/>
              <a:t>Plan: create two reservations, if Indians refuse the army will attack</a:t>
            </a:r>
          </a:p>
          <a:p>
            <a:r>
              <a:rPr lang="en-US" dirty="0" smtClean="0"/>
              <a:t>Chiefs forced to sign treaties, Americans ignored the terms, settlers occupied “Indian Land”</a:t>
            </a:r>
          </a:p>
          <a:p>
            <a:r>
              <a:rPr lang="en-US" dirty="0" smtClean="0"/>
              <a:t>Americans kill buffalo to get rid of Indians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At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4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Battle of Little Big Horn</a:t>
            </a:r>
            <a:r>
              <a:rPr lang="en-US" dirty="0"/>
              <a:t>: US Lt. Col. Custer lead troops against Lakota &amp; Cheyenne against orders, slaughtered</a:t>
            </a:r>
          </a:p>
          <a:p>
            <a:pPr lvl="1"/>
            <a:r>
              <a:rPr lang="en-US" dirty="0"/>
              <a:t>Newspapers paint battle as a massacre on the part of the Indians, the army is dispatched to deal with them</a:t>
            </a:r>
          </a:p>
          <a:p>
            <a:r>
              <a:rPr lang="en-US" u="sng" dirty="0" smtClean="0"/>
              <a:t>Battle of Nez Perce</a:t>
            </a:r>
            <a:r>
              <a:rPr lang="en-US" dirty="0" smtClean="0"/>
              <a:t>: Indians refuse to leave southern land for a smaller reservation in Idaho, army attacks, tribe relocated to Oklahoma</a:t>
            </a:r>
          </a:p>
          <a:p>
            <a:r>
              <a:rPr lang="en-US" u="sng" dirty="0" smtClean="0"/>
              <a:t>Wounded Knee</a:t>
            </a:r>
            <a:r>
              <a:rPr lang="en-US" dirty="0" smtClean="0"/>
              <a:t>: Chief Sitting Bull defies U.S. orders, continues Ghost Dance, and is attacked—200 Lakota dead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Battles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2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nataka.org/images/Little_Big_Horn_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1437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hind.aotw.org/wp-content/uploads/2009/09/cu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56" y="3962400"/>
            <a:ext cx="2360393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39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43</TotalTime>
  <Words>344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Cowboys vs. Indians: Struggle of the western Native Americans</vt:lpstr>
      <vt:lpstr>Native American Tribes</vt:lpstr>
      <vt:lpstr>The Plains Indians</vt:lpstr>
      <vt:lpstr>PowerPoint Presentation</vt:lpstr>
      <vt:lpstr>Western War</vt:lpstr>
      <vt:lpstr>PowerPoint Presentation</vt:lpstr>
      <vt:lpstr>Attempts At Peace</vt:lpstr>
      <vt:lpstr>Big Battles</vt:lpstr>
      <vt:lpstr>PowerPoint Presentation</vt:lpstr>
      <vt:lpstr>The Dawes Act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Cowboys vs. Indians: Struggle of the western Native Americans</dc:title>
  <dc:creator>Ermer, John T.</dc:creator>
  <cp:lastModifiedBy>Ermer, John T.</cp:lastModifiedBy>
  <cp:revision>5</cp:revision>
  <dcterms:created xsi:type="dcterms:W3CDTF">2012-09-27T18:44:02Z</dcterms:created>
  <dcterms:modified xsi:type="dcterms:W3CDTF">2012-09-27T19:27:51Z</dcterms:modified>
</cp:coreProperties>
</file>