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F36967-8570-4637-969A-7D29C180176A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149FEC-9363-43DC-BB9B-8C95984E8B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American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1860-1900: NYC grows from 800,000 to 3.5 Mil.</a:t>
            </a:r>
          </a:p>
          <a:p>
            <a:pPr lvl="1"/>
            <a:r>
              <a:rPr lang="en-US" dirty="0" smtClean="0"/>
              <a:t>Farmers and Immigrants move to cities</a:t>
            </a:r>
          </a:p>
          <a:p>
            <a:r>
              <a:rPr lang="en-US" dirty="0" smtClean="0"/>
              <a:t>Rising land prices= steel frame skyscrapers</a:t>
            </a:r>
          </a:p>
          <a:p>
            <a:pPr lvl="1"/>
            <a:r>
              <a:rPr lang="en-US" dirty="0" smtClean="0"/>
              <a:t>Everglades drained to open up southern FL</a:t>
            </a:r>
          </a:p>
          <a:p>
            <a:r>
              <a:rPr lang="en-US" dirty="0" smtClean="0"/>
              <a:t>Public transportation improves</a:t>
            </a:r>
          </a:p>
          <a:p>
            <a:pPr lvl="1"/>
            <a:r>
              <a:rPr lang="en-US" dirty="0" smtClean="0"/>
              <a:t>Subways</a:t>
            </a:r>
          </a:p>
          <a:p>
            <a:pPr lvl="1"/>
            <a:r>
              <a:rPr lang="en-US" dirty="0" smtClean="0"/>
              <a:t>Streetcars/Cable Cars</a:t>
            </a:r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9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9/Singer_Building_New_York_City_1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152400"/>
            <a:ext cx="2590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4.static.flickr.com/3456/3821642720_6b221dc1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195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ebznanie.net/wp-content/uploads/2011/09/ebbetsrcafigura21ms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73" y="304800"/>
            <a:ext cx="230143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_sym9-cXKSLI/TP-vRCW3jfI/AAAAAAAAAgE/GZTNdkLL_wc/s1600/Empire-State-Construction-Work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48" y="3886200"/>
            <a:ext cx="3676650" cy="27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6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5.staticflickr.com/4033/4338185531_1a2163d933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0487"/>
            <a:ext cx="4413180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atimesblogs.latimes.com/thedailymirror/images/2008/07/20/ramona_streetc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62802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_axwEeSXAOSk/TBFXXZ60D-I/AAAAAAAAB_A/3Gsd7H1i_hk/s1600/flagler+street+192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55" y="11545"/>
            <a:ext cx="4876800" cy="384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heenglishgroup.co.uk/blog/wp-content/uploads/2012/02/1900ny_04-460x5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3429000"/>
            <a:ext cx="2451100" cy="31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historymiami.org/files/resources/x-0054-1-500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37345"/>
            <a:ext cx="24688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0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Class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 lived in separate districts</a:t>
            </a:r>
          </a:p>
          <a:p>
            <a:pPr lvl="1"/>
            <a:r>
              <a:rPr lang="en-US" dirty="0" smtClean="0"/>
              <a:t>The rich lived at the city center</a:t>
            </a:r>
          </a:p>
          <a:p>
            <a:pPr lvl="1"/>
            <a:r>
              <a:rPr lang="en-US" dirty="0" smtClean="0"/>
              <a:t>Rich homes grew large, required many servants</a:t>
            </a:r>
          </a:p>
          <a:p>
            <a:r>
              <a:rPr lang="en-US" dirty="0" smtClean="0"/>
              <a:t>Middle class move to “streetcar suburbs”</a:t>
            </a:r>
          </a:p>
          <a:p>
            <a:pPr lvl="1"/>
            <a:r>
              <a:rPr lang="en-US" dirty="0" smtClean="0"/>
              <a:t>“clubs” become charitable organizations</a:t>
            </a:r>
          </a:p>
          <a:p>
            <a:r>
              <a:rPr lang="en-US" dirty="0" smtClean="0"/>
              <a:t>Working class move into </a:t>
            </a:r>
            <a:r>
              <a:rPr lang="en-US" b="1" dirty="0" smtClean="0"/>
              <a:t>tenements</a:t>
            </a:r>
          </a:p>
          <a:p>
            <a:pPr lvl="1"/>
            <a:r>
              <a:rPr lang="en-US" b="1" dirty="0" smtClean="0"/>
              <a:t>Poor, crowded living conditions</a:t>
            </a:r>
          </a:p>
          <a:p>
            <a:r>
              <a:rPr lang="en-US" dirty="0" smtClean="0"/>
              <a:t>As prices rise, more women go to work</a:t>
            </a:r>
          </a:p>
          <a:p>
            <a:pPr lvl="1"/>
            <a:r>
              <a:rPr lang="en-US" dirty="0" smtClean="0"/>
              <a:t>Teachers, nurses, clerks, maids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868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phemeralnewyork.files.wordpress.com/2009/01/heraldsquarepost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52400"/>
            <a:ext cx="44262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8/8b/Two_officials_of_the_New_York_City_Tenement_House_Department_inspect_a_cluttered_basement_living_room%2C_ca._1900_-_NARA_-_535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14" y="2895600"/>
            <a:ext cx="5080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_REjQQ5OAUrM/TJFcIcSLvSI/AAAAAAAAExA/DeYfDUaamO8/s1600/William+Clark+house+new+y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67075"/>
            <a:ext cx="29337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dn.buzznet.com/assets/users16/dottionvacation/default/new-york-city-early-1900s--large-msg-1317658974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692979" cy="25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7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Crime, violence, fire, disease, pollution</a:t>
            </a:r>
          </a:p>
          <a:p>
            <a:r>
              <a:rPr lang="en-US" dirty="0" smtClean="0"/>
              <a:t>Political Machines</a:t>
            </a:r>
          </a:p>
          <a:p>
            <a:pPr lvl="1"/>
            <a:r>
              <a:rPr lang="en-US" dirty="0" smtClean="0"/>
              <a:t>City governments corrupt, but supply jobs, housing</a:t>
            </a:r>
          </a:p>
          <a:p>
            <a:r>
              <a:rPr lang="en-US" b="1" dirty="0" smtClean="0"/>
              <a:t>Graft</a:t>
            </a:r>
            <a:r>
              <a:rPr lang="en-US" dirty="0" smtClean="0"/>
              <a:t> is way for </a:t>
            </a:r>
            <a:r>
              <a:rPr lang="en-US" b="1" dirty="0" smtClean="0"/>
              <a:t>party bosses</a:t>
            </a:r>
            <a:r>
              <a:rPr lang="en-US" dirty="0" smtClean="0"/>
              <a:t> to get/stay rich</a:t>
            </a:r>
          </a:p>
          <a:p>
            <a:pPr lvl="1"/>
            <a:r>
              <a:rPr lang="en-US" b="1" dirty="0" smtClean="0"/>
              <a:t>Thomas Nast, cartoonist, criticizes political machines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667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tlynxnow.com/thomas_n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702"/>
            <a:ext cx="47625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9/9e/Tammany_Ring%2C_Nast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57912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97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281</TotalTime>
  <Words>143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Urbanization</vt:lpstr>
      <vt:lpstr>Growth of American Cities</vt:lpstr>
      <vt:lpstr>PowerPoint Presentation</vt:lpstr>
      <vt:lpstr>PowerPoint Presentation</vt:lpstr>
      <vt:lpstr>Urban Class Relations</vt:lpstr>
      <vt:lpstr>PowerPoint Presentation</vt:lpstr>
      <vt:lpstr>Urban Problems</vt:lpstr>
      <vt:lpstr>PowerPoint Presentation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Ermer, John T.</dc:creator>
  <cp:lastModifiedBy>Ermer, John T.</cp:lastModifiedBy>
  <cp:revision>7</cp:revision>
  <dcterms:created xsi:type="dcterms:W3CDTF">2012-10-24T11:01:58Z</dcterms:created>
  <dcterms:modified xsi:type="dcterms:W3CDTF">2012-10-24T15:43:33Z</dcterms:modified>
</cp:coreProperties>
</file>