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5" r:id="rId8"/>
    <p:sldId id="260" r:id="rId9"/>
    <p:sldId id="266" r:id="rId10"/>
    <p:sldId id="261" r:id="rId11"/>
    <p:sldId id="267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6DCA-9845-4794-B14B-20E8613E021B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BF63A7-AE79-4DF6-818F-4D0DD0204E7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6DCA-9845-4794-B14B-20E8613E021B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63A7-AE79-4DF6-818F-4D0DD0204E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6DCA-9845-4794-B14B-20E8613E021B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63A7-AE79-4DF6-818F-4D0DD0204E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CD6DCA-9845-4794-B14B-20E8613E021B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ABF63A7-AE79-4DF6-818F-4D0DD0204E7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6DCA-9845-4794-B14B-20E8613E021B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63A7-AE79-4DF6-818F-4D0DD0204E7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6DCA-9845-4794-B14B-20E8613E021B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63A7-AE79-4DF6-818F-4D0DD0204E7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63A7-AE79-4DF6-818F-4D0DD0204E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6DCA-9845-4794-B14B-20E8613E021B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6DCA-9845-4794-B14B-20E8613E021B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63A7-AE79-4DF6-818F-4D0DD0204E7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6DCA-9845-4794-B14B-20E8613E021B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63A7-AE79-4DF6-818F-4D0DD0204E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CD6DCA-9845-4794-B14B-20E8613E021B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ABF63A7-AE79-4DF6-818F-4D0DD0204E7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6DCA-9845-4794-B14B-20E8613E021B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BF63A7-AE79-4DF6-818F-4D0DD0204E7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CD6DCA-9845-4794-B14B-20E8613E021B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ABF63A7-AE79-4DF6-818F-4D0DD0204E7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From Imperialism To Diplomacy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51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Foreign Goals: promote democracy, oppose imperialism, international cooperation</a:t>
            </a:r>
          </a:p>
          <a:p>
            <a:r>
              <a:rPr lang="en-US" dirty="0" smtClean="0"/>
              <a:t>Mexico undergoing brutal revolution</a:t>
            </a:r>
          </a:p>
          <a:p>
            <a:pPr lvl="1"/>
            <a:r>
              <a:rPr lang="en-US" dirty="0" smtClean="0"/>
              <a:t>Wilson says U.S. recognizes only lawful governments</a:t>
            </a:r>
          </a:p>
          <a:p>
            <a:r>
              <a:rPr lang="en-US" dirty="0" smtClean="0"/>
              <a:t>Wilson uses Tampico incident to overthrow Huerta</a:t>
            </a:r>
          </a:p>
          <a:p>
            <a:pPr lvl="1"/>
            <a:r>
              <a:rPr lang="en-US" dirty="0" smtClean="0"/>
              <a:t>Sends troops to stop German arms shipment</a:t>
            </a:r>
          </a:p>
          <a:p>
            <a:pPr lvl="2"/>
            <a:r>
              <a:rPr lang="en-US" dirty="0" smtClean="0"/>
              <a:t>Carranza is new president, </a:t>
            </a:r>
            <a:r>
              <a:rPr lang="en-US" dirty="0" err="1" smtClean="0"/>
              <a:t>Pancho</a:t>
            </a:r>
            <a:r>
              <a:rPr lang="en-US" dirty="0" smtClean="0"/>
              <a:t> Villa fights back</a:t>
            </a:r>
          </a:p>
          <a:p>
            <a:pPr lvl="1"/>
            <a:r>
              <a:rPr lang="en-US" dirty="0" smtClean="0"/>
              <a:t>General John J. Pershing sent to subdue Villa</a:t>
            </a:r>
          </a:p>
          <a:p>
            <a:pPr lvl="1"/>
            <a:r>
              <a:rPr lang="en-US" dirty="0" smtClean="0"/>
              <a:t>Europeans unhappy with U.S. aggression</a:t>
            </a:r>
          </a:p>
          <a:p>
            <a:pPr lvl="1"/>
            <a:r>
              <a:rPr lang="en-US" dirty="0" smtClean="0"/>
              <a:t>Sends troops to Haiti and Dominican Republic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Woodrow Wilson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2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85800"/>
            <a:ext cx="441007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599"/>
            <a:ext cx="3962400" cy="2774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89" y="3733800"/>
            <a:ext cx="3945684" cy="228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56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page 157, write and answer questions 1-5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6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Navy= 3</a:t>
            </a:r>
            <a:r>
              <a:rPr lang="en-US" baseline="30000" dirty="0" smtClean="0"/>
              <a:t>rd</a:t>
            </a:r>
            <a:r>
              <a:rPr lang="en-US" dirty="0" smtClean="0"/>
              <a:t> largest in world, bases all over Pacific</a:t>
            </a:r>
          </a:p>
          <a:p>
            <a:pPr lvl="1"/>
            <a:r>
              <a:rPr lang="en-US" dirty="0" smtClean="0"/>
              <a:t>Navy supported American trade interests in region</a:t>
            </a:r>
          </a:p>
          <a:p>
            <a:r>
              <a:rPr lang="en-US" dirty="0" smtClean="0"/>
              <a:t>War breaks between China and Japan over Korea</a:t>
            </a:r>
          </a:p>
          <a:p>
            <a:pPr lvl="1"/>
            <a:r>
              <a:rPr lang="en-US" dirty="0" smtClean="0"/>
              <a:t>Japan’s  modern army crushes much larger Chinese army</a:t>
            </a:r>
          </a:p>
          <a:p>
            <a:pPr lvl="1"/>
            <a:r>
              <a:rPr lang="en-US" dirty="0" smtClean="0"/>
              <a:t>Korea &amp; Manchuria freed from Chinese control</a:t>
            </a:r>
          </a:p>
          <a:p>
            <a:r>
              <a:rPr lang="en-US" dirty="0" smtClean="0"/>
              <a:t>Russia, Germany, France block Japan from taking land</a:t>
            </a:r>
          </a:p>
          <a:p>
            <a:pPr lvl="1"/>
            <a:r>
              <a:rPr lang="en-US" dirty="0" smtClean="0"/>
              <a:t>Russia works lease agreement with China for Man.</a:t>
            </a:r>
          </a:p>
          <a:p>
            <a:pPr lvl="1"/>
            <a:r>
              <a:rPr lang="en-US" dirty="0" smtClean="0"/>
              <a:t>France, Britain, and Germany also want China leases</a:t>
            </a:r>
          </a:p>
          <a:p>
            <a:pPr lvl="2"/>
            <a:r>
              <a:rPr lang="en-US" dirty="0" smtClean="0"/>
              <a:t>Each establishes a </a:t>
            </a:r>
            <a:r>
              <a:rPr lang="en-US" b="1" dirty="0" smtClean="0"/>
              <a:t>sphere of influence</a:t>
            </a:r>
            <a:endParaRPr lang="en-US" dirty="0" smtClean="0"/>
          </a:p>
          <a:p>
            <a:pPr lvl="2"/>
            <a:r>
              <a:rPr lang="en-US" dirty="0" smtClean="0"/>
              <a:t>US negotiate “Open Door Policy” for trade in China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 In Asia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2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6738"/>
            <a:ext cx="762000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13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Secret Chinese societies fight back against foreigners </a:t>
            </a:r>
          </a:p>
          <a:p>
            <a:pPr lvl="1"/>
            <a:r>
              <a:rPr lang="en-US" dirty="0" smtClean="0"/>
              <a:t>Society of Righteous an Harmonious Fists—”Boxers”</a:t>
            </a:r>
          </a:p>
          <a:p>
            <a:r>
              <a:rPr lang="en-US" dirty="0" smtClean="0"/>
              <a:t>Thought foreigners and Christians corrupted China</a:t>
            </a:r>
          </a:p>
          <a:p>
            <a:pPr lvl="1"/>
            <a:r>
              <a:rPr lang="en-US" dirty="0" smtClean="0"/>
              <a:t>Boxers and Chinese troops target foreigners</a:t>
            </a:r>
          </a:p>
          <a:p>
            <a:r>
              <a:rPr lang="en-US" dirty="0" smtClean="0"/>
              <a:t>Coalition of 8 nations: Germany, Austria-Hungary, Britain, France, Italy, Japan, Russia, and the U.S. come to aid of foreigners and stop rebellion</a:t>
            </a:r>
          </a:p>
          <a:p>
            <a:r>
              <a:rPr lang="en-US" dirty="0" smtClean="0"/>
              <a:t>US Sec. of State John Hay negotiates the peace, China is not to be colonized, but must only pay back Western nations for damages—Chinese trade still open to US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Boxer Rebellion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9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6580414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38100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5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McKinley assassinated, VP Roosevelt is president</a:t>
            </a:r>
          </a:p>
          <a:p>
            <a:pPr lvl="1"/>
            <a:r>
              <a:rPr lang="en-US" dirty="0" smtClean="0"/>
              <a:t>Anglo-</a:t>
            </a:r>
            <a:r>
              <a:rPr lang="en-US" dirty="0" err="1" smtClean="0"/>
              <a:t>Saxonist</a:t>
            </a:r>
            <a:r>
              <a:rPr lang="en-US" dirty="0" smtClean="0"/>
              <a:t>, US must teach uncivilized how to live</a:t>
            </a:r>
          </a:p>
          <a:p>
            <a:r>
              <a:rPr lang="en-US" dirty="0" smtClean="0"/>
              <a:t>Negotiated peace between Russia and Japan</a:t>
            </a:r>
          </a:p>
          <a:p>
            <a:r>
              <a:rPr lang="en-US" dirty="0" smtClean="0"/>
              <a:t>Foreign Policy: “Speak softly and carry a big stick”</a:t>
            </a:r>
          </a:p>
          <a:p>
            <a:r>
              <a:rPr lang="en-US" dirty="0" smtClean="0"/>
              <a:t>Builds Panama Canal</a:t>
            </a:r>
          </a:p>
          <a:p>
            <a:pPr lvl="1"/>
            <a:r>
              <a:rPr lang="en-US" dirty="0" smtClean="0"/>
              <a:t>Panama = province of Columbia</a:t>
            </a:r>
          </a:p>
          <a:p>
            <a:pPr lvl="1"/>
            <a:r>
              <a:rPr lang="en-US" dirty="0" smtClean="0"/>
              <a:t>French company wants to build a canal, fail</a:t>
            </a:r>
          </a:p>
          <a:p>
            <a:pPr lvl="1"/>
            <a:r>
              <a:rPr lang="en-US" dirty="0" smtClean="0"/>
              <a:t>U.S. offers to rent land from Columbia, buy French assets, and build canal to increase trade—Col. Refuses</a:t>
            </a:r>
          </a:p>
          <a:p>
            <a:pPr lvl="1"/>
            <a:r>
              <a:rPr lang="en-US" dirty="0" smtClean="0"/>
              <a:t>1903: U.S. Warships support Panamanian revolt</a:t>
            </a:r>
          </a:p>
          <a:p>
            <a:pPr lvl="1"/>
            <a:r>
              <a:rPr lang="en-US" dirty="0" smtClean="0"/>
              <a:t>Malaria &amp; Yellow Fever kill many American canal workers</a:t>
            </a:r>
          </a:p>
          <a:p>
            <a:pPr lvl="2"/>
            <a:r>
              <a:rPr lang="en-US" dirty="0" smtClean="0"/>
              <a:t>Canal Zone created where mosquitoes cannot live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Theodore Roosevelt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8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073" y="3657600"/>
            <a:ext cx="39116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4800600" cy="319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1237611"/>
            <a:ext cx="2042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Panama Canal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2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Latin American countries in debt trouble</a:t>
            </a:r>
          </a:p>
          <a:p>
            <a:pPr lvl="1"/>
            <a:r>
              <a:rPr lang="en-US" dirty="0" smtClean="0"/>
              <a:t>Venezuela defaults, Europeans move troops in</a:t>
            </a:r>
          </a:p>
          <a:p>
            <a:pPr lvl="1"/>
            <a:r>
              <a:rPr lang="en-US" dirty="0" smtClean="0"/>
              <a:t>U.S. negotiates peace between parties</a:t>
            </a:r>
          </a:p>
          <a:p>
            <a:r>
              <a:rPr lang="en-US" dirty="0" smtClean="0"/>
              <a:t>Roosevelt gives speech to Congress, the U.S. is in charge of intervening in L.A., not Europe</a:t>
            </a:r>
          </a:p>
          <a:p>
            <a:r>
              <a:rPr lang="en-US" dirty="0" smtClean="0"/>
              <a:t>First place Roosevelt Corollary is used is Dominican Republic</a:t>
            </a:r>
          </a:p>
          <a:p>
            <a:r>
              <a:rPr lang="en-US" dirty="0" smtClean="0"/>
              <a:t>President Taft applies Roosevelt Corollary to economics, “dollar diplomacy”</a:t>
            </a:r>
          </a:p>
          <a:p>
            <a:pPr lvl="1"/>
            <a:r>
              <a:rPr lang="en-US" dirty="0" smtClean="0"/>
              <a:t>Nicaragua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Roosevelt Corollary &amp; Dollar Diplomacy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6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421005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14400"/>
            <a:ext cx="3592672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81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572</TotalTime>
  <Words>435</Words>
  <Application>Microsoft Office PowerPoint</Application>
  <PresentationFormat>On-screen Show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Paper</vt:lpstr>
      <vt:lpstr>From Imperialism To Diplomacy</vt:lpstr>
      <vt:lpstr>America In Asia</vt:lpstr>
      <vt:lpstr>PowerPoint Presentation</vt:lpstr>
      <vt:lpstr>The Boxer Rebellion </vt:lpstr>
      <vt:lpstr>PowerPoint Presentation</vt:lpstr>
      <vt:lpstr>Theodore Roosevelt</vt:lpstr>
      <vt:lpstr>PowerPoint Presentation</vt:lpstr>
      <vt:lpstr>The Roosevelt Corollary &amp; Dollar Diplomacy</vt:lpstr>
      <vt:lpstr>PowerPoint Presentation</vt:lpstr>
      <vt:lpstr>Woodrow Wilson</vt:lpstr>
      <vt:lpstr>PowerPoint Presentation</vt:lpstr>
      <vt:lpstr>PowerPoint Presentation</vt:lpstr>
    </vt:vector>
  </TitlesOfParts>
  <Company>M-DCPS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Imperialism To Diplomacy</dc:title>
  <dc:creator>Ermer, John T.</dc:creator>
  <cp:lastModifiedBy>Ermer, John T.</cp:lastModifiedBy>
  <cp:revision>11</cp:revision>
  <dcterms:created xsi:type="dcterms:W3CDTF">2012-11-20T12:13:52Z</dcterms:created>
  <dcterms:modified xsi:type="dcterms:W3CDTF">2012-11-20T21:46:15Z</dcterms:modified>
</cp:coreProperties>
</file>