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by mass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Cr</c:v>
                </c:pt>
                <c:pt idx="1">
                  <c:v>O</c:v>
                </c:pt>
                <c:pt idx="2">
                  <c:v>K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0.26800000000000002</c:v>
                </c:pt>
                <c:pt idx="1">
                  <c:v>0.32900000000000013</c:v>
                </c:pt>
                <c:pt idx="2">
                  <c:v>0.40300000000000002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>
        <c:manualLayout>
          <c:layoutTarget val="inner"/>
          <c:xMode val="edge"/>
          <c:yMode val="edge"/>
          <c:x val="2.0833333333333343E-2"/>
          <c:y val="0.12417965611441427"/>
          <c:w val="0.7130120844269463"/>
          <c:h val="0.6984608173978255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by mass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Cr</c:v>
                </c:pt>
                <c:pt idx="1">
                  <c:v>O</c:v>
                </c:pt>
                <c:pt idx="2">
                  <c:v>K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0.35400000000000009</c:v>
                </c:pt>
                <c:pt idx="1">
                  <c:v>0.38100000000000012</c:v>
                </c:pt>
                <c:pt idx="2">
                  <c:v>0.26500000000000001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12CA-542A-4593-8194-48946DFDC8F3}" type="datetimeFigureOut">
              <a:rPr lang="en-US" smtClean="0"/>
              <a:pPr/>
              <a:t>6/18/2013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9D4C6-4F36-4BC8-B7BF-4F527C7AF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838200" y="1524000"/>
          <a:ext cx="35814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495800" y="2209800"/>
          <a:ext cx="3657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7620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Percent Composition by mass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CrO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486400" y="5867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endParaRPr lang="en-US" baseline="-2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sz="3600" dirty="0" smtClean="0"/>
              <a:t>% by mass of element</a:t>
            </a:r>
          </a:p>
          <a:p>
            <a:endParaRPr lang="en-US" sz="3600" dirty="0"/>
          </a:p>
          <a:p>
            <a:pPr>
              <a:buNone/>
            </a:pPr>
            <a:r>
              <a:rPr lang="en-US" sz="3600" dirty="0" smtClean="0"/>
              <a:t>    = </a:t>
            </a:r>
            <a:r>
              <a:rPr lang="en-US" sz="3600" u="sng" dirty="0" smtClean="0"/>
              <a:t>mass of element </a:t>
            </a:r>
            <a:r>
              <a:rPr lang="en-US" sz="3600" dirty="0" smtClean="0"/>
              <a:t>   x     100</a:t>
            </a:r>
            <a:r>
              <a:rPr lang="en-US" sz="3600" u="sng" dirty="0" smtClean="0"/>
              <a:t>       </a:t>
            </a:r>
          </a:p>
          <a:p>
            <a:pPr>
              <a:buNone/>
            </a:pPr>
            <a:r>
              <a:rPr lang="en-US" sz="3600" dirty="0" smtClean="0"/>
              <a:t>      mass of compound</a:t>
            </a:r>
            <a:r>
              <a:rPr lang="en-US" sz="3600" u="sng" dirty="0" smtClean="0"/>
              <a:t>     </a:t>
            </a:r>
            <a:endParaRPr lang="en-US" sz="36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composition from the chemical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296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% by mass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= </a:t>
            </a:r>
            <a:r>
              <a:rPr lang="en-US" u="sng" dirty="0" smtClean="0"/>
              <a:t>mass of element in 1 mol of compound </a:t>
            </a:r>
            <a:r>
              <a:rPr lang="en-US" dirty="0" smtClean="0"/>
              <a:t> x 100</a:t>
            </a:r>
          </a:p>
          <a:p>
            <a:pPr>
              <a:buNone/>
            </a:pPr>
            <a:r>
              <a:rPr lang="en-US" dirty="0" smtClean="0"/>
              <a:t>          molar mass of compound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the mass of an element in a compound using percent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Calculate the mass of carbon and hydrogen in 82.0g  propane (C</a:t>
            </a:r>
            <a:r>
              <a:rPr lang="en-US" baseline="-25000" dirty="0" smtClean="0"/>
              <a:t>3</a:t>
            </a:r>
            <a:r>
              <a:rPr lang="en-US" dirty="0" smtClean="0"/>
              <a:t>H</a:t>
            </a:r>
            <a:r>
              <a:rPr lang="en-US" baseline="-25000" dirty="0" smtClean="0"/>
              <a:t>8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the empirical formula of a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compound is analyzed and found to contain 25.9% nitrogen and 74.1% oxygen. What is the empirical formula of the compound?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molecular formula of a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Calculate the molecular formula of </a:t>
            </a:r>
            <a:r>
              <a:rPr lang="en-US" smtClean="0"/>
              <a:t>a compound </a:t>
            </a:r>
            <a:r>
              <a:rPr lang="en-US" dirty="0" smtClean="0"/>
              <a:t>whose molar mass is 60.0g/mol and empirical formula is CH</a:t>
            </a:r>
            <a:r>
              <a:rPr lang="en-US" baseline="-25000" dirty="0" smtClean="0"/>
              <a:t>4</a:t>
            </a:r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136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Percent composition from the chemical formula</vt:lpstr>
      <vt:lpstr>Calculating the mass of an element in a compound using percent composition</vt:lpstr>
      <vt:lpstr>Slide 5</vt:lpstr>
      <vt:lpstr>Determining the empirical formula of a compound</vt:lpstr>
      <vt:lpstr>Slide 7</vt:lpstr>
      <vt:lpstr>Finding the molecular formula of a compound</vt:lpstr>
    </vt:vector>
  </TitlesOfParts>
  <Company>DADESCHOOLS\258001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221031</dc:creator>
  <cp:lastModifiedBy>221031</cp:lastModifiedBy>
  <cp:revision>5</cp:revision>
  <dcterms:created xsi:type="dcterms:W3CDTF">2013-01-13T17:32:14Z</dcterms:created>
  <dcterms:modified xsi:type="dcterms:W3CDTF">2013-06-18T16:24:11Z</dcterms:modified>
</cp:coreProperties>
</file>