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September 28,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28,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28,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28,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September 28,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28,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28,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28,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28,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September 28,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September 28,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28,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Interviews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I Honors – Mr. </a:t>
            </a:r>
            <a:r>
              <a:rPr lang="en-US" dirty="0" err="1" smtClean="0"/>
              <a:t>Dreeson</a:t>
            </a:r>
            <a:r>
              <a:rPr lang="en-US" dirty="0" smtClean="0"/>
              <a:t> – Beach High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3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Interview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07157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Name (say it right!)</a:t>
            </a:r>
          </a:p>
          <a:p>
            <a:r>
              <a:rPr lang="en-US" sz="2000" dirty="0" smtClean="0"/>
              <a:t>Birthday</a:t>
            </a:r>
          </a:p>
          <a:p>
            <a:r>
              <a:rPr lang="en-US" sz="2000" dirty="0" smtClean="0"/>
              <a:t>Family (Brothers, Sisters, Parents, Pets)</a:t>
            </a:r>
          </a:p>
          <a:p>
            <a:r>
              <a:rPr lang="en-US" sz="2000" dirty="0" smtClean="0"/>
              <a:t>Favorites! (Food, Sport, Book, Movie, Game, Role Model, Super Hero, Color, Class)</a:t>
            </a:r>
          </a:p>
          <a:p>
            <a:r>
              <a:rPr lang="en-US" sz="2000" dirty="0" smtClean="0"/>
              <a:t>Ethnicity (background, where are your parents from, your grandparents)</a:t>
            </a:r>
          </a:p>
          <a:p>
            <a:r>
              <a:rPr lang="en-US" sz="2000" dirty="0" smtClean="0"/>
              <a:t>Future Job </a:t>
            </a:r>
          </a:p>
          <a:p>
            <a:r>
              <a:rPr lang="en-US" sz="2000" dirty="0" smtClean="0"/>
              <a:t>Where do you see yourself in ten years?  Or in twenty?</a:t>
            </a:r>
          </a:p>
          <a:p>
            <a:r>
              <a:rPr lang="en-US" sz="2000" dirty="0" smtClean="0"/>
              <a:t>Most Embarrassing moment</a:t>
            </a:r>
          </a:p>
          <a:p>
            <a:r>
              <a:rPr lang="en-US" sz="2000" dirty="0" smtClean="0"/>
              <a:t>Closest Experience to Death</a:t>
            </a:r>
          </a:p>
          <a:p>
            <a:r>
              <a:rPr lang="en-US" sz="2000" dirty="0" smtClean="0"/>
              <a:t>Extracurricular activities (hobbies)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119</TotalTime>
  <Words>95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Interviews</vt:lpstr>
      <vt:lpstr>Potential Interview questions</vt:lpstr>
    </vt:vector>
  </TitlesOfParts>
  <Company>7201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Interviews</dc:title>
  <dc:creator>DREESON, CHRISTOPHER</dc:creator>
  <cp:lastModifiedBy>DREESON, CHRISTOPHER</cp:lastModifiedBy>
  <cp:revision>3</cp:revision>
  <dcterms:created xsi:type="dcterms:W3CDTF">2012-09-28T14:17:59Z</dcterms:created>
  <dcterms:modified xsi:type="dcterms:W3CDTF">2012-09-28T16:17:39Z</dcterms:modified>
</cp:coreProperties>
</file>