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3A3E-FA37-45D1-BAB0-116EEBEB094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2D1D-6A69-4373-A8ED-30484692F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Calculate the number of moles in each of the following masses:</a:t>
            </a:r>
          </a:p>
          <a:p>
            <a:pPr marL="514350" indent="-514350"/>
            <a:r>
              <a:rPr lang="en-US" dirty="0" smtClean="0"/>
              <a:t>    8.2 x 10</a:t>
            </a:r>
            <a:r>
              <a:rPr lang="en-US" baseline="30000" dirty="0" smtClean="0"/>
              <a:t>3</a:t>
            </a:r>
            <a:r>
              <a:rPr lang="en-US" dirty="0" smtClean="0"/>
              <a:t> g of iron (Fe)</a:t>
            </a:r>
          </a:p>
          <a:p>
            <a:pPr marL="514350" indent="-514350"/>
            <a:r>
              <a:rPr lang="en-US" dirty="0" smtClean="0"/>
              <a:t>    7.3 x 10</a:t>
            </a:r>
            <a:r>
              <a:rPr lang="en-US" baseline="30000" dirty="0" smtClean="0"/>
              <a:t>-3</a:t>
            </a:r>
            <a:r>
              <a:rPr lang="en-US" dirty="0" smtClean="0"/>
              <a:t> g of nickel (Ni)</a:t>
            </a:r>
          </a:p>
          <a:p>
            <a:pPr marL="514350" indent="-514350"/>
            <a:r>
              <a:rPr lang="en-US" dirty="0" smtClean="0"/>
              <a:t>   3.37 x 10</a:t>
            </a:r>
            <a:r>
              <a:rPr lang="en-US" baseline="30000" dirty="0" smtClean="0"/>
              <a:t>-6</a:t>
            </a:r>
            <a:r>
              <a:rPr lang="en-US" dirty="0" smtClean="0"/>
              <a:t> g of magnesium (Mg)</a:t>
            </a:r>
          </a:p>
          <a:p>
            <a:pPr marL="514350" indent="-514350">
              <a:buNone/>
            </a:pPr>
            <a:r>
              <a:rPr lang="en-US" dirty="0" smtClean="0"/>
              <a:t>Calculate the mass in grams of the following:</a:t>
            </a:r>
          </a:p>
          <a:p>
            <a:pPr marL="514350" indent="-514350"/>
            <a:r>
              <a:rPr lang="en-US" dirty="0" smtClean="0"/>
              <a:t>1.002 moles of chromium (Cr)</a:t>
            </a:r>
          </a:p>
          <a:p>
            <a:pPr marL="514350" indent="-514350"/>
            <a:r>
              <a:rPr lang="en-US" dirty="0" smtClean="0"/>
              <a:t>3.29 x 10</a:t>
            </a:r>
            <a:r>
              <a:rPr lang="en-US" baseline="30000" dirty="0" smtClean="0"/>
              <a:t>4</a:t>
            </a:r>
            <a:r>
              <a:rPr lang="en-US" dirty="0" smtClean="0"/>
              <a:t> moles lithium (Li)</a:t>
            </a:r>
          </a:p>
          <a:p>
            <a:pPr marL="514350" indent="-514350">
              <a:buNone/>
            </a:pPr>
            <a:r>
              <a:rPr lang="en-US" dirty="0" smtClean="0"/>
              <a:t>Calculate the number of atoms in the following:</a:t>
            </a:r>
          </a:p>
          <a:p>
            <a:pPr marL="514350" indent="-514350"/>
            <a:r>
              <a:rPr lang="en-US" dirty="0" smtClean="0"/>
              <a:t>2.0 x 10</a:t>
            </a:r>
            <a:r>
              <a:rPr lang="en-US" baseline="30000" dirty="0" smtClean="0"/>
              <a:t>6</a:t>
            </a:r>
            <a:r>
              <a:rPr lang="en-US" dirty="0" smtClean="0"/>
              <a:t> moles of carbon (C)</a:t>
            </a:r>
          </a:p>
          <a:p>
            <a:pPr marL="514350" indent="-514350"/>
            <a:r>
              <a:rPr lang="en-US" dirty="0" smtClean="0"/>
              <a:t>1.9 x 10</a:t>
            </a:r>
            <a:r>
              <a:rPr lang="en-US" baseline="30000" dirty="0" smtClean="0"/>
              <a:t>-3</a:t>
            </a:r>
            <a:r>
              <a:rPr lang="en-US" dirty="0" smtClean="0"/>
              <a:t> moles of zirconium (</a:t>
            </a:r>
            <a:r>
              <a:rPr lang="en-US" dirty="0" err="1" smtClean="0"/>
              <a:t>Zr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Calculate the # of atoms in:</a:t>
            </a:r>
          </a:p>
          <a:p>
            <a:pPr marL="514350" indent="-514350"/>
            <a:r>
              <a:rPr lang="en-US" dirty="0" smtClean="0"/>
              <a:t>8.2 x 10</a:t>
            </a:r>
            <a:r>
              <a:rPr lang="en-US" baseline="30000" dirty="0" smtClean="0"/>
              <a:t>-3</a:t>
            </a:r>
            <a:r>
              <a:rPr lang="en-US" dirty="0" smtClean="0"/>
              <a:t> g of gold (Au)</a:t>
            </a:r>
          </a:p>
          <a:p>
            <a:pPr marL="514350" indent="-514350"/>
            <a:r>
              <a:rPr lang="en-US" dirty="0" smtClean="0"/>
              <a:t>10.09 kg </a:t>
            </a:r>
            <a:r>
              <a:rPr lang="en-US" smtClean="0"/>
              <a:t>of Neon (Ne)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7201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221031</dc:creator>
  <cp:lastModifiedBy>221031</cp:lastModifiedBy>
  <cp:revision>2</cp:revision>
  <dcterms:created xsi:type="dcterms:W3CDTF">2010-10-14T11:52:10Z</dcterms:created>
  <dcterms:modified xsi:type="dcterms:W3CDTF">2010-10-14T12:05:10Z</dcterms:modified>
</cp:coreProperties>
</file>