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2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71111-F22B-443D-9AF1-599D71AD79BA}" type="datetimeFigureOut">
              <a:rPr lang="en-US" smtClean="0"/>
              <a:pPr/>
              <a:t>9/1/2010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224C5-CE35-4145-AEF7-87C40C1A7D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4800"/>
            <a:ext cx="7772400" cy="1470025"/>
          </a:xfrm>
        </p:spPr>
        <p:txBody>
          <a:bodyPr/>
          <a:lstStyle/>
          <a:p>
            <a:r>
              <a:rPr lang="en-US" dirty="0" smtClean="0"/>
              <a:t>Scientific Notation – addition and subtraction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Addition and Subtraction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7963"/>
          </a:xfrm>
        </p:spPr>
        <p:txBody>
          <a:bodyPr>
            <a:noAutofit/>
          </a:bodyPr>
          <a:lstStyle/>
          <a:p>
            <a:r>
              <a:rPr lang="en-US" dirty="0" smtClean="0"/>
              <a:t>4.74 x 10</a:t>
            </a:r>
            <a:r>
              <a:rPr lang="en-US" baseline="30000" dirty="0" smtClean="0"/>
              <a:t>4</a:t>
            </a:r>
            <a:r>
              <a:rPr lang="en-US" dirty="0" smtClean="0"/>
              <a:t> km+ 7.71 x 10</a:t>
            </a:r>
            <a:r>
              <a:rPr lang="en-US" baseline="30000" dirty="0" smtClean="0"/>
              <a:t>3</a:t>
            </a:r>
            <a:r>
              <a:rPr lang="en-US" dirty="0" smtClean="0"/>
              <a:t>km + 1.05 x 10</a:t>
            </a:r>
            <a:r>
              <a:rPr lang="en-US" baseline="30000" dirty="0" smtClean="0"/>
              <a:t>3</a:t>
            </a:r>
            <a:r>
              <a:rPr lang="en-US" dirty="0" smtClean="0"/>
              <a:t>km</a:t>
            </a:r>
          </a:p>
          <a:p>
            <a:r>
              <a:rPr lang="en-US" dirty="0" smtClean="0"/>
              <a:t>2.75 x 10</a:t>
            </a:r>
            <a:r>
              <a:rPr lang="en-US" baseline="30000" dirty="0" smtClean="0"/>
              <a:t>-4</a:t>
            </a:r>
            <a:r>
              <a:rPr lang="en-US" dirty="0" smtClean="0"/>
              <a:t>m  + 8.03 x 10</a:t>
            </a:r>
            <a:r>
              <a:rPr lang="en-US" baseline="30000" dirty="0" smtClean="0"/>
              <a:t>-5</a:t>
            </a:r>
            <a:r>
              <a:rPr lang="en-US" dirty="0" smtClean="0"/>
              <a:t> m + 2.122 x 10</a:t>
            </a:r>
            <a:r>
              <a:rPr lang="en-US" baseline="30000" dirty="0" smtClean="0"/>
              <a:t>-3</a:t>
            </a:r>
            <a:r>
              <a:rPr lang="en-US" dirty="0" smtClean="0"/>
              <a:t> m</a:t>
            </a:r>
          </a:p>
          <a:p>
            <a:r>
              <a:rPr lang="en-US" dirty="0" smtClean="0"/>
              <a:t>4.0 x 10</a:t>
            </a:r>
            <a:r>
              <a:rPr lang="en-US" baseline="30000" dirty="0" smtClean="0"/>
              <a:t>-5</a:t>
            </a:r>
            <a:r>
              <a:rPr lang="en-US" dirty="0" smtClean="0"/>
              <a:t> m</a:t>
            </a:r>
            <a:r>
              <a:rPr lang="en-US" baseline="30000" dirty="0" smtClean="0"/>
              <a:t>3</a:t>
            </a:r>
            <a:r>
              <a:rPr lang="en-US" dirty="0" smtClean="0"/>
              <a:t> + 6.85 x 10</a:t>
            </a:r>
            <a:r>
              <a:rPr lang="en-US" baseline="30000" dirty="0" smtClean="0"/>
              <a:t>-6</a:t>
            </a:r>
            <a:r>
              <a:rPr lang="en-US" dirty="0" smtClean="0"/>
              <a:t> m</a:t>
            </a:r>
            <a:r>
              <a:rPr lang="en-US" baseline="30000" dirty="0" smtClean="0"/>
              <a:t>3</a:t>
            </a:r>
            <a:r>
              <a:rPr lang="en-US" dirty="0" smtClean="0"/>
              <a:t> - 1.05 x 10</a:t>
            </a:r>
            <a:r>
              <a:rPr lang="en-US" baseline="30000" dirty="0" smtClean="0"/>
              <a:t>-5</a:t>
            </a:r>
            <a:r>
              <a:rPr lang="en-US" dirty="0" smtClean="0"/>
              <a:t> m</a:t>
            </a:r>
            <a:r>
              <a:rPr lang="en-US" baseline="30000" dirty="0" smtClean="0"/>
              <a:t>3</a:t>
            </a:r>
          </a:p>
          <a:p>
            <a:r>
              <a:rPr lang="en-US" dirty="0" smtClean="0"/>
              <a:t>3.15 x 10</a:t>
            </a:r>
            <a:r>
              <a:rPr lang="en-US" baseline="30000" dirty="0" smtClean="0"/>
              <a:t>2</a:t>
            </a:r>
            <a:r>
              <a:rPr lang="en-US" dirty="0" smtClean="0"/>
              <a:t> mg  + 3.15 x 10</a:t>
            </a:r>
            <a:r>
              <a:rPr lang="en-US" baseline="30000" dirty="0" smtClean="0"/>
              <a:t>3</a:t>
            </a:r>
            <a:r>
              <a:rPr lang="en-US" dirty="0" smtClean="0"/>
              <a:t> mg  + 3.15 x 10</a:t>
            </a:r>
            <a:r>
              <a:rPr lang="en-US" baseline="30000" dirty="0" smtClean="0"/>
              <a:t>4</a:t>
            </a:r>
            <a:r>
              <a:rPr lang="en-US" dirty="0" smtClean="0"/>
              <a:t>mg</a:t>
            </a:r>
          </a:p>
          <a:p>
            <a:r>
              <a:rPr lang="en-US" dirty="0" smtClean="0"/>
              <a:t>3.01 x 10</a:t>
            </a:r>
            <a:r>
              <a:rPr lang="en-US" baseline="30000" dirty="0" smtClean="0"/>
              <a:t>22</a:t>
            </a:r>
            <a:r>
              <a:rPr lang="en-US" dirty="0" smtClean="0"/>
              <a:t> atoms + 1.19 x 10</a:t>
            </a:r>
            <a:r>
              <a:rPr lang="en-US" baseline="30000" dirty="0" smtClean="0"/>
              <a:t>23</a:t>
            </a:r>
            <a:r>
              <a:rPr lang="en-US" dirty="0" smtClean="0"/>
              <a:t> atoms + 9.80 x 10</a:t>
            </a:r>
            <a:r>
              <a:rPr lang="en-US" baseline="30000" dirty="0" smtClean="0"/>
              <a:t>21</a:t>
            </a:r>
            <a:r>
              <a:rPr lang="en-US" dirty="0" smtClean="0"/>
              <a:t> atoms</a:t>
            </a:r>
          </a:p>
          <a:p>
            <a:r>
              <a:rPr lang="en-US" dirty="0" smtClean="0"/>
              <a:t>6.85 x 10</a:t>
            </a:r>
            <a:r>
              <a:rPr lang="en-US" baseline="30000" dirty="0" smtClean="0"/>
              <a:t>7</a:t>
            </a:r>
            <a:r>
              <a:rPr lang="en-US" dirty="0" smtClean="0"/>
              <a:t>nm + 4.0229 x 10</a:t>
            </a:r>
            <a:r>
              <a:rPr lang="en-US" baseline="30000" dirty="0" smtClean="0"/>
              <a:t>8</a:t>
            </a:r>
            <a:r>
              <a:rPr lang="en-US" dirty="0" smtClean="0"/>
              <a:t>nm – 8.38 x 10</a:t>
            </a:r>
            <a:r>
              <a:rPr lang="en-US" baseline="30000" dirty="0" smtClean="0"/>
              <a:t>6</a:t>
            </a:r>
            <a:r>
              <a:rPr lang="en-US" dirty="0" smtClean="0"/>
              <a:t>nm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Autofit/>
          </a:bodyPr>
          <a:lstStyle/>
          <a:p>
            <a:r>
              <a:rPr lang="en-US" sz="4000" dirty="0" smtClean="0"/>
              <a:t>7.2 x 10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cm x 8.08 x 10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cm</a:t>
            </a:r>
          </a:p>
          <a:p>
            <a:r>
              <a:rPr lang="en-US" sz="4000" dirty="0" smtClean="0"/>
              <a:t>3.7 x 10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mm x 6.6 x 10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mm x 9.89 x 10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mm</a:t>
            </a:r>
          </a:p>
          <a:p>
            <a:r>
              <a:rPr lang="en-US" sz="4000" dirty="0" smtClean="0"/>
              <a:t>8.27 x 10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m x 2.5 x 10</a:t>
            </a:r>
            <a:r>
              <a:rPr lang="en-US" sz="4000" baseline="30000" dirty="0" smtClean="0"/>
              <a:t>-3</a:t>
            </a:r>
            <a:r>
              <a:rPr lang="en-US" sz="4000" dirty="0" smtClean="0"/>
              <a:t>m x 3.00 x 10</a:t>
            </a:r>
            <a:r>
              <a:rPr lang="en-US" sz="4000" baseline="30000" dirty="0" smtClean="0"/>
              <a:t>-4</a:t>
            </a:r>
            <a:r>
              <a:rPr lang="en-US" sz="4000" dirty="0" smtClean="0"/>
              <a:t>m</a:t>
            </a:r>
          </a:p>
          <a:p>
            <a:r>
              <a:rPr lang="en-US" sz="4000" dirty="0" smtClean="0"/>
              <a:t>4.44 x 10-</a:t>
            </a:r>
            <a:r>
              <a:rPr lang="en-US" sz="4000" baseline="30000" dirty="0" smtClean="0"/>
              <a:t>35</a:t>
            </a:r>
            <a:r>
              <a:rPr lang="en-US" sz="4000" dirty="0" smtClean="0"/>
              <a:t>m x 5.55 x 10</a:t>
            </a:r>
            <a:r>
              <a:rPr lang="en-US" sz="4000" baseline="30000" dirty="0" smtClean="0"/>
              <a:t>19</a:t>
            </a:r>
            <a:r>
              <a:rPr lang="en-US" sz="4000" dirty="0" smtClean="0"/>
              <a:t>m x 7.69 x 10</a:t>
            </a:r>
            <a:r>
              <a:rPr lang="en-US" sz="4000" baseline="30000" dirty="0" smtClean="0"/>
              <a:t>-12</a:t>
            </a:r>
            <a:r>
              <a:rPr lang="en-US" sz="4000" dirty="0" smtClean="0"/>
              <a:t>kg</a:t>
            </a:r>
          </a:p>
          <a:p>
            <a:r>
              <a:rPr lang="en-US" sz="4000" dirty="0" smtClean="0"/>
              <a:t>3.03 x 10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cm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x 6.29 x 10</a:t>
            </a:r>
            <a:r>
              <a:rPr lang="en-US" sz="4000" baseline="30000" dirty="0" smtClean="0"/>
              <a:t>2</a:t>
            </a:r>
            <a:r>
              <a:rPr lang="en-US" sz="4000" dirty="0" smtClean="0"/>
              <a:t> cm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r>
              <a:rPr lang="en-US" sz="4000" dirty="0" smtClean="0"/>
              <a:t>2.29 x 10</a:t>
            </a:r>
            <a:r>
              <a:rPr lang="en-US" sz="4000" baseline="30000" dirty="0" smtClean="0"/>
              <a:t>7</a:t>
            </a:r>
            <a:r>
              <a:rPr lang="en-US" sz="4000" dirty="0" smtClean="0"/>
              <a:t> cm / 4.33 x 10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 </a:t>
            </a:r>
            <a:r>
              <a:rPr lang="en-US" sz="3600" dirty="0" smtClean="0"/>
              <a:t>s</a:t>
            </a:r>
          </a:p>
          <a:p>
            <a:endParaRPr lang="en-US" sz="3600" dirty="0" smtClean="0"/>
          </a:p>
          <a:p>
            <a:r>
              <a:rPr lang="en-US" sz="4000" dirty="0" smtClean="0"/>
              <a:t>1.788 x 10</a:t>
            </a:r>
            <a:r>
              <a:rPr lang="en-US" sz="4000" baseline="30000" dirty="0" smtClean="0"/>
              <a:t>-5</a:t>
            </a:r>
            <a:r>
              <a:rPr lang="en-US" sz="4000" dirty="0" smtClean="0"/>
              <a:t> L / 7.111 x 10</a:t>
            </a:r>
            <a:r>
              <a:rPr lang="en-US" sz="4000" baseline="30000" dirty="0" smtClean="0"/>
              <a:t>-3</a:t>
            </a:r>
            <a:r>
              <a:rPr lang="en-US" sz="4000" dirty="0" smtClean="0"/>
              <a:t> m</a:t>
            </a:r>
            <a:r>
              <a:rPr lang="en-US" sz="4000" baseline="30000" dirty="0" smtClean="0"/>
              <a:t>2</a:t>
            </a:r>
          </a:p>
          <a:p>
            <a:endParaRPr lang="en-US" sz="3600" baseline="30000" dirty="0" smtClean="0"/>
          </a:p>
          <a:p>
            <a:r>
              <a:rPr lang="en-US" sz="4000" dirty="0" smtClean="0"/>
              <a:t>5.515 x 10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m/ 6.04 x 10</a:t>
            </a:r>
            <a:r>
              <a:rPr lang="en-US" sz="4000" baseline="30000" dirty="0" smtClean="0"/>
              <a:t>3</a:t>
            </a:r>
            <a:r>
              <a:rPr lang="en-US" sz="4000" dirty="0" smtClean="0"/>
              <a:t>s</a:t>
            </a:r>
          </a:p>
          <a:p>
            <a:endParaRPr lang="en-US" sz="3600" dirty="0" smtClean="0"/>
          </a:p>
          <a:p>
            <a:r>
              <a:rPr lang="en-US" sz="4000" dirty="0" smtClean="0"/>
              <a:t>3.29 x 10</a:t>
            </a:r>
            <a:r>
              <a:rPr lang="en-US" sz="4000" baseline="30000" dirty="0" smtClean="0"/>
              <a:t>-4</a:t>
            </a:r>
            <a:r>
              <a:rPr lang="en-US" sz="4000" dirty="0" smtClean="0"/>
              <a:t> km /1.48 x 10</a:t>
            </a:r>
            <a:r>
              <a:rPr lang="en-US" sz="4000" baseline="30000" dirty="0" smtClean="0"/>
              <a:t>-2</a:t>
            </a:r>
            <a:r>
              <a:rPr lang="en-US" sz="4000" dirty="0" smtClean="0"/>
              <a:t> min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dirty="0" smtClean="0"/>
              <a:t>4.73 x 10</a:t>
            </a:r>
            <a:r>
              <a:rPr lang="en-US" baseline="30000" dirty="0" smtClean="0"/>
              <a:t>-4</a:t>
            </a:r>
            <a:r>
              <a:rPr lang="en-US" dirty="0" smtClean="0"/>
              <a:t> g / (2.08 x 10</a:t>
            </a:r>
            <a:r>
              <a:rPr lang="en-US" baseline="30000" dirty="0" smtClean="0"/>
              <a:t>-3</a:t>
            </a:r>
            <a:r>
              <a:rPr lang="en-US" dirty="0" smtClean="0"/>
              <a:t>km x 5.60 x 10</a:t>
            </a:r>
            <a:r>
              <a:rPr lang="en-US" baseline="30000" dirty="0" smtClean="0"/>
              <a:t>-4</a:t>
            </a:r>
            <a:r>
              <a:rPr lang="en-US" dirty="0" smtClean="0"/>
              <a:t>km)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191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Scientific Notation – addition and subtraction</vt:lpstr>
      <vt:lpstr>Addition and Subtraction</vt:lpstr>
      <vt:lpstr>Multiplication</vt:lpstr>
      <vt:lpstr>Multiplication</vt:lpstr>
      <vt:lpstr>Division</vt:lpstr>
      <vt:lpstr>Slide 6</vt:lpstr>
    </vt:vector>
  </TitlesOfParts>
  <Company>7201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Addition and Subtraction</dc:title>
  <dc:creator>221031</dc:creator>
  <cp:lastModifiedBy>221031</cp:lastModifiedBy>
  <cp:revision>8</cp:revision>
  <dcterms:created xsi:type="dcterms:W3CDTF">2010-08-31T12:11:06Z</dcterms:created>
  <dcterms:modified xsi:type="dcterms:W3CDTF">2010-09-01T12:58:38Z</dcterms:modified>
</cp:coreProperties>
</file>