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0" r:id="rId3"/>
    <p:sldId id="256" r:id="rId4"/>
    <p:sldId id="257" r:id="rId5"/>
    <p:sldId id="258" r:id="rId6"/>
    <p:sldId id="259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08-25T18:08:49.0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3ACAD8A-8638-413F-A193-890EE2939DB9}" emma:medium="tactile" emma:mode="ink">
          <msink:context xmlns:msink="http://schemas.microsoft.com/ink/2010/main" type="writingRegion" rotatedBoundingBox="11930,4361 11945,4361 11945,4376 11930,4376"/>
        </emma:interpretation>
      </emma:emma>
    </inkml:annotationXML>
    <inkml:traceGroup>
      <inkml:annotationXML>
        <emma:emma xmlns:emma="http://www.w3.org/2003/04/emma" version="1.0">
          <emma:interpretation id="{85276AAC-F236-406D-8E76-6616F484F328}" emma:medium="tactile" emma:mode="ink">
            <msink:context xmlns:msink="http://schemas.microsoft.com/ink/2010/main" type="paragraph" rotatedBoundingBox="11930,4361 11945,4361 11945,4376 11930,43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1825115-F2DA-4B97-9292-059D902296F1}" emma:medium="tactile" emma:mode="ink">
              <msink:context xmlns:msink="http://schemas.microsoft.com/ink/2010/main" type="line" rotatedBoundingBox="11930,4361 11945,4361 11945,4376 11930,4376"/>
            </emma:interpretation>
          </emma:emma>
        </inkml:annotationXML>
        <inkml:traceGroup>
          <inkml:annotationXML>
            <emma:emma xmlns:emma="http://www.w3.org/2003/04/emma" version="1.0">
              <emma:interpretation id="{95468217-0CBE-44BF-98C8-EE2182AAC0E9}" emma:medium="tactile" emma:mode="ink">
                <msink:context xmlns:msink="http://schemas.microsoft.com/ink/2010/main" type="inkWord" rotatedBoundingBox="11930,4361 11945,4361 11945,4376 11930,4376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08-25T18:09:40.65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B51A006-785F-49B3-9DA6-04ACD4981E11}" emma:medium="tactile" emma:mode="ink">
          <msink:context xmlns:msink="http://schemas.microsoft.com/ink/2010/main" type="writingRegion" rotatedBoundingBox="2129,3361 18975,3361 18975,5479 2129,5479"/>
        </emma:interpretation>
      </emma:emma>
    </inkml:annotationXML>
    <inkml:traceGroup>
      <inkml:annotationXML>
        <emma:emma xmlns:emma="http://www.w3.org/2003/04/emma" version="1.0">
          <emma:interpretation id="{B169B4E8-5DA1-42BD-89EC-EA706D0689F7}" emma:medium="tactile" emma:mode="ink">
            <msink:context xmlns:msink="http://schemas.microsoft.com/ink/2010/main" type="paragraph" rotatedBoundingBox="2129,3361 18975,3361 18975,5479 2129,54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F2320CA-BD53-4F53-AF29-CCDF3F4B8185}" emma:medium="tactile" emma:mode="ink">
              <msink:context xmlns:msink="http://schemas.microsoft.com/ink/2010/main" type="line" rotatedBoundingBox="2129,3361 18975,3361 18975,5479 2129,5479"/>
            </emma:interpretation>
          </emma:emma>
        </inkml:annotationXML>
        <inkml:traceGroup>
          <inkml:annotationXML>
            <emma:emma xmlns:emma="http://www.w3.org/2003/04/emma" version="1.0">
              <emma:interpretation id="{1BB63D3A-A671-4000-9CBA-246407D5B06A}" emma:medium="tactile" emma:mode="ink">
                <msink:context xmlns:msink="http://schemas.microsoft.com/ink/2010/main" type="inkWord" rotatedBoundingBox="2129,5464 2144,5464 2144,5479 2129,5479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-128 179</inkml:trace>
        </inkml:traceGroup>
        <inkml:traceGroup>
          <inkml:annotationXML>
            <emma:emma xmlns:emma="http://www.w3.org/2003/04/emma" version="1.0">
              <emma:interpretation id="{CC911ED5-C764-4BFD-8FFB-70AAFD0D4A60}" emma:medium="tactile" emma:mode="ink">
                <msink:context xmlns:msink="http://schemas.microsoft.com/ink/2010/main" type="inkWord" rotatedBoundingBox="18960,3361 18975,3361 18975,3376 18960,3376"/>
              </emma:interpretation>
              <emma:one-of disjunction-type="recognition" id="oneOf1">
                <emma:interpretation id="interp5" emma:lang="en-US" emma:confidence="0">
                  <emma:literal>.</emma:literal>
                </emma:interpretation>
                <emma:interpretation id="interp6" emma:lang="en-US" emma:confidence="0">
                  <emma:literal>v</emma:literal>
                </emma:interpretation>
                <emma:interpretation id="interp7" emma:lang="en-US" emma:confidence="0">
                  <emma:literal>}</emma:literal>
                </emma:interpretation>
                <emma:interpretation id="interp8" emma:lang="en-US" emma:confidence="0">
                  <emma:literal>w</emma:literal>
                </emma:interpretation>
                <emma:interpretation id="interp9" emma:lang="en-US" emma:confidence="0">
                  <emma:literal>3</emma:literal>
                </emma:interpretation>
              </emma:one-of>
            </emma:emma>
          </inkml:annotationXML>
          <inkml:trace contextRef="#ctx0" brushRef="#br0" timeOffset="-24008.5539">16703-1924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5-08-25T18:08:50.64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7C5401B-7C0C-48BD-AAFD-62A3FA299A16}" emma:medium="tactile" emma:mode="ink">
          <msink:context xmlns:msink="http://schemas.microsoft.com/ink/2010/main" type="writingRegion" rotatedBoundingBox="2257,5285 2272,5285 2272,5300 2257,5300"/>
        </emma:interpretation>
      </emma:emma>
    </inkml:annotationXML>
    <inkml:traceGroup>
      <inkml:annotationXML>
        <emma:emma xmlns:emma="http://www.w3.org/2003/04/emma" version="1.0">
          <emma:interpretation id="{70B55D7A-C9AD-4514-BE87-8644D7FA69B7}" emma:medium="tactile" emma:mode="ink">
            <msink:context xmlns:msink="http://schemas.microsoft.com/ink/2010/main" type="paragraph" rotatedBoundingBox="2257,5285 2272,5285 2272,5300 2257,53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60BBC9-65E4-473F-8B55-182C6D33D813}" emma:medium="tactile" emma:mode="ink">
              <msink:context xmlns:msink="http://schemas.microsoft.com/ink/2010/main" type="line" rotatedBoundingBox="2257,5285 2272,5285 2272,5300 2257,5300"/>
            </emma:interpretation>
          </emma:emma>
        </inkml:annotationXML>
        <inkml:traceGroup>
          <inkml:annotationXML>
            <emma:emma xmlns:emma="http://www.w3.org/2003/04/emma" version="1.0">
              <emma:interpretation id="{92F8DE00-55E1-4AEE-9B76-EEC8E07A111E}" emma:medium="tactile" emma:mode="ink">
                <msink:context xmlns:msink="http://schemas.microsoft.com/ink/2010/main" type="inkWord" rotatedBoundingBox="2257,5285 2272,5285 2272,5300 2257,5300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</inkml:traceFormat>
        <inkml:channelProperties>
          <inkml:channelProperty channel="X" name="resolution" value="28.31858" units="1/cm"/>
          <inkml:channelProperty channel="Y" name="resolution" value="28.36565" units="1/cm"/>
        </inkml:channelProperties>
      </inkml:inkSource>
      <inkml:timestamp xml:id="ts0" timeString="2014-08-20T13:30:49.4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CD25420-9275-4F3E-B337-C0223909100E}" emma:medium="tactile" emma:mode="ink">
          <msink:context xmlns:msink="http://schemas.microsoft.com/ink/2010/main" type="writingRegion" rotatedBoundingBox="25194,8004 25209,8004 25209,8019 25194,8019"/>
        </emma:interpretation>
      </emma:emma>
    </inkml:annotationXML>
    <inkml:traceGroup>
      <inkml:annotationXML>
        <emma:emma xmlns:emma="http://www.w3.org/2003/04/emma" version="1.0">
          <emma:interpretation id="{EF848294-57F8-4FB3-BAF5-612272978C46}" emma:medium="tactile" emma:mode="ink">
            <msink:context xmlns:msink="http://schemas.microsoft.com/ink/2010/main" type="paragraph" rotatedBoundingBox="25194,8004 25209,8004 25209,8019 25194,80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61931A7-4C00-4193-A0D1-460E8C608723}" emma:medium="tactile" emma:mode="ink">
              <msink:context xmlns:msink="http://schemas.microsoft.com/ink/2010/main" type="line" rotatedBoundingBox="25194,8004 25209,8004 25209,8019 25194,8019"/>
            </emma:interpretation>
          </emma:emma>
        </inkml:annotationXML>
        <inkml:traceGroup>
          <inkml:annotationXML>
            <emma:emma xmlns:emma="http://www.w3.org/2003/04/emma" version="1.0">
              <emma:interpretation id="{CADCBB3A-E639-4532-9ED0-86738F7AC988}" emma:medium="tactile" emma:mode="ink">
                <msink:context xmlns:msink="http://schemas.microsoft.com/ink/2010/main" type="inkWord" rotatedBoundingBox="25194,8004 25209,8004 25209,8019 25194,8019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A5853-9CA9-4D47-9287-A70636FAD817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F5AD6-9FAC-406E-9650-A1860669FE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“Without  math life is undefined’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r>
              <a:rPr lang="en-US" dirty="0" err="1" smtClean="0"/>
              <a:t>Elmor</a:t>
            </a:r>
            <a:r>
              <a:rPr lang="en-US" dirty="0" smtClean="0"/>
              <a:t> Earl Leonor.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the tools of geometry?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are they useful for?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295044" y="1570138"/>
              <a:ext cx="360" cy="3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83164" y="1558258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/>
              <p14:cNvContentPartPr/>
              <p14:nvPr/>
            </p14:nvContentPartPr>
            <p14:xfrm>
              <a:off x="766684" y="1210138"/>
              <a:ext cx="6059520" cy="75744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4804" y="1198258"/>
                <a:ext cx="6083280" cy="78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/>
              <p14:cNvContentPartPr/>
              <p14:nvPr/>
            </p14:nvContentPartPr>
            <p14:xfrm>
              <a:off x="812764" y="1902778"/>
              <a:ext cx="360" cy="36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0884" y="1890898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3142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Showcard Gothic" pitchFamily="82" charset="0"/>
              </a:rPr>
              <a:t>Geometric Art</a:t>
            </a:r>
            <a:br>
              <a:rPr lang="en-US" dirty="0" smtClean="0">
                <a:latin typeface="Showcard Gothic" pitchFamily="82" charset="0"/>
              </a:rPr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smtClean="0">
                <a:solidFill>
                  <a:srgbClr val="0070C0"/>
                </a:solidFill>
                <a:latin typeface="Bodoni MT Black" pitchFamily="18" charset="0"/>
              </a:rPr>
              <a:t>Real World</a:t>
            </a:r>
            <a:endParaRPr lang="en-US" sz="6000" dirty="0">
              <a:solidFill>
                <a:srgbClr val="0070C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mber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81000"/>
            <a:ext cx="7239000" cy="7239000"/>
          </a:xfrm>
          <a:prstGeom prst="rect">
            <a:avLst/>
          </a:prstGeom>
        </p:spPr>
      </p:pic>
      <p:pic>
        <p:nvPicPr>
          <p:cNvPr id="5" name="Picture 4" descr="thcar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2209800"/>
            <a:ext cx="6394824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hhinkl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904999"/>
            <a:ext cx="3124200" cy="4260273"/>
          </a:xfrm>
        </p:spPr>
      </p:pic>
      <p:pic>
        <p:nvPicPr>
          <p:cNvPr id="6" name="Picture 5" descr="thcar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743200"/>
            <a:ext cx="3505200" cy="273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newbur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57400"/>
            <a:ext cx="3886200" cy="2939562"/>
          </a:xfrm>
        </p:spPr>
      </p:pic>
      <p:pic>
        <p:nvPicPr>
          <p:cNvPr id="5" name="Picture 4" descr="thwhee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2600" y="366486"/>
            <a:ext cx="6761442" cy="5272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thmorg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454447"/>
            <a:ext cx="5867400" cy="45237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mean? (Explain in your own words.)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Define the following terms.</a:t>
            </a:r>
          </a:p>
          <a:p>
            <a:r>
              <a:rPr lang="en-US" dirty="0" smtClean="0"/>
              <a:t>Symmetry</a:t>
            </a:r>
          </a:p>
          <a:p>
            <a:r>
              <a:rPr lang="en-US" dirty="0" err="1" smtClean="0"/>
              <a:t>Reflectional</a:t>
            </a:r>
            <a:r>
              <a:rPr lang="en-US" dirty="0" smtClean="0"/>
              <a:t> symmetry</a:t>
            </a:r>
          </a:p>
          <a:p>
            <a:r>
              <a:rPr lang="en-US" dirty="0" smtClean="0"/>
              <a:t>Line symmetry</a:t>
            </a:r>
          </a:p>
          <a:p>
            <a:r>
              <a:rPr lang="en-US" dirty="0" smtClean="0"/>
              <a:t>Bilateral symmetry</a:t>
            </a:r>
          </a:p>
          <a:p>
            <a:r>
              <a:rPr lang="en-US" dirty="0" smtClean="0"/>
              <a:t>Rotational symmetry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9070084" y="2881618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58204" y="2869738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60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Bell Work</vt:lpstr>
      <vt:lpstr>Geometric Art </vt:lpstr>
      <vt:lpstr>PowerPoint Presentation</vt:lpstr>
      <vt:lpstr>PowerPoint Presentation</vt:lpstr>
      <vt:lpstr>PowerPoint Presentation</vt:lpstr>
      <vt:lpstr>PowerPoint Presentation</vt:lpstr>
      <vt:lpstr>Symmetry </vt:lpstr>
      <vt:lpstr>Home Learning</vt:lpstr>
    </vt:vector>
  </TitlesOfParts>
  <Company>Miami-Dade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289259</dc:creator>
  <cp:lastModifiedBy>Arias-dispaldo, Gladys</cp:lastModifiedBy>
  <cp:revision>35</cp:revision>
  <dcterms:created xsi:type="dcterms:W3CDTF">2008-08-21T14:31:57Z</dcterms:created>
  <dcterms:modified xsi:type="dcterms:W3CDTF">2015-08-25T18:10:06Z</dcterms:modified>
</cp:coreProperties>
</file>