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A666-178E-485D-8F20-45ECEC2BC5A8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7479-6C54-49EB-98CF-D21847190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 units</a:t>
            </a:r>
            <a:br>
              <a:rPr lang="en-US" dirty="0" smtClean="0"/>
            </a:br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deci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enti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milli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micro</a:t>
            </a:r>
          </a:p>
          <a:p>
            <a:pPr>
              <a:buNone/>
            </a:pPr>
            <a:r>
              <a:rPr lang="en-US" dirty="0" err="1" smtClean="0"/>
              <a:t>nano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kilo</a:t>
            </a:r>
          </a:p>
          <a:p>
            <a:pPr>
              <a:buNone/>
            </a:pPr>
            <a:r>
              <a:rPr lang="en-US" dirty="0" smtClean="0"/>
              <a:t>mega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Kings have diamonds but diamonds cost 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95800"/>
            <a:ext cx="818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</a:t>
            </a:r>
            <a:r>
              <a:rPr lang="en-US" sz="2000" b="1" dirty="0" err="1" smtClean="0"/>
              <a:t>era</a:t>
            </a:r>
            <a:r>
              <a:rPr lang="en-US" sz="2000" b="1" dirty="0" smtClean="0"/>
              <a:t>-     </a:t>
            </a:r>
            <a:r>
              <a:rPr lang="en-US" sz="2000" b="1" dirty="0" err="1" smtClean="0"/>
              <a:t>g</a:t>
            </a:r>
            <a:r>
              <a:rPr lang="en-US" sz="2000" b="1" dirty="0" err="1" smtClean="0"/>
              <a:t>iga</a:t>
            </a:r>
            <a:r>
              <a:rPr lang="en-US" sz="2000" b="1" dirty="0" smtClean="0"/>
              <a:t>-    </a:t>
            </a:r>
            <a:r>
              <a:rPr lang="en-US" sz="2000" b="1" dirty="0" smtClean="0"/>
              <a:t>m</a:t>
            </a:r>
            <a:r>
              <a:rPr lang="en-US" sz="2000" b="1" dirty="0" smtClean="0"/>
              <a:t>ega-  kilo-    Unit     </a:t>
            </a:r>
            <a:r>
              <a:rPr lang="en-US" sz="2000" b="1" dirty="0" err="1" smtClean="0"/>
              <a:t>milli</a:t>
            </a:r>
            <a:r>
              <a:rPr lang="en-US" sz="2000" b="1" dirty="0" smtClean="0"/>
              <a:t>-   micro-   </a:t>
            </a:r>
            <a:r>
              <a:rPr lang="en-US" sz="2000" b="1" dirty="0" err="1" smtClean="0"/>
              <a:t>nano</a:t>
            </a:r>
            <a:r>
              <a:rPr lang="en-US" sz="2000" b="1" dirty="0" smtClean="0"/>
              <a:t>-  </a:t>
            </a:r>
            <a:r>
              <a:rPr lang="en-US" sz="2000" b="1" dirty="0" err="1" smtClean="0"/>
              <a:t>pico</a:t>
            </a:r>
            <a:r>
              <a:rPr lang="en-US" sz="2000" b="1" dirty="0" smtClean="0"/>
              <a:t>-   </a:t>
            </a:r>
            <a:r>
              <a:rPr lang="en-US" sz="2000" b="1" dirty="0" err="1" smtClean="0"/>
              <a:t>femto</a:t>
            </a:r>
            <a:r>
              <a:rPr lang="en-US" sz="2000" b="1" dirty="0" smtClean="0"/>
              <a:t> -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Mass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Length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Volume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Temperature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Conversion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Quantity needed = quantity given x conversion factor</a:t>
            </a:r>
          </a:p>
          <a:p>
            <a:r>
              <a:rPr lang="en-US" dirty="0" smtClean="0"/>
              <a:t>5.712g in mg and kg</a:t>
            </a:r>
          </a:p>
          <a:p>
            <a:r>
              <a:rPr lang="en-US" dirty="0" smtClean="0"/>
              <a:t>1g = 10</a:t>
            </a:r>
            <a:r>
              <a:rPr lang="en-US" baseline="30000" dirty="0" smtClean="0"/>
              <a:t>3</a:t>
            </a:r>
            <a:r>
              <a:rPr lang="en-US" dirty="0" smtClean="0"/>
              <a:t> mg</a:t>
            </a:r>
          </a:p>
          <a:p>
            <a:r>
              <a:rPr lang="en-US" dirty="0" smtClean="0"/>
              <a:t>Conversion factor = 10</a:t>
            </a:r>
            <a:r>
              <a:rPr lang="en-US" baseline="30000" dirty="0" smtClean="0"/>
              <a:t>3</a:t>
            </a:r>
            <a:r>
              <a:rPr lang="en-US" dirty="0" smtClean="0"/>
              <a:t>mg/1g  or 1g/10</a:t>
            </a:r>
            <a:r>
              <a:rPr lang="en-US" baseline="30000" dirty="0" smtClean="0"/>
              <a:t>3 </a:t>
            </a:r>
            <a:r>
              <a:rPr lang="en-US" dirty="0" smtClean="0"/>
              <a:t>mg</a:t>
            </a:r>
          </a:p>
          <a:p>
            <a:r>
              <a:rPr lang="en-US" dirty="0" smtClean="0"/>
              <a:t>Use the conversion factor with the same unit in the numerator</a:t>
            </a:r>
          </a:p>
          <a:p>
            <a:r>
              <a:rPr lang="en-US" dirty="0" smtClean="0"/>
              <a:t>5.712g x 10</a:t>
            </a:r>
            <a:r>
              <a:rPr lang="en-US" baseline="30000" dirty="0" smtClean="0"/>
              <a:t>3</a:t>
            </a:r>
            <a:r>
              <a:rPr lang="en-US" dirty="0" smtClean="0"/>
              <a:t>mg/1g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cm </a:t>
            </a:r>
            <a:r>
              <a:rPr lang="en-US" sz="4000" dirty="0" smtClean="0">
                <a:sym typeface="Wingdings" pitchFamily="2" charset="2"/>
              </a:rPr>
              <a:t></a:t>
            </a:r>
            <a:r>
              <a:rPr lang="en-US" sz="4000" dirty="0" smtClean="0"/>
              <a:t> m</a:t>
            </a:r>
          </a:p>
          <a:p>
            <a:r>
              <a:rPr lang="en-US" sz="4000" dirty="0" smtClean="0"/>
              <a:t>kg </a:t>
            </a:r>
            <a:r>
              <a:rPr lang="en-US" sz="4000" dirty="0" smtClean="0">
                <a:sym typeface="Wingdings" pitchFamily="2" charset="2"/>
              </a:rPr>
              <a:t> g</a:t>
            </a:r>
          </a:p>
          <a:p>
            <a:r>
              <a:rPr lang="en-US" sz="4000" dirty="0" err="1" smtClean="0">
                <a:sym typeface="Wingdings" pitchFamily="2" charset="2"/>
              </a:rPr>
              <a:t>mL</a:t>
            </a:r>
            <a:r>
              <a:rPr lang="en-US" sz="4000" dirty="0" smtClean="0">
                <a:sym typeface="Wingdings" pitchFamily="2" charset="2"/>
              </a:rPr>
              <a:t>  L</a:t>
            </a:r>
          </a:p>
          <a:p>
            <a:r>
              <a:rPr lang="en-US" sz="4000" dirty="0" smtClean="0">
                <a:sym typeface="Wingdings" pitchFamily="2" charset="2"/>
              </a:rPr>
              <a:t>g  </a:t>
            </a:r>
            <a:r>
              <a:rPr lang="el-GR" sz="4000" dirty="0" smtClean="0">
                <a:sym typeface="Wingdings" pitchFamily="2" charset="2"/>
              </a:rPr>
              <a:t>μ</a:t>
            </a:r>
            <a:r>
              <a:rPr lang="en-US" sz="4000" dirty="0" smtClean="0">
                <a:sym typeface="Wingdings" pitchFamily="2" charset="2"/>
              </a:rPr>
              <a:t>g</a:t>
            </a:r>
            <a:endParaRPr lang="en-US" sz="4000" dirty="0" smtClean="0">
              <a:sym typeface="Wingdings" pitchFamily="2" charset="2"/>
            </a:endParaRPr>
          </a:p>
          <a:p>
            <a:r>
              <a:rPr lang="en-US" sz="4000" dirty="0" smtClean="0">
                <a:sym typeface="Wingdings" pitchFamily="2" charset="2"/>
              </a:rPr>
              <a:t>kg  mg</a:t>
            </a:r>
          </a:p>
          <a:p>
            <a:r>
              <a:rPr lang="en-US" sz="4000" dirty="0" smtClean="0">
                <a:sym typeface="Wingdings" pitchFamily="2" charset="2"/>
              </a:rPr>
              <a:t>mm cm</a:t>
            </a:r>
          </a:p>
          <a:p>
            <a:r>
              <a:rPr lang="en-US" sz="4000" dirty="0" smtClean="0">
                <a:sym typeface="Wingdings" pitchFamily="2" charset="2"/>
              </a:rPr>
              <a:t>m  km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5.2 cm magnesium ribbon in meters (m)</a:t>
            </a:r>
          </a:p>
          <a:p>
            <a:pPr>
              <a:buNone/>
            </a:pPr>
            <a:r>
              <a:rPr lang="en-US" dirty="0" smtClean="0"/>
              <a:t>0.049 kg of sulfur in g</a:t>
            </a:r>
          </a:p>
          <a:p>
            <a:pPr>
              <a:buNone/>
            </a:pPr>
            <a:r>
              <a:rPr lang="en-US" dirty="0" smtClean="0"/>
              <a:t>160 ml of ethanol in liters</a:t>
            </a:r>
          </a:p>
          <a:p>
            <a:pPr>
              <a:buNone/>
            </a:pPr>
            <a:r>
              <a:rPr lang="en-US" dirty="0" smtClean="0"/>
              <a:t>0.025g of vitamin A in </a:t>
            </a:r>
            <a:r>
              <a:rPr lang="el-GR" dirty="0" smtClean="0"/>
              <a:t>μ</a:t>
            </a:r>
            <a:r>
              <a:rPr lang="en-US" dirty="0" smtClean="0"/>
              <a:t>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0.020kg of tin in mg</a:t>
            </a:r>
          </a:p>
          <a:p>
            <a:pPr>
              <a:buNone/>
            </a:pPr>
            <a:r>
              <a:rPr lang="en-US" dirty="0" smtClean="0"/>
              <a:t>150 mg of aspirin in g</a:t>
            </a:r>
          </a:p>
          <a:p>
            <a:pPr>
              <a:buNone/>
            </a:pPr>
            <a:r>
              <a:rPr lang="en-US" dirty="0" smtClean="0"/>
              <a:t>2500 ml </a:t>
            </a:r>
            <a:r>
              <a:rPr lang="en-US" dirty="0" err="1" smtClean="0"/>
              <a:t>HCl</a:t>
            </a:r>
            <a:r>
              <a:rPr lang="en-US" dirty="0" smtClean="0"/>
              <a:t> in liters</a:t>
            </a:r>
          </a:p>
          <a:p>
            <a:pPr>
              <a:buNone/>
            </a:pPr>
            <a:r>
              <a:rPr lang="en-US" dirty="0" smtClean="0"/>
              <a:t>0.5 g sodium in kg</a:t>
            </a:r>
          </a:p>
          <a:p>
            <a:pPr>
              <a:buNone/>
            </a:pPr>
            <a:r>
              <a:rPr lang="en-US" dirty="0" smtClean="0"/>
              <a:t>55 L of CO</a:t>
            </a:r>
            <a:r>
              <a:rPr lang="en-US" baseline="-25000" dirty="0" smtClean="0"/>
              <a:t>2</a:t>
            </a:r>
            <a:r>
              <a:rPr lang="en-US" dirty="0" smtClean="0"/>
              <a:t> in ml</a:t>
            </a:r>
          </a:p>
          <a:p>
            <a:pPr>
              <a:buNone/>
            </a:pPr>
            <a:r>
              <a:rPr lang="en-US" dirty="0" smtClean="0"/>
              <a:t>35 mm in cm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156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 units prefixes</vt:lpstr>
      <vt:lpstr>SI units</vt:lpstr>
      <vt:lpstr>Slide 3</vt:lpstr>
      <vt:lpstr>Conversion factors </vt:lpstr>
      <vt:lpstr>Conversion factors</vt:lpstr>
      <vt:lpstr>Slide 6</vt:lpstr>
    </vt:vector>
  </TitlesOfParts>
  <Company>7201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</dc:title>
  <dc:creator>221031</dc:creator>
  <cp:lastModifiedBy>221031</cp:lastModifiedBy>
  <cp:revision>5</cp:revision>
  <dcterms:created xsi:type="dcterms:W3CDTF">2010-08-31T12:43:27Z</dcterms:created>
  <dcterms:modified xsi:type="dcterms:W3CDTF">2013-08-27T00:11:41Z</dcterms:modified>
</cp:coreProperties>
</file>